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 id="2147483691" r:id="rId2"/>
  </p:sldMasterIdLst>
  <p:notesMasterIdLst>
    <p:notesMasterId r:id="rId68"/>
  </p:notesMasterIdLst>
  <p:sldIdLst>
    <p:sldId id="256" r:id="rId3"/>
    <p:sldId id="320" r:id="rId4"/>
    <p:sldId id="322" r:id="rId5"/>
    <p:sldId id="258" r:id="rId6"/>
    <p:sldId id="261" r:id="rId7"/>
    <p:sldId id="260" r:id="rId8"/>
    <p:sldId id="263" r:id="rId9"/>
    <p:sldId id="259" r:id="rId10"/>
    <p:sldId id="264" r:id="rId11"/>
    <p:sldId id="265" r:id="rId12"/>
    <p:sldId id="266" r:id="rId13"/>
    <p:sldId id="268" r:id="rId14"/>
    <p:sldId id="272" r:id="rId15"/>
    <p:sldId id="267" r:id="rId16"/>
    <p:sldId id="276" r:id="rId17"/>
    <p:sldId id="269" r:id="rId18"/>
    <p:sldId id="270" r:id="rId19"/>
    <p:sldId id="262" r:id="rId20"/>
    <p:sldId id="271" r:id="rId21"/>
    <p:sldId id="273" r:id="rId22"/>
    <p:sldId id="274" r:id="rId23"/>
    <p:sldId id="275" r:id="rId24"/>
    <p:sldId id="277" r:id="rId25"/>
    <p:sldId id="278" r:id="rId26"/>
    <p:sldId id="257" r:id="rId27"/>
    <p:sldId id="323" r:id="rId28"/>
    <p:sldId id="279" r:id="rId29"/>
    <p:sldId id="280" r:id="rId30"/>
    <p:sldId id="281" r:id="rId31"/>
    <p:sldId id="282" r:id="rId32"/>
    <p:sldId id="283" r:id="rId33"/>
    <p:sldId id="284" r:id="rId34"/>
    <p:sldId id="285" r:id="rId35"/>
    <p:sldId id="286" r:id="rId36"/>
    <p:sldId id="287" r:id="rId37"/>
    <p:sldId id="321" r:id="rId38"/>
    <p:sldId id="289" r:id="rId39"/>
    <p:sldId id="288" r:id="rId40"/>
    <p:sldId id="291" r:id="rId41"/>
    <p:sldId id="292" r:id="rId42"/>
    <p:sldId id="293" r:id="rId43"/>
    <p:sldId id="294"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Lst>
  <p:sldSz cx="9144000" cy="5143500" type="screen16x9"/>
  <p:notesSz cx="6858000" cy="9144000"/>
  <p:embeddedFontLst>
    <p:embeddedFont>
      <p:font typeface="Amatic SC" panose="00000500000000000000" pitchFamily="2" charset="-79"/>
      <p:regular r:id="rId69"/>
      <p:bold r:id="rId70"/>
    </p:embeddedFont>
    <p:embeddedFont>
      <p:font typeface="Calibri" panose="020F0502020204030204" pitchFamily="34" charset="0"/>
      <p:regular r:id="rId71"/>
      <p:bold r:id="rId72"/>
      <p:italic r:id="rId73"/>
      <p:boldItalic r:id="rId74"/>
    </p:embeddedFont>
    <p:embeddedFont>
      <p:font typeface="Josefin Sans Medium" panose="020B0604020202020204" charset="0"/>
      <p:regular r:id="rId75"/>
      <p:bold r:id="rId76"/>
      <p:italic r:id="rId77"/>
      <p:boldItalic r:id="rId78"/>
    </p:embeddedFont>
    <p:embeddedFont>
      <p:font typeface="Lato" panose="020F0502020204030203" pitchFamily="34" charset="0"/>
      <p:regular r:id="rId79"/>
      <p:bold r:id="rId80"/>
      <p:italic r:id="rId81"/>
      <p:boldItalic r:id="rId82"/>
    </p:embeddedFont>
    <p:embeddedFont>
      <p:font typeface="Lato Black" panose="020F0502020204030203" pitchFamily="34" charset="0"/>
      <p:bold r:id="rId83"/>
      <p:boldItalic r:id="rId84"/>
    </p:embeddedFont>
    <p:embeddedFont>
      <p:font typeface="Lexend Deca" panose="020B0604020202020204" charset="0"/>
      <p:regular r:id="rId85"/>
      <p:bold r:id="rId86"/>
    </p:embeddedFont>
    <p:embeddedFont>
      <p:font typeface="Lexend Deca SemiBold" panose="020B0604020202020204" charset="0"/>
      <p:regular r:id="rId87"/>
      <p:bold r:id="rId88"/>
    </p:embeddedFont>
    <p:embeddedFont>
      <p:font typeface="Montserrat" panose="00000500000000000000" pitchFamily="2" charset="0"/>
      <p:regular r:id="rId89"/>
      <p:bold r:id="rId90"/>
      <p:italic r:id="rId91"/>
      <p:boldItalic r:id="rId92"/>
    </p:embeddedFont>
    <p:embeddedFont>
      <p:font typeface="Montserrat Black" panose="00000A00000000000000" pitchFamily="2" charset="0"/>
      <p:bold r:id="rId93"/>
      <p:boldItalic r:id="rId94"/>
    </p:embeddedFont>
    <p:embeddedFont>
      <p:font typeface="Montserrat ExtraBold" panose="00000900000000000000" pitchFamily="2" charset="0"/>
      <p:bold r:id="rId95"/>
      <p:boldItalic r:id="rId96"/>
    </p:embeddedFont>
    <p:embeddedFont>
      <p:font typeface="Montserrat ExtraLight" panose="00000300000000000000" pitchFamily="2" charset="0"/>
      <p:regular r:id="rId97"/>
      <p:bold r:id="rId98"/>
      <p:italic r:id="rId99"/>
      <p:boldItalic r:id="rId100"/>
    </p:embeddedFont>
    <p:embeddedFont>
      <p:font typeface="Montserrat Light" panose="00000400000000000000" pitchFamily="2" charset="0"/>
      <p:regular r:id="rId101"/>
      <p:bold r:id="rId102"/>
      <p:italic r:id="rId103"/>
      <p:boldItalic r:id="rId104"/>
    </p:embeddedFont>
    <p:embeddedFont>
      <p:font typeface="Montserrat SemiBold" panose="00000700000000000000" pitchFamily="2" charset="0"/>
      <p:regular r:id="rId105"/>
      <p:bold r:id="rId106"/>
      <p:italic r:id="rId107"/>
      <p:boldItalic r:id="rId108"/>
    </p:embeddedFont>
    <p:embeddedFont>
      <p:font typeface="Proxima Nova" panose="020B0604020202020204" charset="0"/>
      <p:regular r:id="rId109"/>
      <p:bold r:id="rId110"/>
      <p:italic r:id="rId111"/>
      <p:boldItalic r:id="rId112"/>
    </p:embeddedFont>
    <p:embeddedFont>
      <p:font typeface="Proxima Nova Semibold" panose="020B0604020202020204" charset="0"/>
      <p:regular r:id="rId113"/>
      <p:bold r:id="rId114"/>
      <p:boldItalic r:id="rId115"/>
    </p:embeddedFont>
    <p:embeddedFont>
      <p:font typeface="Roboto Medium" panose="02000000000000000000" pitchFamily="2" charset="0"/>
      <p:regular r:id="rId116"/>
      <p:bold r:id="rId117"/>
      <p:italic r:id="rId118"/>
      <p:boldItalic r:id="rId1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F853A15-8AC7-4A5E-8E06-6DD446F8B575}">
  <a:tblStyle styleId="{CF853A15-8AC7-4A5E-8E06-6DD446F8B57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font" Target="fonts/font49.fntdata"/><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notesMaster" Target="notesMasters/notesMaster1.xml"/><Relationship Id="rId84" Type="http://schemas.openxmlformats.org/officeDocument/2006/relationships/font" Target="fonts/font16.fntdata"/><Relationship Id="rId89" Type="http://schemas.openxmlformats.org/officeDocument/2006/relationships/font" Target="fonts/font21.fntdata"/><Relationship Id="rId112" Type="http://schemas.openxmlformats.org/officeDocument/2006/relationships/font" Target="fonts/font44.fntdata"/><Relationship Id="rId16" Type="http://schemas.openxmlformats.org/officeDocument/2006/relationships/slide" Target="slides/slide14.xml"/><Relationship Id="rId107" Type="http://schemas.openxmlformats.org/officeDocument/2006/relationships/font" Target="fonts/font39.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6.fntdata"/><Relationship Id="rId79" Type="http://schemas.openxmlformats.org/officeDocument/2006/relationships/font" Target="fonts/font11.fntdata"/><Relationship Id="rId102" Type="http://schemas.openxmlformats.org/officeDocument/2006/relationships/font" Target="fonts/font34.fntdata"/><Relationship Id="rId123"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font" Target="fonts/font22.fntdata"/><Relationship Id="rId95" Type="http://schemas.openxmlformats.org/officeDocument/2006/relationships/font" Target="fonts/font27.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font" Target="fonts/font1.fntdata"/><Relationship Id="rId113" Type="http://schemas.openxmlformats.org/officeDocument/2006/relationships/font" Target="fonts/font45.fntdata"/><Relationship Id="rId118" Type="http://schemas.openxmlformats.org/officeDocument/2006/relationships/font" Target="fonts/font50.fntdata"/><Relationship Id="rId80" Type="http://schemas.openxmlformats.org/officeDocument/2006/relationships/font" Target="fonts/font12.fntdata"/><Relationship Id="rId85" Type="http://schemas.openxmlformats.org/officeDocument/2006/relationships/font" Target="fonts/font17.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35.fntdata"/><Relationship Id="rId108" Type="http://schemas.openxmlformats.org/officeDocument/2006/relationships/font" Target="fonts/font40.fntdata"/><Relationship Id="rId54" Type="http://schemas.openxmlformats.org/officeDocument/2006/relationships/slide" Target="slides/slide52.xml"/><Relationship Id="rId70" Type="http://schemas.openxmlformats.org/officeDocument/2006/relationships/font" Target="fonts/font2.fntdata"/><Relationship Id="rId75" Type="http://schemas.openxmlformats.org/officeDocument/2006/relationships/font" Target="fonts/font7.fntdata"/><Relationship Id="rId91" Type="http://schemas.openxmlformats.org/officeDocument/2006/relationships/font" Target="fonts/font23.fntdata"/><Relationship Id="rId96" Type="http://schemas.openxmlformats.org/officeDocument/2006/relationships/font" Target="fonts/font28.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font" Target="fonts/font46.fntdata"/><Relationship Id="rId119" Type="http://schemas.openxmlformats.org/officeDocument/2006/relationships/font" Target="fonts/font51.fntdata"/><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font" Target="fonts/font13.fntdata"/><Relationship Id="rId86" Type="http://schemas.openxmlformats.org/officeDocument/2006/relationships/font" Target="fonts/font18.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41.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8.fntdata"/><Relationship Id="rId97" Type="http://schemas.openxmlformats.org/officeDocument/2006/relationships/font" Target="fonts/font29.fntdata"/><Relationship Id="rId104" Type="http://schemas.openxmlformats.org/officeDocument/2006/relationships/font" Target="fonts/font36.fntdata"/><Relationship Id="rId120"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font" Target="fonts/font3.fntdata"/><Relationship Id="rId92" Type="http://schemas.openxmlformats.org/officeDocument/2006/relationships/font" Target="fonts/font24.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9.fntdata"/><Relationship Id="rId110" Type="http://schemas.openxmlformats.org/officeDocument/2006/relationships/font" Target="fonts/font42.fntdata"/><Relationship Id="rId115" Type="http://schemas.openxmlformats.org/officeDocument/2006/relationships/font" Target="fonts/font47.fntdata"/><Relationship Id="rId61" Type="http://schemas.openxmlformats.org/officeDocument/2006/relationships/slide" Target="slides/slide59.xml"/><Relationship Id="rId82" Type="http://schemas.openxmlformats.org/officeDocument/2006/relationships/font" Target="fonts/font14.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9.fntdata"/><Relationship Id="rId100" Type="http://schemas.openxmlformats.org/officeDocument/2006/relationships/font" Target="fonts/font32.fntdata"/><Relationship Id="rId105" Type="http://schemas.openxmlformats.org/officeDocument/2006/relationships/font" Target="fonts/font37.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4.fntdata"/><Relationship Id="rId93" Type="http://schemas.openxmlformats.org/officeDocument/2006/relationships/font" Target="fonts/font25.fntdata"/><Relationship Id="rId98" Type="http://schemas.openxmlformats.org/officeDocument/2006/relationships/font" Target="fonts/font30.fntdata"/><Relationship Id="rId121" Type="http://schemas.openxmlformats.org/officeDocument/2006/relationships/viewProps" Target="view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48.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font" Target="fonts/font15.fntdata"/><Relationship Id="rId88" Type="http://schemas.openxmlformats.org/officeDocument/2006/relationships/font" Target="fonts/font20.fntdata"/><Relationship Id="rId111" Type="http://schemas.openxmlformats.org/officeDocument/2006/relationships/font" Target="fonts/font43.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font" Target="fonts/font38.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font" Target="fonts/font5.fntdata"/><Relationship Id="rId78" Type="http://schemas.openxmlformats.org/officeDocument/2006/relationships/font" Target="fonts/font10.fntdata"/><Relationship Id="rId94" Type="http://schemas.openxmlformats.org/officeDocument/2006/relationships/font" Target="fonts/font26.fntdata"/><Relationship Id="rId99" Type="http://schemas.openxmlformats.org/officeDocument/2006/relationships/font" Target="fonts/font31.fntdata"/><Relationship Id="rId101" Type="http://schemas.openxmlformats.org/officeDocument/2006/relationships/font" Target="fonts/font33.fntdata"/><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75e921ef42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75e921ef42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75e921ef42_0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75e921ef42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b00417dfd8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b00417dfd8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6c5fd7662b_0_15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6c5fd7662b_0_15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6c5fd766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6c5fd766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6c5fd7662b_0_15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6c5fd7662b_0_15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b00417dfd8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b00417dfd8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6ddfed9744c0be2c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6ddfed9744c0be2c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75e921ef42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75e921ef4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6c5fd7662b_0_15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6c5fd7662b_0_15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f87a5ccf0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f87a5ccf0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6c5fd7662b_0_15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6c5fd7662b_0_15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6c5fd7662b_0_15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6c5fd7662b_0_15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6c5fd7662b_0_15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6c5fd7662b_0_15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b00417dfd8_0_1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b00417dfd8_0_1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6ddfed9744c0be2c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6ddfed9744c0be2c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6ddfed9744c0be2c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6ddfed9744c0be2c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6ddfed9744c0be2c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6ddfed9744c0be2c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00351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6ddfed9744c0be2c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6ddfed9744c0be2c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6ddfed9744c0be2c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6ddfed9744c0be2c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6ddfed9744c0be2c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6ddfed9744c0be2c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f8253e8d2a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f8253e8d2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6ddfed9744c0be2c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6ddfed9744c0be2c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6ddfed9744c0be2c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6ddfed9744c0be2c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6ddfed9744c0be2c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6ddfed9744c0be2c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6c8ab1097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6c8ab1097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6ddfed9744c0be2c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6ddfed9744c0be2c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6ddfed9744c0be2c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 name="Google Shape;919;g6ddfed9744c0be2c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6c8ab1097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6c8ab1097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57801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6c8ab1097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6c8ab1097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6ddfed9744c0be2c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6ddfed9744c0be2c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6ddfed9744c0be2c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6ddfed9744c0be2c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75cdd86895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75cdd86895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1"/>
        <p:cNvGrpSpPr/>
        <p:nvPr/>
      </p:nvGrpSpPr>
      <p:grpSpPr>
        <a:xfrm>
          <a:off x="0" y="0"/>
          <a:ext cx="0" cy="0"/>
          <a:chOff x="0" y="0"/>
          <a:chExt cx="0" cy="0"/>
        </a:xfrm>
      </p:grpSpPr>
      <p:sp>
        <p:nvSpPr>
          <p:cNvPr id="1402" name="Google Shape;1402;g6ddfed9744c0be2c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3" name="Google Shape;1403;g6ddfed9744c0be2c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6ddfed9744c0be2c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0" name="Google Shape;1410;g6ddfed9744c0be2c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bc311e4f80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 name="Google Shape;1417;gbc311e4f8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6"/>
        <p:cNvGrpSpPr/>
        <p:nvPr/>
      </p:nvGrpSpPr>
      <p:grpSpPr>
        <a:xfrm>
          <a:off x="0" y="0"/>
          <a:ext cx="0" cy="0"/>
          <a:chOff x="0" y="0"/>
          <a:chExt cx="0" cy="0"/>
        </a:xfrm>
      </p:grpSpPr>
      <p:sp>
        <p:nvSpPr>
          <p:cNvPr id="1437" name="Google Shape;1437;ge4d64db4c1_0_93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8" name="Google Shape;1438;ge4d64db4c1_0_9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2"/>
        <p:cNvGrpSpPr/>
        <p:nvPr/>
      </p:nvGrpSpPr>
      <p:grpSpPr>
        <a:xfrm>
          <a:off x="0" y="0"/>
          <a:ext cx="0" cy="0"/>
          <a:chOff x="0" y="0"/>
          <a:chExt cx="0" cy="0"/>
        </a:xfrm>
      </p:grpSpPr>
      <p:sp>
        <p:nvSpPr>
          <p:cNvPr id="1453" name="Google Shape;1453;ge4d64db4c1_0_93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4" name="Google Shape;1454;ge4d64db4c1_0_9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ge4d64db4c1_0_93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0" name="Google Shape;1470;ge4d64db4c1_0_9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7"/>
        <p:cNvGrpSpPr/>
        <p:nvPr/>
      </p:nvGrpSpPr>
      <p:grpSpPr>
        <a:xfrm>
          <a:off x="0" y="0"/>
          <a:ext cx="0" cy="0"/>
          <a:chOff x="0" y="0"/>
          <a:chExt cx="0" cy="0"/>
        </a:xfrm>
      </p:grpSpPr>
      <p:sp>
        <p:nvSpPr>
          <p:cNvPr id="1808" name="Google Shape;1808;ge4d64db4c1_0_96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9" name="Google Shape;1809;ge4d64db4c1_0_96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4"/>
        <p:cNvGrpSpPr/>
        <p:nvPr/>
      </p:nvGrpSpPr>
      <p:grpSpPr>
        <a:xfrm>
          <a:off x="0" y="0"/>
          <a:ext cx="0" cy="0"/>
          <a:chOff x="0" y="0"/>
          <a:chExt cx="0" cy="0"/>
        </a:xfrm>
      </p:grpSpPr>
      <p:sp>
        <p:nvSpPr>
          <p:cNvPr id="4595" name="Google Shape;4595;ge4d64db4c1_0_124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6" name="Google Shape;4596;ge4d64db4c1_0_12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3"/>
        <p:cNvGrpSpPr/>
        <p:nvPr/>
      </p:nvGrpSpPr>
      <p:grpSpPr>
        <a:xfrm>
          <a:off x="0" y="0"/>
          <a:ext cx="0" cy="0"/>
          <a:chOff x="0" y="0"/>
          <a:chExt cx="0" cy="0"/>
        </a:xfrm>
      </p:grpSpPr>
      <p:sp>
        <p:nvSpPr>
          <p:cNvPr id="5014" name="Google Shape;5014;ge4d64db4c1_0_128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5" name="Google Shape;5015;ge4d64db4c1_0_128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3"/>
        <p:cNvGrpSpPr/>
        <p:nvPr/>
      </p:nvGrpSpPr>
      <p:grpSpPr>
        <a:xfrm>
          <a:off x="0" y="0"/>
          <a:ext cx="0" cy="0"/>
          <a:chOff x="0" y="0"/>
          <a:chExt cx="0" cy="0"/>
        </a:xfrm>
      </p:grpSpPr>
      <p:sp>
        <p:nvSpPr>
          <p:cNvPr id="5184" name="Google Shape;5184;ge4d64db4c1_0_130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5" name="Google Shape;5185;ge4d64db4c1_0_130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75e921ef4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75e921ef4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8"/>
        <p:cNvGrpSpPr/>
        <p:nvPr/>
      </p:nvGrpSpPr>
      <p:grpSpPr>
        <a:xfrm>
          <a:off x="0" y="0"/>
          <a:ext cx="0" cy="0"/>
          <a:chOff x="0" y="0"/>
          <a:chExt cx="0" cy="0"/>
        </a:xfrm>
      </p:grpSpPr>
      <p:sp>
        <p:nvSpPr>
          <p:cNvPr id="5589" name="Google Shape;5589;ge4d64db4c1_0_134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0" name="Google Shape;5590;ge4d64db4c1_0_13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8"/>
        <p:cNvGrpSpPr/>
        <p:nvPr/>
      </p:nvGrpSpPr>
      <p:grpSpPr>
        <a:xfrm>
          <a:off x="0" y="0"/>
          <a:ext cx="0" cy="0"/>
          <a:chOff x="0" y="0"/>
          <a:chExt cx="0" cy="0"/>
        </a:xfrm>
      </p:grpSpPr>
      <p:sp>
        <p:nvSpPr>
          <p:cNvPr id="5969" name="Google Shape;5969;ge4d64db4c1_0_138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0" name="Google Shape;5970;ge4d64db4c1_0_13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2"/>
        <p:cNvGrpSpPr/>
        <p:nvPr/>
      </p:nvGrpSpPr>
      <p:grpSpPr>
        <a:xfrm>
          <a:off x="0" y="0"/>
          <a:ext cx="0" cy="0"/>
          <a:chOff x="0" y="0"/>
          <a:chExt cx="0" cy="0"/>
        </a:xfrm>
      </p:grpSpPr>
      <p:sp>
        <p:nvSpPr>
          <p:cNvPr id="6383" name="Google Shape;6383;ge4d64db4c1_0_142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4" name="Google Shape;6384;ge4d64db4c1_0_14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3"/>
        <p:cNvGrpSpPr/>
        <p:nvPr/>
      </p:nvGrpSpPr>
      <p:grpSpPr>
        <a:xfrm>
          <a:off x="0" y="0"/>
          <a:ext cx="0" cy="0"/>
          <a:chOff x="0" y="0"/>
          <a:chExt cx="0" cy="0"/>
        </a:xfrm>
      </p:grpSpPr>
      <p:sp>
        <p:nvSpPr>
          <p:cNvPr id="6744" name="Google Shape;6744;ge4d64db4c1_0_146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5" name="Google Shape;6745;ge4d64db4c1_0_14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3"/>
        <p:cNvGrpSpPr/>
        <p:nvPr/>
      </p:nvGrpSpPr>
      <p:grpSpPr>
        <a:xfrm>
          <a:off x="0" y="0"/>
          <a:ext cx="0" cy="0"/>
          <a:chOff x="0" y="0"/>
          <a:chExt cx="0" cy="0"/>
        </a:xfrm>
      </p:grpSpPr>
      <p:sp>
        <p:nvSpPr>
          <p:cNvPr id="7254" name="Google Shape;7254;ge4d64db4c1_0_15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5" name="Google Shape;7255;ge4d64db4c1_0_15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3"/>
        <p:cNvGrpSpPr/>
        <p:nvPr/>
      </p:nvGrpSpPr>
      <p:grpSpPr>
        <a:xfrm>
          <a:off x="0" y="0"/>
          <a:ext cx="0" cy="0"/>
          <a:chOff x="0" y="0"/>
          <a:chExt cx="0" cy="0"/>
        </a:xfrm>
      </p:grpSpPr>
      <p:sp>
        <p:nvSpPr>
          <p:cNvPr id="7874" name="Google Shape;7874;ge4d64db4c1_0_157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5" name="Google Shape;7875;ge4d64db4c1_0_15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7"/>
        <p:cNvGrpSpPr/>
        <p:nvPr/>
      </p:nvGrpSpPr>
      <p:grpSpPr>
        <a:xfrm>
          <a:off x="0" y="0"/>
          <a:ext cx="0" cy="0"/>
          <a:chOff x="0" y="0"/>
          <a:chExt cx="0" cy="0"/>
        </a:xfrm>
      </p:grpSpPr>
      <p:sp>
        <p:nvSpPr>
          <p:cNvPr id="8468" name="Google Shape;8468;ge4d64db4c1_0_16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9" name="Google Shape;8469;ge4d64db4c1_0_16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8"/>
        <p:cNvGrpSpPr/>
        <p:nvPr/>
      </p:nvGrpSpPr>
      <p:grpSpPr>
        <a:xfrm>
          <a:off x="0" y="0"/>
          <a:ext cx="0" cy="0"/>
          <a:chOff x="0" y="0"/>
          <a:chExt cx="0" cy="0"/>
        </a:xfrm>
      </p:grpSpPr>
      <p:sp>
        <p:nvSpPr>
          <p:cNvPr id="8789" name="Google Shape;8789;ge4d64db4c1_0_166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0" name="Google Shape;8790;ge4d64db4c1_0_16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6"/>
        <p:cNvGrpSpPr/>
        <p:nvPr/>
      </p:nvGrpSpPr>
      <p:grpSpPr>
        <a:xfrm>
          <a:off x="0" y="0"/>
          <a:ext cx="0" cy="0"/>
          <a:chOff x="0" y="0"/>
          <a:chExt cx="0" cy="0"/>
        </a:xfrm>
      </p:grpSpPr>
      <p:sp>
        <p:nvSpPr>
          <p:cNvPr id="9097" name="Google Shape;9097;ge4d64db4c1_0_169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8" name="Google Shape;9098;ge4d64db4c1_0_16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9"/>
        <p:cNvGrpSpPr/>
        <p:nvPr/>
      </p:nvGrpSpPr>
      <p:grpSpPr>
        <a:xfrm>
          <a:off x="0" y="0"/>
          <a:ext cx="0" cy="0"/>
          <a:chOff x="0" y="0"/>
          <a:chExt cx="0" cy="0"/>
        </a:xfrm>
      </p:grpSpPr>
      <p:sp>
        <p:nvSpPr>
          <p:cNvPr id="9250" name="Google Shape;9250;ge4d64db4c1_0_17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1" name="Google Shape;9251;ge4d64db4c1_0_17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75cdd86895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75cdd86895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2"/>
        <p:cNvGrpSpPr/>
        <p:nvPr/>
      </p:nvGrpSpPr>
      <p:grpSpPr>
        <a:xfrm>
          <a:off x="0" y="0"/>
          <a:ext cx="0" cy="0"/>
          <a:chOff x="0" y="0"/>
          <a:chExt cx="0" cy="0"/>
        </a:xfrm>
      </p:grpSpPr>
      <p:sp>
        <p:nvSpPr>
          <p:cNvPr id="9293" name="Google Shape;9293;ge4d64db4c1_0_17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4" name="Google Shape;9294;ge4d64db4c1_0_17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8"/>
        <p:cNvGrpSpPr/>
        <p:nvPr/>
      </p:nvGrpSpPr>
      <p:grpSpPr>
        <a:xfrm>
          <a:off x="0" y="0"/>
          <a:ext cx="0" cy="0"/>
          <a:chOff x="0" y="0"/>
          <a:chExt cx="0" cy="0"/>
        </a:xfrm>
      </p:grpSpPr>
      <p:sp>
        <p:nvSpPr>
          <p:cNvPr id="9509" name="Google Shape;9509;ge4d64db4c1_0_173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0" name="Google Shape;9510;ge4d64db4c1_0_17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9"/>
        <p:cNvGrpSpPr/>
        <p:nvPr/>
      </p:nvGrpSpPr>
      <p:grpSpPr>
        <a:xfrm>
          <a:off x="0" y="0"/>
          <a:ext cx="0" cy="0"/>
          <a:chOff x="0" y="0"/>
          <a:chExt cx="0" cy="0"/>
        </a:xfrm>
      </p:grpSpPr>
      <p:sp>
        <p:nvSpPr>
          <p:cNvPr id="9800" name="Google Shape;9800;ge4d64db4c1_0_176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01" name="Google Shape;9801;ge4d64db4c1_0_17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0"/>
        <p:cNvGrpSpPr/>
        <p:nvPr/>
      </p:nvGrpSpPr>
      <p:grpSpPr>
        <a:xfrm>
          <a:off x="0" y="0"/>
          <a:ext cx="0" cy="0"/>
          <a:chOff x="0" y="0"/>
          <a:chExt cx="0" cy="0"/>
        </a:xfrm>
      </p:grpSpPr>
      <p:sp>
        <p:nvSpPr>
          <p:cNvPr id="10071" name="Google Shape;10071;ge4d64db4c1_0_179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72" name="Google Shape;10072;ge4d64db4c1_0_17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4"/>
        <p:cNvGrpSpPr/>
        <p:nvPr/>
      </p:nvGrpSpPr>
      <p:grpSpPr>
        <a:xfrm>
          <a:off x="0" y="0"/>
          <a:ext cx="0" cy="0"/>
          <a:chOff x="0" y="0"/>
          <a:chExt cx="0" cy="0"/>
        </a:xfrm>
      </p:grpSpPr>
      <p:sp>
        <p:nvSpPr>
          <p:cNvPr id="10425" name="Google Shape;10425;ge4d64db4c1_0_18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6" name="Google Shape;10426;ge4d64db4c1_0_18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5"/>
        <p:cNvGrpSpPr/>
        <p:nvPr/>
      </p:nvGrpSpPr>
      <p:grpSpPr>
        <a:xfrm>
          <a:off x="0" y="0"/>
          <a:ext cx="0" cy="0"/>
          <a:chOff x="0" y="0"/>
          <a:chExt cx="0" cy="0"/>
        </a:xfrm>
      </p:grpSpPr>
      <p:sp>
        <p:nvSpPr>
          <p:cNvPr id="10726" name="Google Shape;10726;ge4d64db4c1_0_185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7" name="Google Shape;10727;ge4d64db4c1_0_18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75e921ef4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75e921ef42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75cdd86895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75cdd86895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75e921ef42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75e921ef42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086100" y="1554239"/>
            <a:ext cx="2265600" cy="1398600"/>
          </a:xfrm>
          <a:prstGeom prst="rect">
            <a:avLst/>
          </a:prstGeom>
        </p:spPr>
        <p:txBody>
          <a:bodyPr spcFirstLastPara="1" wrap="square" lIns="91425" tIns="91425" rIns="91425" bIns="91425" anchor="b" anchorCtr="0">
            <a:noAutofit/>
          </a:bodyPr>
          <a:lstStyle>
            <a:lvl1pPr lvl="0">
              <a:spcBef>
                <a:spcPts val="0"/>
              </a:spcBef>
              <a:spcAft>
                <a:spcPts val="0"/>
              </a:spcAft>
              <a:buSzPts val="3000"/>
              <a:buFont typeface="Montserrat ExtraLight"/>
              <a:buNone/>
              <a:defRPr sz="3000">
                <a:latin typeface="Montserrat ExtraLight"/>
                <a:ea typeface="Montserrat ExtraLight"/>
                <a:cs typeface="Montserrat ExtraLight"/>
                <a:sym typeface="Montserrat ExtraLight"/>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 name="Google Shape;10;p2"/>
          <p:cNvSpPr txBox="1">
            <a:spLocks noGrp="1"/>
          </p:cNvSpPr>
          <p:nvPr>
            <p:ph type="subTitle" idx="1"/>
          </p:nvPr>
        </p:nvSpPr>
        <p:spPr>
          <a:xfrm>
            <a:off x="6086100" y="3063363"/>
            <a:ext cx="2411700" cy="525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Font typeface="Montserrat SemiBold"/>
              <a:buNone/>
              <a:defRPr sz="1400">
                <a:latin typeface="Montserrat SemiBold"/>
                <a:ea typeface="Montserrat SemiBold"/>
                <a:cs typeface="Montserrat SemiBold"/>
                <a:sym typeface="Montserrat SemiBold"/>
              </a:defRPr>
            </a:lvl1pPr>
            <a:lvl2pPr lvl="1">
              <a:lnSpc>
                <a:spcPct val="100000"/>
              </a:lnSpc>
              <a:spcBef>
                <a:spcPts val="0"/>
              </a:spcBef>
              <a:spcAft>
                <a:spcPts val="0"/>
              </a:spcAft>
              <a:buSzPts val="1800"/>
              <a:buFont typeface="Montserrat SemiBold"/>
              <a:buNone/>
              <a:defRPr sz="1800">
                <a:latin typeface="Montserrat SemiBold"/>
                <a:ea typeface="Montserrat SemiBold"/>
                <a:cs typeface="Montserrat SemiBold"/>
                <a:sym typeface="Montserrat SemiBold"/>
              </a:defRPr>
            </a:lvl2pPr>
            <a:lvl3pPr lvl="2">
              <a:lnSpc>
                <a:spcPct val="100000"/>
              </a:lnSpc>
              <a:spcBef>
                <a:spcPts val="0"/>
              </a:spcBef>
              <a:spcAft>
                <a:spcPts val="0"/>
              </a:spcAft>
              <a:buSzPts val="1800"/>
              <a:buFont typeface="Montserrat SemiBold"/>
              <a:buNone/>
              <a:defRPr sz="1800">
                <a:latin typeface="Montserrat SemiBold"/>
                <a:ea typeface="Montserrat SemiBold"/>
                <a:cs typeface="Montserrat SemiBold"/>
                <a:sym typeface="Montserrat SemiBold"/>
              </a:defRPr>
            </a:lvl3pPr>
            <a:lvl4pPr lvl="3">
              <a:lnSpc>
                <a:spcPct val="100000"/>
              </a:lnSpc>
              <a:spcBef>
                <a:spcPts val="0"/>
              </a:spcBef>
              <a:spcAft>
                <a:spcPts val="0"/>
              </a:spcAft>
              <a:buSzPts val="1800"/>
              <a:buFont typeface="Montserrat SemiBold"/>
              <a:buNone/>
              <a:defRPr sz="1800">
                <a:latin typeface="Montserrat SemiBold"/>
                <a:ea typeface="Montserrat SemiBold"/>
                <a:cs typeface="Montserrat SemiBold"/>
                <a:sym typeface="Montserrat SemiBold"/>
              </a:defRPr>
            </a:lvl4pPr>
            <a:lvl5pPr lvl="4">
              <a:lnSpc>
                <a:spcPct val="100000"/>
              </a:lnSpc>
              <a:spcBef>
                <a:spcPts val="0"/>
              </a:spcBef>
              <a:spcAft>
                <a:spcPts val="0"/>
              </a:spcAft>
              <a:buSzPts val="1800"/>
              <a:buFont typeface="Montserrat SemiBold"/>
              <a:buNone/>
              <a:defRPr sz="1800">
                <a:latin typeface="Montserrat SemiBold"/>
                <a:ea typeface="Montserrat SemiBold"/>
                <a:cs typeface="Montserrat SemiBold"/>
                <a:sym typeface="Montserrat SemiBold"/>
              </a:defRPr>
            </a:lvl5pPr>
            <a:lvl6pPr lvl="5">
              <a:lnSpc>
                <a:spcPct val="100000"/>
              </a:lnSpc>
              <a:spcBef>
                <a:spcPts val="0"/>
              </a:spcBef>
              <a:spcAft>
                <a:spcPts val="0"/>
              </a:spcAft>
              <a:buSzPts val="1800"/>
              <a:buFont typeface="Montserrat SemiBold"/>
              <a:buNone/>
              <a:defRPr sz="1800">
                <a:latin typeface="Montserrat SemiBold"/>
                <a:ea typeface="Montserrat SemiBold"/>
                <a:cs typeface="Montserrat SemiBold"/>
                <a:sym typeface="Montserrat SemiBold"/>
              </a:defRPr>
            </a:lvl6pPr>
            <a:lvl7pPr lvl="6">
              <a:lnSpc>
                <a:spcPct val="100000"/>
              </a:lnSpc>
              <a:spcBef>
                <a:spcPts val="0"/>
              </a:spcBef>
              <a:spcAft>
                <a:spcPts val="0"/>
              </a:spcAft>
              <a:buSzPts val="1800"/>
              <a:buFont typeface="Montserrat SemiBold"/>
              <a:buNone/>
              <a:defRPr sz="1800">
                <a:latin typeface="Montserrat SemiBold"/>
                <a:ea typeface="Montserrat SemiBold"/>
                <a:cs typeface="Montserrat SemiBold"/>
                <a:sym typeface="Montserrat SemiBold"/>
              </a:defRPr>
            </a:lvl7pPr>
            <a:lvl8pPr lvl="7">
              <a:lnSpc>
                <a:spcPct val="100000"/>
              </a:lnSpc>
              <a:spcBef>
                <a:spcPts val="0"/>
              </a:spcBef>
              <a:spcAft>
                <a:spcPts val="0"/>
              </a:spcAft>
              <a:buSzPts val="1800"/>
              <a:buFont typeface="Montserrat SemiBold"/>
              <a:buNone/>
              <a:defRPr sz="1800">
                <a:latin typeface="Montserrat SemiBold"/>
                <a:ea typeface="Montserrat SemiBold"/>
                <a:cs typeface="Montserrat SemiBold"/>
                <a:sym typeface="Montserrat SemiBold"/>
              </a:defRPr>
            </a:lvl8pPr>
            <a:lvl9pPr lvl="8">
              <a:lnSpc>
                <a:spcPct val="100000"/>
              </a:lnSpc>
              <a:spcBef>
                <a:spcPts val="0"/>
              </a:spcBef>
              <a:spcAft>
                <a:spcPts val="0"/>
              </a:spcAft>
              <a:buSzPts val="1800"/>
              <a:buFont typeface="Montserrat SemiBold"/>
              <a:buNone/>
              <a:defRPr sz="1800">
                <a:latin typeface="Montserrat SemiBold"/>
                <a:ea typeface="Montserrat SemiBold"/>
                <a:cs typeface="Montserrat SemiBold"/>
                <a:sym typeface="Montserrat SemiBold"/>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2630125"/>
            <a:ext cx="8520600" cy="1300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1"/>
              </a:buClr>
              <a:buSzPts val="7200"/>
              <a:buFont typeface="Montserrat"/>
              <a:buNone/>
              <a:defRPr sz="7200" b="1">
                <a:solidFill>
                  <a:schemeClr val="accent1"/>
                </a:solidFill>
                <a:latin typeface="Montserrat"/>
                <a:ea typeface="Montserrat"/>
                <a:cs typeface="Montserrat"/>
                <a:sym typeface="Montserrat"/>
              </a:defRPr>
            </a:lvl1pPr>
            <a:lvl2pPr lvl="1" algn="ctr">
              <a:spcBef>
                <a:spcPts val="0"/>
              </a:spcBef>
              <a:spcAft>
                <a:spcPts val="0"/>
              </a:spcAft>
              <a:buClr>
                <a:schemeClr val="accent1"/>
              </a:buClr>
              <a:buSzPts val="7200"/>
              <a:buNone/>
              <a:defRPr sz="7200" b="1">
                <a:solidFill>
                  <a:schemeClr val="accent1"/>
                </a:solidFill>
              </a:defRPr>
            </a:lvl2pPr>
            <a:lvl3pPr lvl="2" algn="ctr">
              <a:spcBef>
                <a:spcPts val="0"/>
              </a:spcBef>
              <a:spcAft>
                <a:spcPts val="0"/>
              </a:spcAft>
              <a:buClr>
                <a:schemeClr val="accent1"/>
              </a:buClr>
              <a:buSzPts val="7200"/>
              <a:buNone/>
              <a:defRPr sz="7200" b="1">
                <a:solidFill>
                  <a:schemeClr val="accent1"/>
                </a:solidFill>
              </a:defRPr>
            </a:lvl3pPr>
            <a:lvl4pPr lvl="3" algn="ctr">
              <a:spcBef>
                <a:spcPts val="0"/>
              </a:spcBef>
              <a:spcAft>
                <a:spcPts val="0"/>
              </a:spcAft>
              <a:buClr>
                <a:schemeClr val="accent1"/>
              </a:buClr>
              <a:buSzPts val="7200"/>
              <a:buNone/>
              <a:defRPr sz="7200" b="1">
                <a:solidFill>
                  <a:schemeClr val="accent1"/>
                </a:solidFill>
              </a:defRPr>
            </a:lvl4pPr>
            <a:lvl5pPr lvl="4" algn="ctr">
              <a:spcBef>
                <a:spcPts val="0"/>
              </a:spcBef>
              <a:spcAft>
                <a:spcPts val="0"/>
              </a:spcAft>
              <a:buClr>
                <a:schemeClr val="accent1"/>
              </a:buClr>
              <a:buSzPts val="7200"/>
              <a:buNone/>
              <a:defRPr sz="7200" b="1">
                <a:solidFill>
                  <a:schemeClr val="accent1"/>
                </a:solidFill>
              </a:defRPr>
            </a:lvl5pPr>
            <a:lvl6pPr lvl="5" algn="ctr">
              <a:spcBef>
                <a:spcPts val="0"/>
              </a:spcBef>
              <a:spcAft>
                <a:spcPts val="0"/>
              </a:spcAft>
              <a:buClr>
                <a:schemeClr val="accent1"/>
              </a:buClr>
              <a:buSzPts val="7200"/>
              <a:buNone/>
              <a:defRPr sz="7200" b="1">
                <a:solidFill>
                  <a:schemeClr val="accent1"/>
                </a:solidFill>
              </a:defRPr>
            </a:lvl6pPr>
            <a:lvl7pPr lvl="6" algn="ctr">
              <a:spcBef>
                <a:spcPts val="0"/>
              </a:spcBef>
              <a:spcAft>
                <a:spcPts val="0"/>
              </a:spcAft>
              <a:buClr>
                <a:schemeClr val="accent1"/>
              </a:buClr>
              <a:buSzPts val="7200"/>
              <a:buNone/>
              <a:defRPr sz="7200" b="1">
                <a:solidFill>
                  <a:schemeClr val="accent1"/>
                </a:solidFill>
              </a:defRPr>
            </a:lvl7pPr>
            <a:lvl8pPr lvl="7" algn="ctr">
              <a:spcBef>
                <a:spcPts val="0"/>
              </a:spcBef>
              <a:spcAft>
                <a:spcPts val="0"/>
              </a:spcAft>
              <a:buClr>
                <a:schemeClr val="accent1"/>
              </a:buClr>
              <a:buSzPts val="7200"/>
              <a:buNone/>
              <a:defRPr sz="7200" b="1">
                <a:solidFill>
                  <a:schemeClr val="accent1"/>
                </a:solidFill>
              </a:defRPr>
            </a:lvl8pPr>
            <a:lvl9pPr lvl="8" algn="ctr">
              <a:spcBef>
                <a:spcPts val="0"/>
              </a:spcBef>
              <a:spcAft>
                <a:spcPts val="0"/>
              </a:spcAft>
              <a:buClr>
                <a:schemeClr val="accent1"/>
              </a:buClr>
              <a:buSzPts val="7200"/>
              <a:buNone/>
              <a:defRPr sz="7200" b="1">
                <a:solidFill>
                  <a:schemeClr val="accent1"/>
                </a:solidFill>
              </a:defRPr>
            </a:lvl9pPr>
          </a:lstStyle>
          <a:p>
            <a:r>
              <a:t>xx%</a:t>
            </a:r>
          </a:p>
        </p:txBody>
      </p:sp>
      <p:sp>
        <p:nvSpPr>
          <p:cNvPr id="46" name="Google Shape;46;p11"/>
          <p:cNvSpPr txBox="1">
            <a:spLocks noGrp="1"/>
          </p:cNvSpPr>
          <p:nvPr>
            <p:ph type="body" idx="1"/>
          </p:nvPr>
        </p:nvSpPr>
        <p:spPr>
          <a:xfrm>
            <a:off x="1463700" y="4013925"/>
            <a:ext cx="6216600" cy="491700"/>
          </a:xfrm>
          <a:prstGeom prst="rect">
            <a:avLst/>
          </a:prstGeom>
        </p:spPr>
        <p:txBody>
          <a:bodyPr spcFirstLastPara="1" wrap="square" lIns="91425" tIns="91425" rIns="91425" bIns="91425" anchor="t" anchorCtr="0">
            <a:noAutofit/>
          </a:bodyPr>
          <a:lstStyle>
            <a:lvl1pPr marL="457200" lvl="0" indent="-317500" algn="ctr">
              <a:lnSpc>
                <a:spcPct val="100000"/>
              </a:lnSpc>
              <a:spcBef>
                <a:spcPts val="0"/>
              </a:spcBef>
              <a:spcAft>
                <a:spcPts val="0"/>
              </a:spcAft>
              <a:buSzPts val="1400"/>
              <a:buChar char="●"/>
              <a:defRPr sz="1400"/>
            </a:lvl1pPr>
            <a:lvl2pPr marL="914400" lvl="1" indent="-317500" algn="ctr">
              <a:lnSpc>
                <a:spcPct val="100000"/>
              </a:lnSpc>
              <a:spcBef>
                <a:spcPts val="1600"/>
              </a:spcBef>
              <a:spcAft>
                <a:spcPts val="0"/>
              </a:spcAft>
              <a:buSzPts val="1400"/>
              <a:buChar char="○"/>
              <a:defRPr/>
            </a:lvl2pPr>
            <a:lvl3pPr marL="1371600" lvl="2" indent="-317500" algn="ctr">
              <a:lnSpc>
                <a:spcPct val="100000"/>
              </a:lnSpc>
              <a:spcBef>
                <a:spcPts val="1600"/>
              </a:spcBef>
              <a:spcAft>
                <a:spcPts val="0"/>
              </a:spcAft>
              <a:buSzPts val="1400"/>
              <a:buChar char="■"/>
              <a:defRPr/>
            </a:lvl3pPr>
            <a:lvl4pPr marL="1828800" lvl="3" indent="-317500" algn="ctr">
              <a:lnSpc>
                <a:spcPct val="100000"/>
              </a:lnSpc>
              <a:spcBef>
                <a:spcPts val="1600"/>
              </a:spcBef>
              <a:spcAft>
                <a:spcPts val="0"/>
              </a:spcAft>
              <a:buSzPts val="1400"/>
              <a:buChar char="●"/>
              <a:defRPr/>
            </a:lvl4pPr>
            <a:lvl5pPr marL="2286000" lvl="4" indent="-317500" algn="ctr">
              <a:lnSpc>
                <a:spcPct val="100000"/>
              </a:lnSpc>
              <a:spcBef>
                <a:spcPts val="1600"/>
              </a:spcBef>
              <a:spcAft>
                <a:spcPts val="0"/>
              </a:spcAft>
              <a:buSzPts val="1400"/>
              <a:buChar char="○"/>
              <a:defRPr/>
            </a:lvl5pPr>
            <a:lvl6pPr marL="2743200" lvl="5" indent="-317500" algn="ctr">
              <a:lnSpc>
                <a:spcPct val="100000"/>
              </a:lnSpc>
              <a:spcBef>
                <a:spcPts val="1600"/>
              </a:spcBef>
              <a:spcAft>
                <a:spcPts val="0"/>
              </a:spcAft>
              <a:buSzPts val="1400"/>
              <a:buChar char="■"/>
              <a:defRPr/>
            </a:lvl6pPr>
            <a:lvl7pPr marL="3200400" lvl="6" indent="-317500" algn="ctr">
              <a:lnSpc>
                <a:spcPct val="100000"/>
              </a:lnSpc>
              <a:spcBef>
                <a:spcPts val="1600"/>
              </a:spcBef>
              <a:spcAft>
                <a:spcPts val="0"/>
              </a:spcAft>
              <a:buSzPts val="1400"/>
              <a:buChar char="●"/>
              <a:defRPr/>
            </a:lvl7pPr>
            <a:lvl8pPr marL="3657600" lvl="7" indent="-317500" algn="ctr">
              <a:lnSpc>
                <a:spcPct val="100000"/>
              </a:lnSpc>
              <a:spcBef>
                <a:spcPts val="1600"/>
              </a:spcBef>
              <a:spcAft>
                <a:spcPts val="0"/>
              </a:spcAft>
              <a:buSzPts val="1400"/>
              <a:buChar char="○"/>
              <a:defRPr/>
            </a:lvl8pPr>
            <a:lvl9pPr marL="4114800" lvl="8" indent="-317500" algn="ctr">
              <a:lnSpc>
                <a:spcPct val="100000"/>
              </a:lnSpc>
              <a:spcBef>
                <a:spcPts val="1600"/>
              </a:spcBef>
              <a:spcAft>
                <a:spcPts val="1600"/>
              </a:spcAft>
              <a:buSzPts val="1400"/>
              <a:buChar char="■"/>
              <a:defRPr/>
            </a:lvl9pPr>
          </a:lstStyle>
          <a:p>
            <a:endParaRPr/>
          </a:p>
        </p:txBody>
      </p:sp>
      <p:cxnSp>
        <p:nvCxnSpPr>
          <p:cNvPr id="47" name="Google Shape;47;p11"/>
          <p:cNvCxnSpPr/>
          <p:nvPr/>
        </p:nvCxnSpPr>
        <p:spPr>
          <a:xfrm rot="10800000">
            <a:off x="-152350" y="1116927"/>
            <a:ext cx="2188200" cy="0"/>
          </a:xfrm>
          <a:prstGeom prst="straightConnector1">
            <a:avLst/>
          </a:prstGeom>
          <a:noFill/>
          <a:ln w="9525" cap="flat" cmpd="sng">
            <a:solidFill>
              <a:schemeClr val="accent4"/>
            </a:solidFill>
            <a:prstDash val="solid"/>
            <a:round/>
            <a:headEnd type="none" w="med" len="med"/>
            <a:tailEnd type="none" w="med" len="med"/>
          </a:ln>
        </p:spPr>
      </p:cxnSp>
      <p:cxnSp>
        <p:nvCxnSpPr>
          <p:cNvPr id="48" name="Google Shape;48;p11"/>
          <p:cNvCxnSpPr/>
          <p:nvPr/>
        </p:nvCxnSpPr>
        <p:spPr>
          <a:xfrm>
            <a:off x="7026951" y="1116927"/>
            <a:ext cx="2181600" cy="0"/>
          </a:xfrm>
          <a:prstGeom prst="straightConnector1">
            <a:avLst/>
          </a:prstGeom>
          <a:noFill/>
          <a:ln w="9525" cap="flat" cmpd="sng">
            <a:solidFill>
              <a:schemeClr val="accent4"/>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ullet point list">
  <p:cSld name="TITLE_AND_TWO_COLUMNS_1">
    <p:spTree>
      <p:nvGrpSpPr>
        <p:cNvPr id="1" name="Shape 50"/>
        <p:cNvGrpSpPr/>
        <p:nvPr/>
      </p:nvGrpSpPr>
      <p:grpSpPr>
        <a:xfrm>
          <a:off x="0" y="0"/>
          <a:ext cx="0" cy="0"/>
          <a:chOff x="0" y="0"/>
          <a:chExt cx="0" cy="0"/>
        </a:xfrm>
      </p:grpSpPr>
      <p:sp>
        <p:nvSpPr>
          <p:cNvPr id="51" name="Google Shape;51;p13"/>
          <p:cNvSpPr txBox="1">
            <a:spLocks noGrp="1"/>
          </p:cNvSpPr>
          <p:nvPr>
            <p:ph type="subTitle" idx="1"/>
          </p:nvPr>
        </p:nvSpPr>
        <p:spPr>
          <a:xfrm>
            <a:off x="821350" y="1478200"/>
            <a:ext cx="2956800" cy="73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Montserrat SemiBold"/>
              <a:buNone/>
              <a:defRPr sz="1400">
                <a:latin typeface="Montserrat SemiBold"/>
                <a:ea typeface="Montserrat SemiBold"/>
                <a:cs typeface="Montserrat SemiBold"/>
                <a:sym typeface="Montserrat SemiBold"/>
              </a:defRPr>
            </a:lvl1pPr>
            <a:lvl2pPr lvl="1" rtl="0">
              <a:lnSpc>
                <a:spcPct val="100000"/>
              </a:lnSpc>
              <a:spcBef>
                <a:spcPts val="0"/>
              </a:spcBef>
              <a:spcAft>
                <a:spcPts val="0"/>
              </a:spcAft>
              <a:buSzPts val="1400"/>
              <a:buFont typeface="Montserrat"/>
              <a:buNone/>
              <a:defRPr b="1">
                <a:latin typeface="Montserrat"/>
                <a:ea typeface="Montserrat"/>
                <a:cs typeface="Montserrat"/>
                <a:sym typeface="Montserrat"/>
              </a:defRPr>
            </a:lvl2pPr>
            <a:lvl3pPr lvl="2" rtl="0">
              <a:lnSpc>
                <a:spcPct val="100000"/>
              </a:lnSpc>
              <a:spcBef>
                <a:spcPts val="0"/>
              </a:spcBef>
              <a:spcAft>
                <a:spcPts val="0"/>
              </a:spcAft>
              <a:buSzPts val="1400"/>
              <a:buFont typeface="Montserrat"/>
              <a:buNone/>
              <a:defRPr b="1">
                <a:latin typeface="Montserrat"/>
                <a:ea typeface="Montserrat"/>
                <a:cs typeface="Montserrat"/>
                <a:sym typeface="Montserrat"/>
              </a:defRPr>
            </a:lvl3pPr>
            <a:lvl4pPr lvl="3" rtl="0">
              <a:lnSpc>
                <a:spcPct val="100000"/>
              </a:lnSpc>
              <a:spcBef>
                <a:spcPts val="0"/>
              </a:spcBef>
              <a:spcAft>
                <a:spcPts val="0"/>
              </a:spcAft>
              <a:buSzPts val="1400"/>
              <a:buFont typeface="Montserrat"/>
              <a:buNone/>
              <a:defRPr b="1">
                <a:latin typeface="Montserrat"/>
                <a:ea typeface="Montserrat"/>
                <a:cs typeface="Montserrat"/>
                <a:sym typeface="Montserrat"/>
              </a:defRPr>
            </a:lvl4pPr>
            <a:lvl5pPr lvl="4" rtl="0">
              <a:lnSpc>
                <a:spcPct val="100000"/>
              </a:lnSpc>
              <a:spcBef>
                <a:spcPts val="0"/>
              </a:spcBef>
              <a:spcAft>
                <a:spcPts val="0"/>
              </a:spcAft>
              <a:buSzPts val="1400"/>
              <a:buFont typeface="Montserrat"/>
              <a:buNone/>
              <a:defRPr b="1">
                <a:latin typeface="Montserrat"/>
                <a:ea typeface="Montserrat"/>
                <a:cs typeface="Montserrat"/>
                <a:sym typeface="Montserrat"/>
              </a:defRPr>
            </a:lvl5pPr>
            <a:lvl6pPr lvl="5" rtl="0">
              <a:lnSpc>
                <a:spcPct val="100000"/>
              </a:lnSpc>
              <a:spcBef>
                <a:spcPts val="0"/>
              </a:spcBef>
              <a:spcAft>
                <a:spcPts val="0"/>
              </a:spcAft>
              <a:buSzPts val="1400"/>
              <a:buFont typeface="Montserrat"/>
              <a:buNone/>
              <a:defRPr b="1">
                <a:latin typeface="Montserrat"/>
                <a:ea typeface="Montserrat"/>
                <a:cs typeface="Montserrat"/>
                <a:sym typeface="Montserrat"/>
              </a:defRPr>
            </a:lvl6pPr>
            <a:lvl7pPr lvl="6" rtl="0">
              <a:lnSpc>
                <a:spcPct val="100000"/>
              </a:lnSpc>
              <a:spcBef>
                <a:spcPts val="0"/>
              </a:spcBef>
              <a:spcAft>
                <a:spcPts val="0"/>
              </a:spcAft>
              <a:buSzPts val="1400"/>
              <a:buFont typeface="Montserrat"/>
              <a:buNone/>
              <a:defRPr b="1">
                <a:latin typeface="Montserrat"/>
                <a:ea typeface="Montserrat"/>
                <a:cs typeface="Montserrat"/>
                <a:sym typeface="Montserrat"/>
              </a:defRPr>
            </a:lvl7pPr>
            <a:lvl8pPr lvl="7" rtl="0">
              <a:lnSpc>
                <a:spcPct val="100000"/>
              </a:lnSpc>
              <a:spcBef>
                <a:spcPts val="0"/>
              </a:spcBef>
              <a:spcAft>
                <a:spcPts val="0"/>
              </a:spcAft>
              <a:buSzPts val="1400"/>
              <a:buFont typeface="Montserrat"/>
              <a:buNone/>
              <a:defRPr b="1">
                <a:latin typeface="Montserrat"/>
                <a:ea typeface="Montserrat"/>
                <a:cs typeface="Montserrat"/>
                <a:sym typeface="Montserrat"/>
              </a:defRPr>
            </a:lvl8pPr>
            <a:lvl9pPr lvl="8" rtl="0">
              <a:lnSpc>
                <a:spcPct val="100000"/>
              </a:lnSpc>
              <a:spcBef>
                <a:spcPts val="0"/>
              </a:spcBef>
              <a:spcAft>
                <a:spcPts val="0"/>
              </a:spcAft>
              <a:buSzPts val="1400"/>
              <a:buFont typeface="Montserrat"/>
              <a:buNone/>
              <a:defRPr b="1">
                <a:latin typeface="Montserrat"/>
                <a:ea typeface="Montserrat"/>
                <a:cs typeface="Montserrat"/>
                <a:sym typeface="Montserrat"/>
              </a:defRPr>
            </a:lvl9pPr>
          </a:lstStyle>
          <a:p>
            <a:endParaRPr/>
          </a:p>
        </p:txBody>
      </p:sp>
      <p:sp>
        <p:nvSpPr>
          <p:cNvPr id="52" name="Google Shape;52;p13"/>
          <p:cNvSpPr txBox="1">
            <a:spLocks noGrp="1"/>
          </p:cNvSpPr>
          <p:nvPr>
            <p:ph type="body" idx="2"/>
          </p:nvPr>
        </p:nvSpPr>
        <p:spPr>
          <a:xfrm>
            <a:off x="821350" y="2431275"/>
            <a:ext cx="3321900" cy="26037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1600"/>
              </a:spcBef>
              <a:spcAft>
                <a:spcPts val="0"/>
              </a:spcAft>
              <a:buSzPts val="1400"/>
              <a:buChar char="○"/>
              <a:defRPr/>
            </a:lvl2pPr>
            <a:lvl3pPr marL="1371600" lvl="2" indent="-317500" rtl="0">
              <a:lnSpc>
                <a:spcPct val="100000"/>
              </a:lnSpc>
              <a:spcBef>
                <a:spcPts val="1600"/>
              </a:spcBef>
              <a:spcAft>
                <a:spcPts val="0"/>
              </a:spcAft>
              <a:buSzPts val="1400"/>
              <a:buChar char="■"/>
              <a:defRPr/>
            </a:lvl3pPr>
            <a:lvl4pPr marL="1828800" lvl="3" indent="-317500" rtl="0">
              <a:lnSpc>
                <a:spcPct val="100000"/>
              </a:lnSpc>
              <a:spcBef>
                <a:spcPts val="1600"/>
              </a:spcBef>
              <a:spcAft>
                <a:spcPts val="0"/>
              </a:spcAft>
              <a:buSzPts val="1400"/>
              <a:buChar char="●"/>
              <a:defRPr/>
            </a:lvl4pPr>
            <a:lvl5pPr marL="2286000" lvl="4" indent="-317500" rtl="0">
              <a:lnSpc>
                <a:spcPct val="100000"/>
              </a:lnSpc>
              <a:spcBef>
                <a:spcPts val="1600"/>
              </a:spcBef>
              <a:spcAft>
                <a:spcPts val="0"/>
              </a:spcAft>
              <a:buSzPts val="1400"/>
              <a:buChar char="○"/>
              <a:defRPr/>
            </a:lvl5pPr>
            <a:lvl6pPr marL="2743200" lvl="5" indent="-317500" rtl="0">
              <a:lnSpc>
                <a:spcPct val="100000"/>
              </a:lnSpc>
              <a:spcBef>
                <a:spcPts val="1600"/>
              </a:spcBef>
              <a:spcAft>
                <a:spcPts val="0"/>
              </a:spcAft>
              <a:buSzPts val="1400"/>
              <a:buChar char="■"/>
              <a:defRPr/>
            </a:lvl6pPr>
            <a:lvl7pPr marL="3200400" lvl="6" indent="-317500" rtl="0">
              <a:lnSpc>
                <a:spcPct val="100000"/>
              </a:lnSpc>
              <a:spcBef>
                <a:spcPts val="1600"/>
              </a:spcBef>
              <a:spcAft>
                <a:spcPts val="0"/>
              </a:spcAft>
              <a:buSzPts val="1400"/>
              <a:buChar char="●"/>
              <a:defRPr/>
            </a:lvl7pPr>
            <a:lvl8pPr marL="3657600" lvl="7" indent="-317500" rtl="0">
              <a:lnSpc>
                <a:spcPct val="100000"/>
              </a:lnSpc>
              <a:spcBef>
                <a:spcPts val="1600"/>
              </a:spcBef>
              <a:spcAft>
                <a:spcPts val="0"/>
              </a:spcAft>
              <a:buSzPts val="1400"/>
              <a:buChar char="○"/>
              <a:defRPr/>
            </a:lvl8pPr>
            <a:lvl9pPr marL="4114800" lvl="8" indent="-317500" rtl="0">
              <a:lnSpc>
                <a:spcPct val="100000"/>
              </a:lnSpc>
              <a:spcBef>
                <a:spcPts val="1600"/>
              </a:spcBef>
              <a:spcAft>
                <a:spcPts val="1600"/>
              </a:spcAft>
              <a:buSzPts val="1400"/>
              <a:buChar char="■"/>
              <a:defRPr/>
            </a:lvl9pPr>
          </a:lstStyle>
          <a:p>
            <a:endParaRPr/>
          </a:p>
        </p:txBody>
      </p:sp>
      <p:sp>
        <p:nvSpPr>
          <p:cNvPr id="53" name="Google Shape;53;p13"/>
          <p:cNvSpPr txBox="1">
            <a:spLocks noGrp="1"/>
          </p:cNvSpPr>
          <p:nvPr>
            <p:ph type="title"/>
          </p:nvPr>
        </p:nvSpPr>
        <p:spPr>
          <a:xfrm>
            <a:off x="539400" y="451475"/>
            <a:ext cx="80652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54" name="Google Shape;54;p13"/>
          <p:cNvCxnSpPr/>
          <p:nvPr/>
        </p:nvCxnSpPr>
        <p:spPr>
          <a:xfrm>
            <a:off x="2596200" y="954413"/>
            <a:ext cx="3951600" cy="0"/>
          </a:xfrm>
          <a:prstGeom prst="straightConnector1">
            <a:avLst/>
          </a:prstGeom>
          <a:noFill/>
          <a:ln w="9525" cap="flat" cmpd="sng">
            <a:solidFill>
              <a:schemeClr val="accent4"/>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ITLE_AND_BODY_1">
    <p:spTree>
      <p:nvGrpSpPr>
        <p:cNvPr id="1" name="Shape 55"/>
        <p:cNvGrpSpPr/>
        <p:nvPr/>
      </p:nvGrpSpPr>
      <p:grpSpPr>
        <a:xfrm>
          <a:off x="0" y="0"/>
          <a:ext cx="0" cy="0"/>
          <a:chOff x="0" y="0"/>
          <a:chExt cx="0" cy="0"/>
        </a:xfrm>
      </p:grpSpPr>
      <p:sp>
        <p:nvSpPr>
          <p:cNvPr id="56" name="Google Shape;56;p14"/>
          <p:cNvSpPr txBox="1">
            <a:spLocks noGrp="1"/>
          </p:cNvSpPr>
          <p:nvPr>
            <p:ph type="title"/>
          </p:nvPr>
        </p:nvSpPr>
        <p:spPr>
          <a:xfrm>
            <a:off x="1557379" y="639738"/>
            <a:ext cx="1767600" cy="471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1pPr>
            <a:lvl2pPr lvl="1" algn="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2pPr>
            <a:lvl3pPr lvl="2" algn="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3pPr>
            <a:lvl4pPr lvl="3" algn="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4pPr>
            <a:lvl5pPr lvl="4" algn="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5pPr>
            <a:lvl6pPr lvl="5" algn="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6pPr>
            <a:lvl7pPr lvl="6" algn="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7pPr>
            <a:lvl8pPr lvl="7" algn="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8pPr>
            <a:lvl9pPr lvl="8" algn="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9pPr>
          </a:lstStyle>
          <a:p>
            <a:endParaRPr/>
          </a:p>
        </p:txBody>
      </p:sp>
      <p:sp>
        <p:nvSpPr>
          <p:cNvPr id="57" name="Google Shape;57;p14"/>
          <p:cNvSpPr txBox="1">
            <a:spLocks noGrp="1"/>
          </p:cNvSpPr>
          <p:nvPr>
            <p:ph type="title" idx="2" hasCustomPrompt="1"/>
          </p:nvPr>
        </p:nvSpPr>
        <p:spPr>
          <a:xfrm>
            <a:off x="1852013" y="1911238"/>
            <a:ext cx="1515900" cy="471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1pPr>
            <a:lvl2pPr lvl="1" algn="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2pPr>
            <a:lvl3pPr lvl="2" algn="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3pPr>
            <a:lvl4pPr lvl="3" algn="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4pPr>
            <a:lvl5pPr lvl="4" algn="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5pPr>
            <a:lvl6pPr lvl="5" algn="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6pPr>
            <a:lvl7pPr lvl="6" algn="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7pPr>
            <a:lvl8pPr lvl="7" algn="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8pPr>
            <a:lvl9pPr lvl="8" algn="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9pPr>
          </a:lstStyle>
          <a:p>
            <a:r>
              <a:t>xx%</a:t>
            </a:r>
          </a:p>
        </p:txBody>
      </p:sp>
      <p:sp>
        <p:nvSpPr>
          <p:cNvPr id="58" name="Google Shape;58;p14"/>
          <p:cNvSpPr txBox="1">
            <a:spLocks noGrp="1"/>
          </p:cNvSpPr>
          <p:nvPr>
            <p:ph type="subTitle" idx="1"/>
          </p:nvPr>
        </p:nvSpPr>
        <p:spPr>
          <a:xfrm>
            <a:off x="1457479" y="1059280"/>
            <a:ext cx="1867500" cy="471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200"/>
            </a:lvl1pPr>
            <a:lvl2pPr lvl="1" algn="r" rtl="0">
              <a:lnSpc>
                <a:spcPct val="100000"/>
              </a:lnSpc>
              <a:spcBef>
                <a:spcPts val="0"/>
              </a:spcBef>
              <a:spcAft>
                <a:spcPts val="0"/>
              </a:spcAft>
              <a:buSzPts val="1800"/>
              <a:buNone/>
              <a:defRPr sz="1800"/>
            </a:lvl2pPr>
            <a:lvl3pPr lvl="2" algn="r" rtl="0">
              <a:lnSpc>
                <a:spcPct val="100000"/>
              </a:lnSpc>
              <a:spcBef>
                <a:spcPts val="0"/>
              </a:spcBef>
              <a:spcAft>
                <a:spcPts val="0"/>
              </a:spcAft>
              <a:buSzPts val="1800"/>
              <a:buNone/>
              <a:defRPr sz="1800"/>
            </a:lvl3pPr>
            <a:lvl4pPr lvl="3" algn="r" rtl="0">
              <a:lnSpc>
                <a:spcPct val="100000"/>
              </a:lnSpc>
              <a:spcBef>
                <a:spcPts val="0"/>
              </a:spcBef>
              <a:spcAft>
                <a:spcPts val="0"/>
              </a:spcAft>
              <a:buSzPts val="1800"/>
              <a:buNone/>
              <a:defRPr sz="1800"/>
            </a:lvl4pPr>
            <a:lvl5pPr lvl="4" algn="r" rtl="0">
              <a:lnSpc>
                <a:spcPct val="100000"/>
              </a:lnSpc>
              <a:spcBef>
                <a:spcPts val="0"/>
              </a:spcBef>
              <a:spcAft>
                <a:spcPts val="0"/>
              </a:spcAft>
              <a:buSzPts val="1800"/>
              <a:buNone/>
              <a:defRPr sz="1800"/>
            </a:lvl5pPr>
            <a:lvl6pPr lvl="5" algn="r" rtl="0">
              <a:lnSpc>
                <a:spcPct val="100000"/>
              </a:lnSpc>
              <a:spcBef>
                <a:spcPts val="0"/>
              </a:spcBef>
              <a:spcAft>
                <a:spcPts val="0"/>
              </a:spcAft>
              <a:buSzPts val="1800"/>
              <a:buNone/>
              <a:defRPr sz="1800"/>
            </a:lvl6pPr>
            <a:lvl7pPr lvl="6" algn="r" rtl="0">
              <a:lnSpc>
                <a:spcPct val="100000"/>
              </a:lnSpc>
              <a:spcBef>
                <a:spcPts val="0"/>
              </a:spcBef>
              <a:spcAft>
                <a:spcPts val="0"/>
              </a:spcAft>
              <a:buSzPts val="1800"/>
              <a:buNone/>
              <a:defRPr sz="1800"/>
            </a:lvl7pPr>
            <a:lvl8pPr lvl="7" algn="r" rtl="0">
              <a:lnSpc>
                <a:spcPct val="100000"/>
              </a:lnSpc>
              <a:spcBef>
                <a:spcPts val="0"/>
              </a:spcBef>
              <a:spcAft>
                <a:spcPts val="0"/>
              </a:spcAft>
              <a:buSzPts val="1800"/>
              <a:buNone/>
              <a:defRPr sz="1800"/>
            </a:lvl8pPr>
            <a:lvl9pPr lvl="8" algn="r" rtl="0">
              <a:lnSpc>
                <a:spcPct val="100000"/>
              </a:lnSpc>
              <a:spcBef>
                <a:spcPts val="0"/>
              </a:spcBef>
              <a:spcAft>
                <a:spcPts val="0"/>
              </a:spcAft>
              <a:buSzPts val="1800"/>
              <a:buNone/>
              <a:defRPr sz="1800"/>
            </a:lvl9pPr>
          </a:lstStyle>
          <a:p>
            <a:endParaRPr/>
          </a:p>
        </p:txBody>
      </p:sp>
      <p:sp>
        <p:nvSpPr>
          <p:cNvPr id="59" name="Google Shape;59;p14"/>
          <p:cNvSpPr txBox="1">
            <a:spLocks noGrp="1"/>
          </p:cNvSpPr>
          <p:nvPr>
            <p:ph type="title" idx="3" hasCustomPrompt="1"/>
          </p:nvPr>
        </p:nvSpPr>
        <p:spPr>
          <a:xfrm>
            <a:off x="3814050" y="1911238"/>
            <a:ext cx="1515900" cy="47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1pPr>
            <a:lvl2pPr lvl="1" algn="ct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2pPr>
            <a:lvl3pPr lvl="2" algn="ct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3pPr>
            <a:lvl4pPr lvl="3" algn="ct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4pPr>
            <a:lvl5pPr lvl="4" algn="ct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5pPr>
            <a:lvl6pPr lvl="5" algn="ct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6pPr>
            <a:lvl7pPr lvl="6" algn="ct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7pPr>
            <a:lvl8pPr lvl="7" algn="ct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8pPr>
            <a:lvl9pPr lvl="8" algn="ct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9pPr>
          </a:lstStyle>
          <a:p>
            <a:r>
              <a:t>xx%</a:t>
            </a:r>
          </a:p>
        </p:txBody>
      </p:sp>
      <p:sp>
        <p:nvSpPr>
          <p:cNvPr id="60" name="Google Shape;60;p14"/>
          <p:cNvSpPr txBox="1">
            <a:spLocks noGrp="1"/>
          </p:cNvSpPr>
          <p:nvPr>
            <p:ph type="title" idx="4" hasCustomPrompt="1"/>
          </p:nvPr>
        </p:nvSpPr>
        <p:spPr>
          <a:xfrm>
            <a:off x="5801847" y="1911238"/>
            <a:ext cx="1515900" cy="471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1pPr>
            <a:lvl2pPr lvl="1"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2pPr>
            <a:lvl3pPr lvl="2"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3pPr>
            <a:lvl4pPr lvl="3"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4pPr>
            <a:lvl5pPr lvl="4"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5pPr>
            <a:lvl6pPr lvl="5"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6pPr>
            <a:lvl7pPr lvl="6"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7pPr>
            <a:lvl8pPr lvl="7"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8pPr>
            <a:lvl9pPr lvl="8"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9pPr>
          </a:lstStyle>
          <a:p>
            <a:r>
              <a:t>xx%</a:t>
            </a:r>
          </a:p>
        </p:txBody>
      </p:sp>
      <p:sp>
        <p:nvSpPr>
          <p:cNvPr id="61" name="Google Shape;61;p14"/>
          <p:cNvSpPr txBox="1">
            <a:spLocks noGrp="1"/>
          </p:cNvSpPr>
          <p:nvPr>
            <p:ph type="title" idx="5" hasCustomPrompt="1"/>
          </p:nvPr>
        </p:nvSpPr>
        <p:spPr>
          <a:xfrm>
            <a:off x="1817666" y="2749485"/>
            <a:ext cx="1515900" cy="4716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1pPr>
            <a:lvl2pPr lvl="1" algn="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2pPr>
            <a:lvl3pPr lvl="2" algn="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3pPr>
            <a:lvl4pPr lvl="3" algn="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4pPr>
            <a:lvl5pPr lvl="4" algn="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5pPr>
            <a:lvl6pPr lvl="5" algn="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6pPr>
            <a:lvl7pPr lvl="6" algn="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7pPr>
            <a:lvl8pPr lvl="7" algn="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8pPr>
            <a:lvl9pPr lvl="8" algn="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9pPr>
          </a:lstStyle>
          <a:p>
            <a:r>
              <a:t>xx%</a:t>
            </a:r>
          </a:p>
        </p:txBody>
      </p:sp>
      <p:sp>
        <p:nvSpPr>
          <p:cNvPr id="62" name="Google Shape;62;p14"/>
          <p:cNvSpPr txBox="1">
            <a:spLocks noGrp="1"/>
          </p:cNvSpPr>
          <p:nvPr>
            <p:ph type="title" idx="6" hasCustomPrompt="1"/>
          </p:nvPr>
        </p:nvSpPr>
        <p:spPr>
          <a:xfrm>
            <a:off x="3814050" y="2749485"/>
            <a:ext cx="1515900" cy="47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1pPr>
            <a:lvl2pPr lvl="1" algn="ct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2pPr>
            <a:lvl3pPr lvl="2" algn="ct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3pPr>
            <a:lvl4pPr lvl="3" algn="ct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4pPr>
            <a:lvl5pPr lvl="4" algn="ct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5pPr>
            <a:lvl6pPr lvl="5" algn="ct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6pPr>
            <a:lvl7pPr lvl="6" algn="ct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7pPr>
            <a:lvl8pPr lvl="7" algn="ct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8pPr>
            <a:lvl9pPr lvl="8" algn="ct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9pPr>
          </a:lstStyle>
          <a:p>
            <a:r>
              <a:t>xx%</a:t>
            </a:r>
          </a:p>
        </p:txBody>
      </p:sp>
      <p:sp>
        <p:nvSpPr>
          <p:cNvPr id="63" name="Google Shape;63;p14"/>
          <p:cNvSpPr txBox="1">
            <a:spLocks noGrp="1"/>
          </p:cNvSpPr>
          <p:nvPr>
            <p:ph type="title" idx="7" hasCustomPrompt="1"/>
          </p:nvPr>
        </p:nvSpPr>
        <p:spPr>
          <a:xfrm>
            <a:off x="5801847" y="2749485"/>
            <a:ext cx="1515900" cy="471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1pPr>
            <a:lvl2pPr lvl="1"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2pPr>
            <a:lvl3pPr lvl="2"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3pPr>
            <a:lvl4pPr lvl="3"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4pPr>
            <a:lvl5pPr lvl="4"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5pPr>
            <a:lvl6pPr lvl="5"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6pPr>
            <a:lvl7pPr lvl="6"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7pPr>
            <a:lvl8pPr lvl="7"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8pPr>
            <a:lvl9pPr lvl="8"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9pPr>
          </a:lstStyle>
          <a:p>
            <a:r>
              <a:t>xx%</a:t>
            </a:r>
          </a:p>
        </p:txBody>
      </p:sp>
      <p:cxnSp>
        <p:nvCxnSpPr>
          <p:cNvPr id="64" name="Google Shape;64;p14"/>
          <p:cNvCxnSpPr/>
          <p:nvPr/>
        </p:nvCxnSpPr>
        <p:spPr>
          <a:xfrm>
            <a:off x="1017000" y="2558638"/>
            <a:ext cx="7110000" cy="0"/>
          </a:xfrm>
          <a:prstGeom prst="straightConnector1">
            <a:avLst/>
          </a:prstGeom>
          <a:noFill/>
          <a:ln w="9525" cap="flat" cmpd="sng">
            <a:solidFill>
              <a:schemeClr val="accent4"/>
            </a:solidFill>
            <a:prstDash val="solid"/>
            <a:round/>
            <a:headEnd type="none" w="med" len="med"/>
            <a:tailEnd type="none" w="med" len="med"/>
          </a:ln>
        </p:spPr>
      </p:cxnSp>
      <p:cxnSp>
        <p:nvCxnSpPr>
          <p:cNvPr id="65" name="Google Shape;65;p14"/>
          <p:cNvCxnSpPr/>
          <p:nvPr/>
        </p:nvCxnSpPr>
        <p:spPr>
          <a:xfrm rot="10800000">
            <a:off x="3520825" y="641026"/>
            <a:ext cx="0" cy="3844200"/>
          </a:xfrm>
          <a:prstGeom prst="straightConnector1">
            <a:avLst/>
          </a:prstGeom>
          <a:noFill/>
          <a:ln w="9525" cap="flat" cmpd="sng">
            <a:solidFill>
              <a:schemeClr val="accent4"/>
            </a:solidFill>
            <a:prstDash val="solid"/>
            <a:round/>
            <a:headEnd type="none" w="med" len="med"/>
            <a:tailEnd type="none" w="med" len="med"/>
          </a:ln>
        </p:spPr>
      </p:cxnSp>
      <p:sp>
        <p:nvSpPr>
          <p:cNvPr id="66" name="Google Shape;66;p14"/>
          <p:cNvSpPr txBox="1">
            <a:spLocks noGrp="1"/>
          </p:cNvSpPr>
          <p:nvPr>
            <p:ph type="subTitle" idx="8"/>
          </p:nvPr>
        </p:nvSpPr>
        <p:spPr>
          <a:xfrm>
            <a:off x="3635465" y="1059280"/>
            <a:ext cx="1867500" cy="47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cxnSp>
        <p:nvCxnSpPr>
          <p:cNvPr id="67" name="Google Shape;67;p14"/>
          <p:cNvCxnSpPr/>
          <p:nvPr/>
        </p:nvCxnSpPr>
        <p:spPr>
          <a:xfrm rot="10800000">
            <a:off x="5623175" y="632056"/>
            <a:ext cx="0" cy="3844200"/>
          </a:xfrm>
          <a:prstGeom prst="straightConnector1">
            <a:avLst/>
          </a:prstGeom>
          <a:noFill/>
          <a:ln w="9525" cap="flat" cmpd="sng">
            <a:solidFill>
              <a:schemeClr val="accent4"/>
            </a:solidFill>
            <a:prstDash val="solid"/>
            <a:round/>
            <a:headEnd type="none" w="med" len="med"/>
            <a:tailEnd type="none" w="med" len="med"/>
          </a:ln>
        </p:spPr>
      </p:cxnSp>
      <p:sp>
        <p:nvSpPr>
          <p:cNvPr id="68" name="Google Shape;68;p14"/>
          <p:cNvSpPr txBox="1">
            <a:spLocks noGrp="1"/>
          </p:cNvSpPr>
          <p:nvPr>
            <p:ph type="subTitle" idx="9"/>
          </p:nvPr>
        </p:nvSpPr>
        <p:spPr>
          <a:xfrm>
            <a:off x="5813442" y="1059280"/>
            <a:ext cx="18675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69" name="Google Shape;69;p14"/>
          <p:cNvSpPr txBox="1">
            <a:spLocks noGrp="1"/>
          </p:cNvSpPr>
          <p:nvPr>
            <p:ph type="subTitle" idx="13"/>
          </p:nvPr>
        </p:nvSpPr>
        <p:spPr>
          <a:xfrm>
            <a:off x="1457479" y="3324754"/>
            <a:ext cx="1867500" cy="471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200"/>
            </a:lvl1pPr>
            <a:lvl2pPr lvl="1" algn="r" rtl="0">
              <a:lnSpc>
                <a:spcPct val="100000"/>
              </a:lnSpc>
              <a:spcBef>
                <a:spcPts val="0"/>
              </a:spcBef>
              <a:spcAft>
                <a:spcPts val="0"/>
              </a:spcAft>
              <a:buSzPts val="1800"/>
              <a:buNone/>
              <a:defRPr sz="1800"/>
            </a:lvl2pPr>
            <a:lvl3pPr lvl="2" algn="r" rtl="0">
              <a:lnSpc>
                <a:spcPct val="100000"/>
              </a:lnSpc>
              <a:spcBef>
                <a:spcPts val="0"/>
              </a:spcBef>
              <a:spcAft>
                <a:spcPts val="0"/>
              </a:spcAft>
              <a:buSzPts val="1800"/>
              <a:buNone/>
              <a:defRPr sz="1800"/>
            </a:lvl3pPr>
            <a:lvl4pPr lvl="3" algn="r" rtl="0">
              <a:lnSpc>
                <a:spcPct val="100000"/>
              </a:lnSpc>
              <a:spcBef>
                <a:spcPts val="0"/>
              </a:spcBef>
              <a:spcAft>
                <a:spcPts val="0"/>
              </a:spcAft>
              <a:buSzPts val="1800"/>
              <a:buNone/>
              <a:defRPr sz="1800"/>
            </a:lvl4pPr>
            <a:lvl5pPr lvl="4" algn="r" rtl="0">
              <a:lnSpc>
                <a:spcPct val="100000"/>
              </a:lnSpc>
              <a:spcBef>
                <a:spcPts val="0"/>
              </a:spcBef>
              <a:spcAft>
                <a:spcPts val="0"/>
              </a:spcAft>
              <a:buSzPts val="1800"/>
              <a:buNone/>
              <a:defRPr sz="1800"/>
            </a:lvl5pPr>
            <a:lvl6pPr lvl="5" algn="r" rtl="0">
              <a:lnSpc>
                <a:spcPct val="100000"/>
              </a:lnSpc>
              <a:spcBef>
                <a:spcPts val="0"/>
              </a:spcBef>
              <a:spcAft>
                <a:spcPts val="0"/>
              </a:spcAft>
              <a:buSzPts val="1800"/>
              <a:buNone/>
              <a:defRPr sz="1800"/>
            </a:lvl6pPr>
            <a:lvl7pPr lvl="6" algn="r" rtl="0">
              <a:lnSpc>
                <a:spcPct val="100000"/>
              </a:lnSpc>
              <a:spcBef>
                <a:spcPts val="0"/>
              </a:spcBef>
              <a:spcAft>
                <a:spcPts val="0"/>
              </a:spcAft>
              <a:buSzPts val="1800"/>
              <a:buNone/>
              <a:defRPr sz="1800"/>
            </a:lvl7pPr>
            <a:lvl8pPr lvl="7" algn="r" rtl="0">
              <a:lnSpc>
                <a:spcPct val="100000"/>
              </a:lnSpc>
              <a:spcBef>
                <a:spcPts val="0"/>
              </a:spcBef>
              <a:spcAft>
                <a:spcPts val="0"/>
              </a:spcAft>
              <a:buSzPts val="1800"/>
              <a:buNone/>
              <a:defRPr sz="1800"/>
            </a:lvl8pPr>
            <a:lvl9pPr lvl="8" algn="r" rtl="0">
              <a:lnSpc>
                <a:spcPct val="100000"/>
              </a:lnSpc>
              <a:spcBef>
                <a:spcPts val="0"/>
              </a:spcBef>
              <a:spcAft>
                <a:spcPts val="0"/>
              </a:spcAft>
              <a:buSzPts val="1800"/>
              <a:buNone/>
              <a:defRPr sz="1800"/>
            </a:lvl9pPr>
          </a:lstStyle>
          <a:p>
            <a:endParaRPr/>
          </a:p>
        </p:txBody>
      </p:sp>
      <p:sp>
        <p:nvSpPr>
          <p:cNvPr id="70" name="Google Shape;70;p14"/>
          <p:cNvSpPr txBox="1">
            <a:spLocks noGrp="1"/>
          </p:cNvSpPr>
          <p:nvPr>
            <p:ph type="subTitle" idx="14"/>
          </p:nvPr>
        </p:nvSpPr>
        <p:spPr>
          <a:xfrm>
            <a:off x="3638240" y="3324754"/>
            <a:ext cx="1867500" cy="47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71" name="Google Shape;71;p14"/>
          <p:cNvSpPr txBox="1">
            <a:spLocks noGrp="1"/>
          </p:cNvSpPr>
          <p:nvPr>
            <p:ph type="subTitle" idx="15"/>
          </p:nvPr>
        </p:nvSpPr>
        <p:spPr>
          <a:xfrm>
            <a:off x="5813442" y="3324754"/>
            <a:ext cx="1867500" cy="47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72" name="Google Shape;72;p14"/>
          <p:cNvSpPr txBox="1">
            <a:spLocks noGrp="1"/>
          </p:cNvSpPr>
          <p:nvPr>
            <p:ph type="subTitle" idx="16"/>
          </p:nvPr>
        </p:nvSpPr>
        <p:spPr>
          <a:xfrm>
            <a:off x="3689540" y="639738"/>
            <a:ext cx="1764900" cy="4716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SzPts val="1400"/>
              <a:buFont typeface="Montserrat SemiBold"/>
              <a:buNone/>
              <a:defRPr sz="1400">
                <a:latin typeface="Montserrat SemiBold"/>
                <a:ea typeface="Montserrat SemiBold"/>
                <a:cs typeface="Montserrat SemiBold"/>
                <a:sym typeface="Montserrat SemiBo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73" name="Google Shape;73;p14"/>
          <p:cNvSpPr txBox="1">
            <a:spLocks noGrp="1"/>
          </p:cNvSpPr>
          <p:nvPr>
            <p:ph type="subTitle" idx="17"/>
          </p:nvPr>
        </p:nvSpPr>
        <p:spPr>
          <a:xfrm>
            <a:off x="5813442" y="639738"/>
            <a:ext cx="1764900" cy="471600"/>
          </a:xfrm>
          <a:prstGeom prst="rect">
            <a:avLst/>
          </a:prstGeom>
        </p:spPr>
        <p:txBody>
          <a:bodyPr spcFirstLastPara="1" wrap="square" lIns="91425" tIns="91425" rIns="91425" bIns="91425" anchor="b" anchorCtr="0">
            <a:noAutofit/>
          </a:bodyPr>
          <a:lstStyle>
            <a:lvl1pPr marL="0" marR="0" lvl="0" indent="0" rtl="0">
              <a:lnSpc>
                <a:spcPct val="100000"/>
              </a:lnSpc>
              <a:spcBef>
                <a:spcPts val="0"/>
              </a:spcBef>
              <a:spcAft>
                <a:spcPts val="0"/>
              </a:spcAft>
              <a:buSzPts val="1400"/>
              <a:buFont typeface="Montserrat SemiBold"/>
              <a:buNone/>
              <a:defRPr sz="1400">
                <a:latin typeface="Montserrat SemiBold"/>
                <a:ea typeface="Montserrat SemiBold"/>
                <a:cs typeface="Montserrat SemiBold"/>
                <a:sym typeface="Montserrat SemiBold"/>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74" name="Google Shape;74;p14"/>
          <p:cNvSpPr txBox="1">
            <a:spLocks noGrp="1"/>
          </p:cNvSpPr>
          <p:nvPr>
            <p:ph type="subTitle" idx="18"/>
          </p:nvPr>
        </p:nvSpPr>
        <p:spPr>
          <a:xfrm>
            <a:off x="3689540" y="4155763"/>
            <a:ext cx="1764900" cy="4716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SzPts val="1400"/>
              <a:buFont typeface="Montserrat SemiBold"/>
              <a:buNone/>
              <a:defRPr sz="1400">
                <a:latin typeface="Montserrat SemiBold"/>
                <a:ea typeface="Montserrat SemiBold"/>
                <a:cs typeface="Montserrat SemiBold"/>
                <a:sym typeface="Montserrat SemiBold"/>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75" name="Google Shape;75;p14"/>
          <p:cNvSpPr txBox="1">
            <a:spLocks noGrp="1"/>
          </p:cNvSpPr>
          <p:nvPr>
            <p:ph type="subTitle" idx="19"/>
          </p:nvPr>
        </p:nvSpPr>
        <p:spPr>
          <a:xfrm>
            <a:off x="5813442" y="4155763"/>
            <a:ext cx="1764900" cy="471600"/>
          </a:xfrm>
          <a:prstGeom prst="rect">
            <a:avLst/>
          </a:prstGeom>
        </p:spPr>
        <p:txBody>
          <a:bodyPr spcFirstLastPara="1" wrap="square" lIns="91425" tIns="91425" rIns="91425" bIns="91425" anchor="b" anchorCtr="0">
            <a:noAutofit/>
          </a:bodyPr>
          <a:lstStyle>
            <a:lvl1pPr marL="0" marR="0" lvl="0" indent="0" rtl="0">
              <a:lnSpc>
                <a:spcPct val="100000"/>
              </a:lnSpc>
              <a:spcBef>
                <a:spcPts val="0"/>
              </a:spcBef>
              <a:spcAft>
                <a:spcPts val="0"/>
              </a:spcAft>
              <a:buSzPts val="1400"/>
              <a:buFont typeface="Montserrat SemiBold"/>
              <a:buNone/>
              <a:defRPr sz="1400">
                <a:latin typeface="Montserrat SemiBold"/>
                <a:ea typeface="Montserrat SemiBold"/>
                <a:cs typeface="Montserrat SemiBold"/>
                <a:sym typeface="Montserrat SemiBold"/>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76" name="Google Shape;76;p14"/>
          <p:cNvSpPr txBox="1">
            <a:spLocks noGrp="1"/>
          </p:cNvSpPr>
          <p:nvPr>
            <p:ph type="subTitle" idx="20"/>
          </p:nvPr>
        </p:nvSpPr>
        <p:spPr>
          <a:xfrm>
            <a:off x="1560079" y="4155763"/>
            <a:ext cx="1764900" cy="471600"/>
          </a:xfrm>
          <a:prstGeom prst="rect">
            <a:avLst/>
          </a:prstGeom>
        </p:spPr>
        <p:txBody>
          <a:bodyPr spcFirstLastPara="1" wrap="square" lIns="91425" tIns="91425" rIns="91425" bIns="91425" anchor="b" anchorCtr="0">
            <a:noAutofit/>
          </a:bodyPr>
          <a:lstStyle>
            <a:lvl1pPr marL="0" marR="0" lvl="0" indent="0" algn="r" rtl="0">
              <a:lnSpc>
                <a:spcPct val="100000"/>
              </a:lnSpc>
              <a:spcBef>
                <a:spcPts val="0"/>
              </a:spcBef>
              <a:spcAft>
                <a:spcPts val="0"/>
              </a:spcAft>
              <a:buSzPts val="1400"/>
              <a:buFont typeface="Montserrat SemiBold"/>
              <a:buNone/>
              <a:defRPr sz="1400">
                <a:latin typeface="Montserrat SemiBold"/>
                <a:ea typeface="Montserrat SemiBold"/>
                <a:cs typeface="Montserrat SemiBold"/>
                <a:sym typeface="Montserrat SemiBold"/>
              </a:defRPr>
            </a:lvl1pPr>
            <a:lvl2pPr lvl="1" algn="r" rtl="0">
              <a:lnSpc>
                <a:spcPct val="100000"/>
              </a:lnSpc>
              <a:spcBef>
                <a:spcPts val="0"/>
              </a:spcBef>
              <a:spcAft>
                <a:spcPts val="0"/>
              </a:spcAft>
              <a:buSzPts val="1800"/>
              <a:buNone/>
              <a:defRPr sz="1800"/>
            </a:lvl2pPr>
            <a:lvl3pPr lvl="2" algn="r" rtl="0">
              <a:lnSpc>
                <a:spcPct val="100000"/>
              </a:lnSpc>
              <a:spcBef>
                <a:spcPts val="0"/>
              </a:spcBef>
              <a:spcAft>
                <a:spcPts val="0"/>
              </a:spcAft>
              <a:buSzPts val="1800"/>
              <a:buNone/>
              <a:defRPr sz="1800"/>
            </a:lvl3pPr>
            <a:lvl4pPr lvl="3" algn="r" rtl="0">
              <a:lnSpc>
                <a:spcPct val="100000"/>
              </a:lnSpc>
              <a:spcBef>
                <a:spcPts val="0"/>
              </a:spcBef>
              <a:spcAft>
                <a:spcPts val="0"/>
              </a:spcAft>
              <a:buSzPts val="1800"/>
              <a:buNone/>
              <a:defRPr sz="1800"/>
            </a:lvl4pPr>
            <a:lvl5pPr lvl="4" algn="r" rtl="0">
              <a:lnSpc>
                <a:spcPct val="100000"/>
              </a:lnSpc>
              <a:spcBef>
                <a:spcPts val="0"/>
              </a:spcBef>
              <a:spcAft>
                <a:spcPts val="0"/>
              </a:spcAft>
              <a:buSzPts val="1800"/>
              <a:buNone/>
              <a:defRPr sz="1800"/>
            </a:lvl5pPr>
            <a:lvl6pPr lvl="5" algn="r" rtl="0">
              <a:lnSpc>
                <a:spcPct val="100000"/>
              </a:lnSpc>
              <a:spcBef>
                <a:spcPts val="0"/>
              </a:spcBef>
              <a:spcAft>
                <a:spcPts val="0"/>
              </a:spcAft>
              <a:buSzPts val="1800"/>
              <a:buNone/>
              <a:defRPr sz="1800"/>
            </a:lvl6pPr>
            <a:lvl7pPr lvl="6" algn="r" rtl="0">
              <a:lnSpc>
                <a:spcPct val="100000"/>
              </a:lnSpc>
              <a:spcBef>
                <a:spcPts val="0"/>
              </a:spcBef>
              <a:spcAft>
                <a:spcPts val="0"/>
              </a:spcAft>
              <a:buSzPts val="1800"/>
              <a:buNone/>
              <a:defRPr sz="1800"/>
            </a:lvl7pPr>
            <a:lvl8pPr lvl="7" algn="r" rtl="0">
              <a:lnSpc>
                <a:spcPct val="100000"/>
              </a:lnSpc>
              <a:spcBef>
                <a:spcPts val="0"/>
              </a:spcBef>
              <a:spcAft>
                <a:spcPts val="0"/>
              </a:spcAft>
              <a:buSzPts val="1800"/>
              <a:buNone/>
              <a:defRPr sz="1800"/>
            </a:lvl8pPr>
            <a:lvl9pPr lvl="8" algn="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1">
  <p:cSld name="TITLE_AND_BODY_1_3">
    <p:spTree>
      <p:nvGrpSpPr>
        <p:cNvPr id="1" name="Shape 77"/>
        <p:cNvGrpSpPr/>
        <p:nvPr/>
      </p:nvGrpSpPr>
      <p:grpSpPr>
        <a:xfrm>
          <a:off x="0" y="0"/>
          <a:ext cx="0" cy="0"/>
          <a:chOff x="0" y="0"/>
          <a:chExt cx="0" cy="0"/>
        </a:xfrm>
      </p:grpSpPr>
      <p:cxnSp>
        <p:nvCxnSpPr>
          <p:cNvPr id="78" name="Google Shape;78;p15"/>
          <p:cNvCxnSpPr/>
          <p:nvPr/>
        </p:nvCxnSpPr>
        <p:spPr>
          <a:xfrm>
            <a:off x="2596200" y="954413"/>
            <a:ext cx="3951600" cy="0"/>
          </a:xfrm>
          <a:prstGeom prst="straightConnector1">
            <a:avLst/>
          </a:prstGeom>
          <a:noFill/>
          <a:ln w="9525" cap="flat" cmpd="sng">
            <a:solidFill>
              <a:schemeClr val="accent4"/>
            </a:solidFill>
            <a:prstDash val="solid"/>
            <a:round/>
            <a:headEnd type="none" w="med" len="med"/>
            <a:tailEnd type="none" w="med" len="med"/>
          </a:ln>
        </p:spPr>
      </p:cxnSp>
      <p:sp>
        <p:nvSpPr>
          <p:cNvPr id="79" name="Google Shape;79;p15"/>
          <p:cNvSpPr txBox="1">
            <a:spLocks noGrp="1"/>
          </p:cNvSpPr>
          <p:nvPr>
            <p:ph type="title" hasCustomPrompt="1"/>
          </p:nvPr>
        </p:nvSpPr>
        <p:spPr>
          <a:xfrm flipH="1">
            <a:off x="414875" y="1351000"/>
            <a:ext cx="837300" cy="7389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4800" b="1">
                <a:solidFill>
                  <a:schemeClr val="accent1"/>
                </a:solidFill>
                <a:latin typeface="Montserrat"/>
                <a:ea typeface="Montserrat"/>
                <a:cs typeface="Montserrat"/>
                <a:sym typeface="Montserrat"/>
              </a:defRPr>
            </a:lvl1pPr>
            <a:lvl2pPr lvl="1" algn="r" rtl="0">
              <a:spcBef>
                <a:spcPts val="0"/>
              </a:spcBef>
              <a:spcAft>
                <a:spcPts val="0"/>
              </a:spcAft>
              <a:buClr>
                <a:schemeClr val="dk1"/>
              </a:buClr>
              <a:buSzPts val="2500"/>
              <a:buNone/>
              <a:defRPr sz="2500">
                <a:solidFill>
                  <a:schemeClr val="dk1"/>
                </a:solidFill>
              </a:defRPr>
            </a:lvl2pPr>
            <a:lvl3pPr lvl="2" algn="r" rtl="0">
              <a:spcBef>
                <a:spcPts val="0"/>
              </a:spcBef>
              <a:spcAft>
                <a:spcPts val="0"/>
              </a:spcAft>
              <a:buClr>
                <a:schemeClr val="dk1"/>
              </a:buClr>
              <a:buSzPts val="2500"/>
              <a:buNone/>
              <a:defRPr sz="2500">
                <a:solidFill>
                  <a:schemeClr val="dk1"/>
                </a:solidFill>
              </a:defRPr>
            </a:lvl3pPr>
            <a:lvl4pPr lvl="3" algn="r" rtl="0">
              <a:spcBef>
                <a:spcPts val="0"/>
              </a:spcBef>
              <a:spcAft>
                <a:spcPts val="0"/>
              </a:spcAft>
              <a:buClr>
                <a:schemeClr val="dk1"/>
              </a:buClr>
              <a:buSzPts val="2500"/>
              <a:buNone/>
              <a:defRPr sz="2500">
                <a:solidFill>
                  <a:schemeClr val="dk1"/>
                </a:solidFill>
              </a:defRPr>
            </a:lvl4pPr>
            <a:lvl5pPr lvl="4" algn="r" rtl="0">
              <a:spcBef>
                <a:spcPts val="0"/>
              </a:spcBef>
              <a:spcAft>
                <a:spcPts val="0"/>
              </a:spcAft>
              <a:buClr>
                <a:schemeClr val="dk1"/>
              </a:buClr>
              <a:buSzPts val="2500"/>
              <a:buNone/>
              <a:defRPr sz="2500">
                <a:solidFill>
                  <a:schemeClr val="dk1"/>
                </a:solidFill>
              </a:defRPr>
            </a:lvl5pPr>
            <a:lvl6pPr lvl="5" algn="r" rtl="0">
              <a:spcBef>
                <a:spcPts val="0"/>
              </a:spcBef>
              <a:spcAft>
                <a:spcPts val="0"/>
              </a:spcAft>
              <a:buClr>
                <a:schemeClr val="dk1"/>
              </a:buClr>
              <a:buSzPts val="2500"/>
              <a:buNone/>
              <a:defRPr sz="2500">
                <a:solidFill>
                  <a:schemeClr val="dk1"/>
                </a:solidFill>
              </a:defRPr>
            </a:lvl6pPr>
            <a:lvl7pPr lvl="6" algn="r" rtl="0">
              <a:spcBef>
                <a:spcPts val="0"/>
              </a:spcBef>
              <a:spcAft>
                <a:spcPts val="0"/>
              </a:spcAft>
              <a:buClr>
                <a:schemeClr val="dk1"/>
              </a:buClr>
              <a:buSzPts val="2500"/>
              <a:buNone/>
              <a:defRPr sz="2500">
                <a:solidFill>
                  <a:schemeClr val="dk1"/>
                </a:solidFill>
              </a:defRPr>
            </a:lvl7pPr>
            <a:lvl8pPr lvl="7" algn="r" rtl="0">
              <a:spcBef>
                <a:spcPts val="0"/>
              </a:spcBef>
              <a:spcAft>
                <a:spcPts val="0"/>
              </a:spcAft>
              <a:buClr>
                <a:schemeClr val="dk1"/>
              </a:buClr>
              <a:buSzPts val="2500"/>
              <a:buNone/>
              <a:defRPr sz="2500">
                <a:solidFill>
                  <a:schemeClr val="dk1"/>
                </a:solidFill>
              </a:defRPr>
            </a:lvl8pPr>
            <a:lvl9pPr lvl="8" algn="r" rtl="0">
              <a:spcBef>
                <a:spcPts val="0"/>
              </a:spcBef>
              <a:spcAft>
                <a:spcPts val="0"/>
              </a:spcAft>
              <a:buClr>
                <a:schemeClr val="dk1"/>
              </a:buClr>
              <a:buSzPts val="2500"/>
              <a:buNone/>
              <a:defRPr sz="2500">
                <a:solidFill>
                  <a:schemeClr val="dk1"/>
                </a:solidFill>
              </a:defRPr>
            </a:lvl9pPr>
          </a:lstStyle>
          <a:p>
            <a:r>
              <a:t>xx%</a:t>
            </a:r>
          </a:p>
        </p:txBody>
      </p:sp>
      <p:sp>
        <p:nvSpPr>
          <p:cNvPr id="80" name="Google Shape;80;p15"/>
          <p:cNvSpPr txBox="1">
            <a:spLocks noGrp="1"/>
          </p:cNvSpPr>
          <p:nvPr>
            <p:ph type="subTitle" idx="1"/>
          </p:nvPr>
        </p:nvSpPr>
        <p:spPr>
          <a:xfrm>
            <a:off x="1179350" y="2050675"/>
            <a:ext cx="1497300" cy="92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solidFill>
                  <a:schemeClr val="dk2"/>
                </a:solidFill>
              </a:defRPr>
            </a:lvl1pPr>
            <a:lvl2pPr lvl="1" algn="r" rtl="0">
              <a:spcBef>
                <a:spcPts val="160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81" name="Google Shape;81;p15"/>
          <p:cNvSpPr txBox="1">
            <a:spLocks noGrp="1"/>
          </p:cNvSpPr>
          <p:nvPr>
            <p:ph type="subTitle" idx="2"/>
          </p:nvPr>
        </p:nvSpPr>
        <p:spPr>
          <a:xfrm>
            <a:off x="1179350" y="1382775"/>
            <a:ext cx="1666500" cy="687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a:latin typeface="Montserrat SemiBold"/>
                <a:ea typeface="Montserrat SemiBold"/>
                <a:cs typeface="Montserrat SemiBold"/>
                <a:sym typeface="Montserrat SemiBold"/>
              </a:defRPr>
            </a:lvl1pPr>
            <a:lvl2pPr lvl="1" algn="r" rtl="0">
              <a:spcBef>
                <a:spcPts val="0"/>
              </a:spcBef>
              <a:spcAft>
                <a:spcPts val="0"/>
              </a:spcAft>
              <a:buClr>
                <a:schemeClr val="dk1"/>
              </a:buClr>
              <a:buSzPts val="2000"/>
              <a:buNone/>
              <a:defRPr sz="2000">
                <a:solidFill>
                  <a:schemeClr val="dk1"/>
                </a:solidFill>
              </a:defRPr>
            </a:lvl2pPr>
            <a:lvl3pPr lvl="2" algn="r" rtl="0">
              <a:spcBef>
                <a:spcPts val="1600"/>
              </a:spcBef>
              <a:spcAft>
                <a:spcPts val="0"/>
              </a:spcAft>
              <a:buClr>
                <a:schemeClr val="dk1"/>
              </a:buClr>
              <a:buSzPts val="2000"/>
              <a:buNone/>
              <a:defRPr sz="2000">
                <a:solidFill>
                  <a:schemeClr val="dk1"/>
                </a:solidFill>
              </a:defRPr>
            </a:lvl3pPr>
            <a:lvl4pPr lvl="3" algn="r" rtl="0">
              <a:spcBef>
                <a:spcPts val="1600"/>
              </a:spcBef>
              <a:spcAft>
                <a:spcPts val="0"/>
              </a:spcAft>
              <a:buClr>
                <a:schemeClr val="dk1"/>
              </a:buClr>
              <a:buSzPts val="2000"/>
              <a:buNone/>
              <a:defRPr sz="2000">
                <a:solidFill>
                  <a:schemeClr val="dk1"/>
                </a:solidFill>
              </a:defRPr>
            </a:lvl4pPr>
            <a:lvl5pPr lvl="4" algn="r" rtl="0">
              <a:spcBef>
                <a:spcPts val="1600"/>
              </a:spcBef>
              <a:spcAft>
                <a:spcPts val="0"/>
              </a:spcAft>
              <a:buClr>
                <a:schemeClr val="dk1"/>
              </a:buClr>
              <a:buSzPts val="2000"/>
              <a:buNone/>
              <a:defRPr sz="2000">
                <a:solidFill>
                  <a:schemeClr val="dk1"/>
                </a:solidFill>
              </a:defRPr>
            </a:lvl5pPr>
            <a:lvl6pPr lvl="5" algn="r" rtl="0">
              <a:spcBef>
                <a:spcPts val="1600"/>
              </a:spcBef>
              <a:spcAft>
                <a:spcPts val="0"/>
              </a:spcAft>
              <a:buClr>
                <a:schemeClr val="dk1"/>
              </a:buClr>
              <a:buSzPts val="2000"/>
              <a:buNone/>
              <a:defRPr sz="2000">
                <a:solidFill>
                  <a:schemeClr val="dk1"/>
                </a:solidFill>
              </a:defRPr>
            </a:lvl6pPr>
            <a:lvl7pPr lvl="6" algn="r" rtl="0">
              <a:spcBef>
                <a:spcPts val="1600"/>
              </a:spcBef>
              <a:spcAft>
                <a:spcPts val="0"/>
              </a:spcAft>
              <a:buClr>
                <a:schemeClr val="dk1"/>
              </a:buClr>
              <a:buSzPts val="2000"/>
              <a:buNone/>
              <a:defRPr sz="2000">
                <a:solidFill>
                  <a:schemeClr val="dk1"/>
                </a:solidFill>
              </a:defRPr>
            </a:lvl7pPr>
            <a:lvl8pPr lvl="7" algn="r" rtl="0">
              <a:spcBef>
                <a:spcPts val="1600"/>
              </a:spcBef>
              <a:spcAft>
                <a:spcPts val="0"/>
              </a:spcAft>
              <a:buClr>
                <a:schemeClr val="dk1"/>
              </a:buClr>
              <a:buSzPts val="2000"/>
              <a:buNone/>
              <a:defRPr sz="2000">
                <a:solidFill>
                  <a:schemeClr val="dk1"/>
                </a:solidFill>
              </a:defRPr>
            </a:lvl8pPr>
            <a:lvl9pPr lvl="8" algn="r" rtl="0">
              <a:spcBef>
                <a:spcPts val="1600"/>
              </a:spcBef>
              <a:spcAft>
                <a:spcPts val="1600"/>
              </a:spcAft>
              <a:buClr>
                <a:schemeClr val="dk1"/>
              </a:buClr>
              <a:buSzPts val="2000"/>
              <a:buNone/>
              <a:defRPr sz="2000">
                <a:solidFill>
                  <a:schemeClr val="dk1"/>
                </a:solidFill>
              </a:defRPr>
            </a:lvl9pPr>
          </a:lstStyle>
          <a:p>
            <a:endParaRPr/>
          </a:p>
        </p:txBody>
      </p:sp>
      <p:sp>
        <p:nvSpPr>
          <p:cNvPr id="82" name="Google Shape;82;p15"/>
          <p:cNvSpPr txBox="1">
            <a:spLocks noGrp="1"/>
          </p:cNvSpPr>
          <p:nvPr>
            <p:ph type="title" idx="3" hasCustomPrompt="1"/>
          </p:nvPr>
        </p:nvSpPr>
        <p:spPr>
          <a:xfrm flipH="1">
            <a:off x="3352350" y="1351000"/>
            <a:ext cx="837300" cy="7389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4800" b="1">
                <a:solidFill>
                  <a:schemeClr val="accent1"/>
                </a:solidFill>
                <a:latin typeface="Montserrat"/>
                <a:ea typeface="Montserrat"/>
                <a:cs typeface="Montserrat"/>
                <a:sym typeface="Montserrat"/>
              </a:defRPr>
            </a:lvl1pPr>
            <a:lvl2pPr lvl="1" algn="r" rtl="0">
              <a:spcBef>
                <a:spcPts val="0"/>
              </a:spcBef>
              <a:spcAft>
                <a:spcPts val="0"/>
              </a:spcAft>
              <a:buClr>
                <a:schemeClr val="dk1"/>
              </a:buClr>
              <a:buSzPts val="2500"/>
              <a:buNone/>
              <a:defRPr sz="2500">
                <a:solidFill>
                  <a:schemeClr val="dk1"/>
                </a:solidFill>
              </a:defRPr>
            </a:lvl2pPr>
            <a:lvl3pPr lvl="2" algn="r" rtl="0">
              <a:spcBef>
                <a:spcPts val="0"/>
              </a:spcBef>
              <a:spcAft>
                <a:spcPts val="0"/>
              </a:spcAft>
              <a:buClr>
                <a:schemeClr val="dk1"/>
              </a:buClr>
              <a:buSzPts val="2500"/>
              <a:buNone/>
              <a:defRPr sz="2500">
                <a:solidFill>
                  <a:schemeClr val="dk1"/>
                </a:solidFill>
              </a:defRPr>
            </a:lvl3pPr>
            <a:lvl4pPr lvl="3" algn="r" rtl="0">
              <a:spcBef>
                <a:spcPts val="0"/>
              </a:spcBef>
              <a:spcAft>
                <a:spcPts val="0"/>
              </a:spcAft>
              <a:buClr>
                <a:schemeClr val="dk1"/>
              </a:buClr>
              <a:buSzPts val="2500"/>
              <a:buNone/>
              <a:defRPr sz="2500">
                <a:solidFill>
                  <a:schemeClr val="dk1"/>
                </a:solidFill>
              </a:defRPr>
            </a:lvl4pPr>
            <a:lvl5pPr lvl="4" algn="r" rtl="0">
              <a:spcBef>
                <a:spcPts val="0"/>
              </a:spcBef>
              <a:spcAft>
                <a:spcPts val="0"/>
              </a:spcAft>
              <a:buClr>
                <a:schemeClr val="dk1"/>
              </a:buClr>
              <a:buSzPts val="2500"/>
              <a:buNone/>
              <a:defRPr sz="2500">
                <a:solidFill>
                  <a:schemeClr val="dk1"/>
                </a:solidFill>
              </a:defRPr>
            </a:lvl5pPr>
            <a:lvl6pPr lvl="5" algn="r" rtl="0">
              <a:spcBef>
                <a:spcPts val="0"/>
              </a:spcBef>
              <a:spcAft>
                <a:spcPts val="0"/>
              </a:spcAft>
              <a:buClr>
                <a:schemeClr val="dk1"/>
              </a:buClr>
              <a:buSzPts val="2500"/>
              <a:buNone/>
              <a:defRPr sz="2500">
                <a:solidFill>
                  <a:schemeClr val="dk1"/>
                </a:solidFill>
              </a:defRPr>
            </a:lvl6pPr>
            <a:lvl7pPr lvl="6" algn="r" rtl="0">
              <a:spcBef>
                <a:spcPts val="0"/>
              </a:spcBef>
              <a:spcAft>
                <a:spcPts val="0"/>
              </a:spcAft>
              <a:buClr>
                <a:schemeClr val="dk1"/>
              </a:buClr>
              <a:buSzPts val="2500"/>
              <a:buNone/>
              <a:defRPr sz="2500">
                <a:solidFill>
                  <a:schemeClr val="dk1"/>
                </a:solidFill>
              </a:defRPr>
            </a:lvl7pPr>
            <a:lvl8pPr lvl="7" algn="r" rtl="0">
              <a:spcBef>
                <a:spcPts val="0"/>
              </a:spcBef>
              <a:spcAft>
                <a:spcPts val="0"/>
              </a:spcAft>
              <a:buClr>
                <a:schemeClr val="dk1"/>
              </a:buClr>
              <a:buSzPts val="2500"/>
              <a:buNone/>
              <a:defRPr sz="2500">
                <a:solidFill>
                  <a:schemeClr val="dk1"/>
                </a:solidFill>
              </a:defRPr>
            </a:lvl8pPr>
            <a:lvl9pPr lvl="8" algn="r" rtl="0">
              <a:spcBef>
                <a:spcPts val="0"/>
              </a:spcBef>
              <a:spcAft>
                <a:spcPts val="0"/>
              </a:spcAft>
              <a:buClr>
                <a:schemeClr val="dk1"/>
              </a:buClr>
              <a:buSzPts val="2500"/>
              <a:buNone/>
              <a:defRPr sz="2500">
                <a:solidFill>
                  <a:schemeClr val="dk1"/>
                </a:solidFill>
              </a:defRPr>
            </a:lvl9pPr>
          </a:lstStyle>
          <a:p>
            <a:r>
              <a:t>xx%</a:t>
            </a:r>
          </a:p>
        </p:txBody>
      </p:sp>
      <p:sp>
        <p:nvSpPr>
          <p:cNvPr id="83" name="Google Shape;83;p15"/>
          <p:cNvSpPr txBox="1">
            <a:spLocks noGrp="1"/>
          </p:cNvSpPr>
          <p:nvPr>
            <p:ph type="subTitle" idx="4"/>
          </p:nvPr>
        </p:nvSpPr>
        <p:spPr>
          <a:xfrm>
            <a:off x="4277350" y="2050675"/>
            <a:ext cx="1497300" cy="92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solidFill>
                  <a:schemeClr val="dk2"/>
                </a:solidFill>
              </a:defRPr>
            </a:lvl1pPr>
            <a:lvl2pPr lvl="1" algn="r" rtl="0">
              <a:spcBef>
                <a:spcPts val="160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84" name="Google Shape;84;p15"/>
          <p:cNvSpPr txBox="1">
            <a:spLocks noGrp="1"/>
          </p:cNvSpPr>
          <p:nvPr>
            <p:ph type="subTitle" idx="5"/>
          </p:nvPr>
        </p:nvSpPr>
        <p:spPr>
          <a:xfrm>
            <a:off x="4277350" y="1382775"/>
            <a:ext cx="1666500" cy="687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a:latin typeface="Montserrat SemiBold"/>
                <a:ea typeface="Montserrat SemiBold"/>
                <a:cs typeface="Montserrat SemiBold"/>
                <a:sym typeface="Montserrat SemiBold"/>
              </a:defRPr>
            </a:lvl1pPr>
            <a:lvl2pPr lvl="1" algn="r" rtl="0">
              <a:spcBef>
                <a:spcPts val="0"/>
              </a:spcBef>
              <a:spcAft>
                <a:spcPts val="0"/>
              </a:spcAft>
              <a:buClr>
                <a:schemeClr val="dk1"/>
              </a:buClr>
              <a:buSzPts val="2000"/>
              <a:buNone/>
              <a:defRPr sz="2000">
                <a:solidFill>
                  <a:schemeClr val="dk1"/>
                </a:solidFill>
              </a:defRPr>
            </a:lvl2pPr>
            <a:lvl3pPr lvl="2" algn="r" rtl="0">
              <a:spcBef>
                <a:spcPts val="1600"/>
              </a:spcBef>
              <a:spcAft>
                <a:spcPts val="0"/>
              </a:spcAft>
              <a:buClr>
                <a:schemeClr val="dk1"/>
              </a:buClr>
              <a:buSzPts val="2000"/>
              <a:buNone/>
              <a:defRPr sz="2000">
                <a:solidFill>
                  <a:schemeClr val="dk1"/>
                </a:solidFill>
              </a:defRPr>
            </a:lvl3pPr>
            <a:lvl4pPr lvl="3" algn="r" rtl="0">
              <a:spcBef>
                <a:spcPts val="1600"/>
              </a:spcBef>
              <a:spcAft>
                <a:spcPts val="0"/>
              </a:spcAft>
              <a:buClr>
                <a:schemeClr val="dk1"/>
              </a:buClr>
              <a:buSzPts val="2000"/>
              <a:buNone/>
              <a:defRPr sz="2000">
                <a:solidFill>
                  <a:schemeClr val="dk1"/>
                </a:solidFill>
              </a:defRPr>
            </a:lvl4pPr>
            <a:lvl5pPr lvl="4" algn="r" rtl="0">
              <a:spcBef>
                <a:spcPts val="1600"/>
              </a:spcBef>
              <a:spcAft>
                <a:spcPts val="0"/>
              </a:spcAft>
              <a:buClr>
                <a:schemeClr val="dk1"/>
              </a:buClr>
              <a:buSzPts val="2000"/>
              <a:buNone/>
              <a:defRPr sz="2000">
                <a:solidFill>
                  <a:schemeClr val="dk1"/>
                </a:solidFill>
              </a:defRPr>
            </a:lvl5pPr>
            <a:lvl6pPr lvl="5" algn="r" rtl="0">
              <a:spcBef>
                <a:spcPts val="1600"/>
              </a:spcBef>
              <a:spcAft>
                <a:spcPts val="0"/>
              </a:spcAft>
              <a:buClr>
                <a:schemeClr val="dk1"/>
              </a:buClr>
              <a:buSzPts val="2000"/>
              <a:buNone/>
              <a:defRPr sz="2000">
                <a:solidFill>
                  <a:schemeClr val="dk1"/>
                </a:solidFill>
              </a:defRPr>
            </a:lvl6pPr>
            <a:lvl7pPr lvl="6" algn="r" rtl="0">
              <a:spcBef>
                <a:spcPts val="1600"/>
              </a:spcBef>
              <a:spcAft>
                <a:spcPts val="0"/>
              </a:spcAft>
              <a:buClr>
                <a:schemeClr val="dk1"/>
              </a:buClr>
              <a:buSzPts val="2000"/>
              <a:buNone/>
              <a:defRPr sz="2000">
                <a:solidFill>
                  <a:schemeClr val="dk1"/>
                </a:solidFill>
              </a:defRPr>
            </a:lvl7pPr>
            <a:lvl8pPr lvl="7" algn="r" rtl="0">
              <a:spcBef>
                <a:spcPts val="1600"/>
              </a:spcBef>
              <a:spcAft>
                <a:spcPts val="0"/>
              </a:spcAft>
              <a:buClr>
                <a:schemeClr val="dk1"/>
              </a:buClr>
              <a:buSzPts val="2000"/>
              <a:buNone/>
              <a:defRPr sz="2000">
                <a:solidFill>
                  <a:schemeClr val="dk1"/>
                </a:solidFill>
              </a:defRPr>
            </a:lvl8pPr>
            <a:lvl9pPr lvl="8" algn="r" rtl="0">
              <a:spcBef>
                <a:spcPts val="1600"/>
              </a:spcBef>
              <a:spcAft>
                <a:spcPts val="1600"/>
              </a:spcAft>
              <a:buClr>
                <a:schemeClr val="dk1"/>
              </a:buClr>
              <a:buSzPts val="2000"/>
              <a:buNone/>
              <a:defRPr sz="2000">
                <a:solidFill>
                  <a:schemeClr val="dk1"/>
                </a:solidFill>
              </a:defRPr>
            </a:lvl9pPr>
          </a:lstStyle>
          <a:p>
            <a:endParaRPr/>
          </a:p>
        </p:txBody>
      </p:sp>
      <p:sp>
        <p:nvSpPr>
          <p:cNvPr id="85" name="Google Shape;85;p15"/>
          <p:cNvSpPr txBox="1">
            <a:spLocks noGrp="1"/>
          </p:cNvSpPr>
          <p:nvPr>
            <p:ph type="title" idx="6" hasCustomPrompt="1"/>
          </p:nvPr>
        </p:nvSpPr>
        <p:spPr>
          <a:xfrm flipH="1">
            <a:off x="6267563" y="1351000"/>
            <a:ext cx="837300" cy="7389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4800" b="1">
                <a:solidFill>
                  <a:schemeClr val="accent1"/>
                </a:solidFill>
                <a:latin typeface="Montserrat"/>
                <a:ea typeface="Montserrat"/>
                <a:cs typeface="Montserrat"/>
                <a:sym typeface="Montserrat"/>
              </a:defRPr>
            </a:lvl1pPr>
            <a:lvl2pPr lvl="1" algn="r" rtl="0">
              <a:spcBef>
                <a:spcPts val="0"/>
              </a:spcBef>
              <a:spcAft>
                <a:spcPts val="0"/>
              </a:spcAft>
              <a:buClr>
                <a:schemeClr val="dk1"/>
              </a:buClr>
              <a:buSzPts val="2500"/>
              <a:buNone/>
              <a:defRPr sz="2500">
                <a:solidFill>
                  <a:schemeClr val="dk1"/>
                </a:solidFill>
              </a:defRPr>
            </a:lvl2pPr>
            <a:lvl3pPr lvl="2" algn="r" rtl="0">
              <a:spcBef>
                <a:spcPts val="0"/>
              </a:spcBef>
              <a:spcAft>
                <a:spcPts val="0"/>
              </a:spcAft>
              <a:buClr>
                <a:schemeClr val="dk1"/>
              </a:buClr>
              <a:buSzPts val="2500"/>
              <a:buNone/>
              <a:defRPr sz="2500">
                <a:solidFill>
                  <a:schemeClr val="dk1"/>
                </a:solidFill>
              </a:defRPr>
            </a:lvl3pPr>
            <a:lvl4pPr lvl="3" algn="r" rtl="0">
              <a:spcBef>
                <a:spcPts val="0"/>
              </a:spcBef>
              <a:spcAft>
                <a:spcPts val="0"/>
              </a:spcAft>
              <a:buClr>
                <a:schemeClr val="dk1"/>
              </a:buClr>
              <a:buSzPts val="2500"/>
              <a:buNone/>
              <a:defRPr sz="2500">
                <a:solidFill>
                  <a:schemeClr val="dk1"/>
                </a:solidFill>
              </a:defRPr>
            </a:lvl4pPr>
            <a:lvl5pPr lvl="4" algn="r" rtl="0">
              <a:spcBef>
                <a:spcPts val="0"/>
              </a:spcBef>
              <a:spcAft>
                <a:spcPts val="0"/>
              </a:spcAft>
              <a:buClr>
                <a:schemeClr val="dk1"/>
              </a:buClr>
              <a:buSzPts val="2500"/>
              <a:buNone/>
              <a:defRPr sz="2500">
                <a:solidFill>
                  <a:schemeClr val="dk1"/>
                </a:solidFill>
              </a:defRPr>
            </a:lvl5pPr>
            <a:lvl6pPr lvl="5" algn="r" rtl="0">
              <a:spcBef>
                <a:spcPts val="0"/>
              </a:spcBef>
              <a:spcAft>
                <a:spcPts val="0"/>
              </a:spcAft>
              <a:buClr>
                <a:schemeClr val="dk1"/>
              </a:buClr>
              <a:buSzPts val="2500"/>
              <a:buNone/>
              <a:defRPr sz="2500">
                <a:solidFill>
                  <a:schemeClr val="dk1"/>
                </a:solidFill>
              </a:defRPr>
            </a:lvl6pPr>
            <a:lvl7pPr lvl="6" algn="r" rtl="0">
              <a:spcBef>
                <a:spcPts val="0"/>
              </a:spcBef>
              <a:spcAft>
                <a:spcPts val="0"/>
              </a:spcAft>
              <a:buClr>
                <a:schemeClr val="dk1"/>
              </a:buClr>
              <a:buSzPts val="2500"/>
              <a:buNone/>
              <a:defRPr sz="2500">
                <a:solidFill>
                  <a:schemeClr val="dk1"/>
                </a:solidFill>
              </a:defRPr>
            </a:lvl7pPr>
            <a:lvl8pPr lvl="7" algn="r" rtl="0">
              <a:spcBef>
                <a:spcPts val="0"/>
              </a:spcBef>
              <a:spcAft>
                <a:spcPts val="0"/>
              </a:spcAft>
              <a:buClr>
                <a:schemeClr val="dk1"/>
              </a:buClr>
              <a:buSzPts val="2500"/>
              <a:buNone/>
              <a:defRPr sz="2500">
                <a:solidFill>
                  <a:schemeClr val="dk1"/>
                </a:solidFill>
              </a:defRPr>
            </a:lvl8pPr>
            <a:lvl9pPr lvl="8" algn="r" rtl="0">
              <a:spcBef>
                <a:spcPts val="0"/>
              </a:spcBef>
              <a:spcAft>
                <a:spcPts val="0"/>
              </a:spcAft>
              <a:buClr>
                <a:schemeClr val="dk1"/>
              </a:buClr>
              <a:buSzPts val="2500"/>
              <a:buNone/>
              <a:defRPr sz="2500">
                <a:solidFill>
                  <a:schemeClr val="dk1"/>
                </a:solidFill>
              </a:defRPr>
            </a:lvl9pPr>
          </a:lstStyle>
          <a:p>
            <a:r>
              <a:t>xx%</a:t>
            </a:r>
          </a:p>
        </p:txBody>
      </p:sp>
      <p:sp>
        <p:nvSpPr>
          <p:cNvPr id="86" name="Google Shape;86;p15"/>
          <p:cNvSpPr txBox="1">
            <a:spLocks noGrp="1"/>
          </p:cNvSpPr>
          <p:nvPr>
            <p:ph type="subTitle" idx="7"/>
          </p:nvPr>
        </p:nvSpPr>
        <p:spPr>
          <a:xfrm>
            <a:off x="7177075" y="2050675"/>
            <a:ext cx="1497300" cy="92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solidFill>
                  <a:schemeClr val="dk2"/>
                </a:solidFill>
              </a:defRPr>
            </a:lvl1pPr>
            <a:lvl2pPr lvl="1" algn="r" rtl="0">
              <a:spcBef>
                <a:spcPts val="160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
        <p:nvSpPr>
          <p:cNvPr id="87" name="Google Shape;87;p15"/>
          <p:cNvSpPr txBox="1">
            <a:spLocks noGrp="1"/>
          </p:cNvSpPr>
          <p:nvPr>
            <p:ph type="subTitle" idx="8"/>
          </p:nvPr>
        </p:nvSpPr>
        <p:spPr>
          <a:xfrm>
            <a:off x="7177075" y="1382775"/>
            <a:ext cx="1666500" cy="687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2000"/>
              <a:buNone/>
              <a:defRPr>
                <a:latin typeface="Montserrat SemiBold"/>
                <a:ea typeface="Montserrat SemiBold"/>
                <a:cs typeface="Montserrat SemiBold"/>
                <a:sym typeface="Montserrat SemiBold"/>
              </a:defRPr>
            </a:lvl1pPr>
            <a:lvl2pPr lvl="1" algn="r" rtl="0">
              <a:spcBef>
                <a:spcPts val="0"/>
              </a:spcBef>
              <a:spcAft>
                <a:spcPts val="0"/>
              </a:spcAft>
              <a:buClr>
                <a:schemeClr val="dk1"/>
              </a:buClr>
              <a:buSzPts val="2000"/>
              <a:buNone/>
              <a:defRPr sz="2000">
                <a:solidFill>
                  <a:schemeClr val="dk1"/>
                </a:solidFill>
              </a:defRPr>
            </a:lvl2pPr>
            <a:lvl3pPr lvl="2" algn="r" rtl="0">
              <a:spcBef>
                <a:spcPts val="1600"/>
              </a:spcBef>
              <a:spcAft>
                <a:spcPts val="0"/>
              </a:spcAft>
              <a:buClr>
                <a:schemeClr val="dk1"/>
              </a:buClr>
              <a:buSzPts val="2000"/>
              <a:buNone/>
              <a:defRPr sz="2000">
                <a:solidFill>
                  <a:schemeClr val="dk1"/>
                </a:solidFill>
              </a:defRPr>
            </a:lvl3pPr>
            <a:lvl4pPr lvl="3" algn="r" rtl="0">
              <a:spcBef>
                <a:spcPts val="1600"/>
              </a:spcBef>
              <a:spcAft>
                <a:spcPts val="0"/>
              </a:spcAft>
              <a:buClr>
                <a:schemeClr val="dk1"/>
              </a:buClr>
              <a:buSzPts val="2000"/>
              <a:buNone/>
              <a:defRPr sz="2000">
                <a:solidFill>
                  <a:schemeClr val="dk1"/>
                </a:solidFill>
              </a:defRPr>
            </a:lvl4pPr>
            <a:lvl5pPr lvl="4" algn="r" rtl="0">
              <a:spcBef>
                <a:spcPts val="1600"/>
              </a:spcBef>
              <a:spcAft>
                <a:spcPts val="0"/>
              </a:spcAft>
              <a:buClr>
                <a:schemeClr val="dk1"/>
              </a:buClr>
              <a:buSzPts val="2000"/>
              <a:buNone/>
              <a:defRPr sz="2000">
                <a:solidFill>
                  <a:schemeClr val="dk1"/>
                </a:solidFill>
              </a:defRPr>
            </a:lvl5pPr>
            <a:lvl6pPr lvl="5" algn="r" rtl="0">
              <a:spcBef>
                <a:spcPts val="1600"/>
              </a:spcBef>
              <a:spcAft>
                <a:spcPts val="0"/>
              </a:spcAft>
              <a:buClr>
                <a:schemeClr val="dk1"/>
              </a:buClr>
              <a:buSzPts val="2000"/>
              <a:buNone/>
              <a:defRPr sz="2000">
                <a:solidFill>
                  <a:schemeClr val="dk1"/>
                </a:solidFill>
              </a:defRPr>
            </a:lvl6pPr>
            <a:lvl7pPr lvl="6" algn="r" rtl="0">
              <a:spcBef>
                <a:spcPts val="1600"/>
              </a:spcBef>
              <a:spcAft>
                <a:spcPts val="0"/>
              </a:spcAft>
              <a:buClr>
                <a:schemeClr val="dk1"/>
              </a:buClr>
              <a:buSzPts val="2000"/>
              <a:buNone/>
              <a:defRPr sz="2000">
                <a:solidFill>
                  <a:schemeClr val="dk1"/>
                </a:solidFill>
              </a:defRPr>
            </a:lvl7pPr>
            <a:lvl8pPr lvl="7" algn="r" rtl="0">
              <a:spcBef>
                <a:spcPts val="1600"/>
              </a:spcBef>
              <a:spcAft>
                <a:spcPts val="0"/>
              </a:spcAft>
              <a:buClr>
                <a:schemeClr val="dk1"/>
              </a:buClr>
              <a:buSzPts val="2000"/>
              <a:buNone/>
              <a:defRPr sz="2000">
                <a:solidFill>
                  <a:schemeClr val="dk1"/>
                </a:solidFill>
              </a:defRPr>
            </a:lvl8pPr>
            <a:lvl9pPr lvl="8" algn="r" rtl="0">
              <a:spcBef>
                <a:spcPts val="1600"/>
              </a:spcBef>
              <a:spcAft>
                <a:spcPts val="1600"/>
              </a:spcAft>
              <a:buClr>
                <a:schemeClr val="dk1"/>
              </a:buClr>
              <a:buSzPts val="2000"/>
              <a:buNone/>
              <a:defRPr sz="2000">
                <a:solidFill>
                  <a:schemeClr val="dk1"/>
                </a:solidFill>
              </a:defRPr>
            </a:lvl9pPr>
          </a:lstStyle>
          <a:p>
            <a:endParaRPr/>
          </a:p>
        </p:txBody>
      </p:sp>
      <p:sp>
        <p:nvSpPr>
          <p:cNvPr id="88" name="Google Shape;88;p15"/>
          <p:cNvSpPr txBox="1">
            <a:spLocks noGrp="1"/>
          </p:cNvSpPr>
          <p:nvPr>
            <p:ph type="title" idx="9"/>
          </p:nvPr>
        </p:nvSpPr>
        <p:spPr>
          <a:xfrm>
            <a:off x="539400" y="451475"/>
            <a:ext cx="80652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89" name="Google Shape;89;p15"/>
          <p:cNvCxnSpPr/>
          <p:nvPr/>
        </p:nvCxnSpPr>
        <p:spPr>
          <a:xfrm rot="10800000">
            <a:off x="2975025" y="1504325"/>
            <a:ext cx="0" cy="1446300"/>
          </a:xfrm>
          <a:prstGeom prst="straightConnector1">
            <a:avLst/>
          </a:prstGeom>
          <a:noFill/>
          <a:ln w="9525" cap="flat" cmpd="sng">
            <a:solidFill>
              <a:schemeClr val="accent4"/>
            </a:solidFill>
            <a:prstDash val="solid"/>
            <a:round/>
            <a:headEnd type="none" w="med" len="med"/>
            <a:tailEnd type="none" w="med" len="med"/>
          </a:ln>
        </p:spPr>
      </p:cxnSp>
      <p:cxnSp>
        <p:nvCxnSpPr>
          <p:cNvPr id="90" name="Google Shape;90;p15"/>
          <p:cNvCxnSpPr/>
          <p:nvPr/>
        </p:nvCxnSpPr>
        <p:spPr>
          <a:xfrm rot="10800000">
            <a:off x="5905600" y="1504325"/>
            <a:ext cx="0" cy="1446300"/>
          </a:xfrm>
          <a:prstGeom prst="straightConnector1">
            <a:avLst/>
          </a:prstGeom>
          <a:noFill/>
          <a:ln w="9525" cap="flat" cmpd="sng">
            <a:solidFill>
              <a:schemeClr val="accent4"/>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1">
  <p:cSld name="CUSTOM">
    <p:spTree>
      <p:nvGrpSpPr>
        <p:cNvPr id="1" name="Shape 91"/>
        <p:cNvGrpSpPr/>
        <p:nvPr/>
      </p:nvGrpSpPr>
      <p:grpSpPr>
        <a:xfrm>
          <a:off x="0" y="0"/>
          <a:ext cx="0" cy="0"/>
          <a:chOff x="0" y="0"/>
          <a:chExt cx="0" cy="0"/>
        </a:xfrm>
      </p:grpSpPr>
      <p:sp>
        <p:nvSpPr>
          <p:cNvPr id="92" name="Google Shape;92;p16"/>
          <p:cNvSpPr/>
          <p:nvPr/>
        </p:nvSpPr>
        <p:spPr>
          <a:xfrm rot="-7509455">
            <a:off x="2364189" y="454087"/>
            <a:ext cx="1595870" cy="1766426"/>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6"/>
          <p:cNvSpPr txBox="1">
            <a:spLocks noGrp="1"/>
          </p:cNvSpPr>
          <p:nvPr>
            <p:ph type="title"/>
          </p:nvPr>
        </p:nvSpPr>
        <p:spPr>
          <a:xfrm>
            <a:off x="3112350" y="512925"/>
            <a:ext cx="2919300" cy="974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6"/>
          <p:cNvSpPr txBox="1">
            <a:spLocks noGrp="1"/>
          </p:cNvSpPr>
          <p:nvPr>
            <p:ph type="body" idx="1"/>
          </p:nvPr>
        </p:nvSpPr>
        <p:spPr>
          <a:xfrm>
            <a:off x="2971650" y="1424850"/>
            <a:ext cx="3200700" cy="1146900"/>
          </a:xfrm>
          <a:prstGeom prst="rect">
            <a:avLst/>
          </a:prstGeom>
        </p:spPr>
        <p:txBody>
          <a:bodyPr spcFirstLastPara="1" wrap="square" lIns="91425" tIns="91425" rIns="91425" bIns="91425" anchor="t" anchorCtr="0">
            <a:noAutofit/>
          </a:bodyPr>
          <a:lstStyle>
            <a:lvl1pPr marL="457200" lvl="0" indent="-330200" algn="ctr" rtl="0">
              <a:lnSpc>
                <a:spcPct val="100000"/>
              </a:lnSpc>
              <a:spcBef>
                <a:spcPts val="0"/>
              </a:spcBef>
              <a:spcAft>
                <a:spcPts val="0"/>
              </a:spcAft>
              <a:buSzPts val="1600"/>
              <a:buChar char="●"/>
              <a:defRPr sz="1600"/>
            </a:lvl1pPr>
            <a:lvl2pPr marL="914400" lvl="1" indent="-330200" algn="ctr" rtl="0">
              <a:lnSpc>
                <a:spcPct val="100000"/>
              </a:lnSpc>
              <a:spcBef>
                <a:spcPts val="1600"/>
              </a:spcBef>
              <a:spcAft>
                <a:spcPts val="0"/>
              </a:spcAft>
              <a:buSzPts val="1600"/>
              <a:buChar char="○"/>
              <a:defRPr sz="1600"/>
            </a:lvl2pPr>
            <a:lvl3pPr marL="1371600" lvl="2" indent="-330200" algn="ctr" rtl="0">
              <a:lnSpc>
                <a:spcPct val="100000"/>
              </a:lnSpc>
              <a:spcBef>
                <a:spcPts val="1600"/>
              </a:spcBef>
              <a:spcAft>
                <a:spcPts val="0"/>
              </a:spcAft>
              <a:buSzPts val="1600"/>
              <a:buChar char="■"/>
              <a:defRPr sz="1600"/>
            </a:lvl3pPr>
            <a:lvl4pPr marL="1828800" lvl="3" indent="-330200" algn="ctr" rtl="0">
              <a:lnSpc>
                <a:spcPct val="100000"/>
              </a:lnSpc>
              <a:spcBef>
                <a:spcPts val="1600"/>
              </a:spcBef>
              <a:spcAft>
                <a:spcPts val="0"/>
              </a:spcAft>
              <a:buSzPts val="1600"/>
              <a:buChar char="●"/>
              <a:defRPr sz="1600"/>
            </a:lvl4pPr>
            <a:lvl5pPr marL="2286000" lvl="4" indent="-330200" algn="ctr" rtl="0">
              <a:lnSpc>
                <a:spcPct val="100000"/>
              </a:lnSpc>
              <a:spcBef>
                <a:spcPts val="1600"/>
              </a:spcBef>
              <a:spcAft>
                <a:spcPts val="0"/>
              </a:spcAft>
              <a:buSzPts val="1600"/>
              <a:buChar char="○"/>
              <a:defRPr sz="1600"/>
            </a:lvl5pPr>
            <a:lvl6pPr marL="2743200" lvl="5" indent="-330200" algn="ctr" rtl="0">
              <a:lnSpc>
                <a:spcPct val="100000"/>
              </a:lnSpc>
              <a:spcBef>
                <a:spcPts val="1600"/>
              </a:spcBef>
              <a:spcAft>
                <a:spcPts val="0"/>
              </a:spcAft>
              <a:buSzPts val="1600"/>
              <a:buChar char="■"/>
              <a:defRPr sz="1600"/>
            </a:lvl6pPr>
            <a:lvl7pPr marL="3200400" lvl="6" indent="-330200" algn="ctr" rtl="0">
              <a:lnSpc>
                <a:spcPct val="100000"/>
              </a:lnSpc>
              <a:spcBef>
                <a:spcPts val="1600"/>
              </a:spcBef>
              <a:spcAft>
                <a:spcPts val="0"/>
              </a:spcAft>
              <a:buSzPts val="1600"/>
              <a:buChar char="●"/>
              <a:defRPr sz="1600"/>
            </a:lvl7pPr>
            <a:lvl8pPr marL="3657600" lvl="7" indent="-330200" algn="ctr" rtl="0">
              <a:lnSpc>
                <a:spcPct val="100000"/>
              </a:lnSpc>
              <a:spcBef>
                <a:spcPts val="1600"/>
              </a:spcBef>
              <a:spcAft>
                <a:spcPts val="0"/>
              </a:spcAft>
              <a:buSzPts val="1600"/>
              <a:buChar char="○"/>
              <a:defRPr sz="1600"/>
            </a:lvl8pPr>
            <a:lvl9pPr marL="4114800" lvl="8" indent="-330200" algn="ctr" rtl="0">
              <a:lnSpc>
                <a:spcPct val="100000"/>
              </a:lnSpc>
              <a:spcBef>
                <a:spcPts val="1600"/>
              </a:spcBef>
              <a:spcAft>
                <a:spcPts val="1600"/>
              </a:spcAft>
              <a:buSzPts val="1600"/>
              <a:buChar char="■"/>
              <a:defRPr sz="16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1">
  <p:cSld name="CUSTOM_1">
    <p:spTree>
      <p:nvGrpSpPr>
        <p:cNvPr id="1" name="Shape 95"/>
        <p:cNvGrpSpPr/>
        <p:nvPr/>
      </p:nvGrpSpPr>
      <p:grpSpPr>
        <a:xfrm>
          <a:off x="0" y="0"/>
          <a:ext cx="0" cy="0"/>
          <a:chOff x="0" y="0"/>
          <a:chExt cx="0" cy="0"/>
        </a:xfrm>
      </p:grpSpPr>
      <p:sp>
        <p:nvSpPr>
          <p:cNvPr id="96" name="Google Shape;96;p17"/>
          <p:cNvSpPr txBox="1">
            <a:spLocks noGrp="1"/>
          </p:cNvSpPr>
          <p:nvPr>
            <p:ph type="title"/>
          </p:nvPr>
        </p:nvSpPr>
        <p:spPr>
          <a:xfrm>
            <a:off x="1420775" y="2730750"/>
            <a:ext cx="2846400" cy="895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7" name="Google Shape;97;p17"/>
          <p:cNvSpPr txBox="1">
            <a:spLocks noGrp="1"/>
          </p:cNvSpPr>
          <p:nvPr>
            <p:ph type="title" idx="2" hasCustomPrompt="1"/>
          </p:nvPr>
        </p:nvSpPr>
        <p:spPr>
          <a:xfrm>
            <a:off x="283000" y="2395350"/>
            <a:ext cx="1269600" cy="1322700"/>
          </a:xfrm>
          <a:prstGeom prst="rect">
            <a:avLst/>
          </a:prstGeom>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SzPts val="60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8" name="Google Shape;98;p17"/>
          <p:cNvSpPr txBox="1">
            <a:spLocks noGrp="1"/>
          </p:cNvSpPr>
          <p:nvPr>
            <p:ph type="subTitle" idx="1"/>
          </p:nvPr>
        </p:nvSpPr>
        <p:spPr>
          <a:xfrm>
            <a:off x="1462225" y="3858100"/>
            <a:ext cx="2636100" cy="834600"/>
          </a:xfrm>
          <a:prstGeom prst="rect">
            <a:avLst/>
          </a:prstGeom>
        </p:spPr>
        <p:txBody>
          <a:bodyPr spcFirstLastPara="1" wrap="square" lIns="91425" tIns="91425" rIns="91425" bIns="91425" anchor="t" anchorCtr="0">
            <a:noAutofit/>
          </a:bodyPr>
          <a:lstStyle>
            <a:lvl1pPr marL="0" marR="0" lvl="0" indent="-114300" rtl="0">
              <a:lnSpc>
                <a:spcPct val="100000"/>
              </a:lnSpc>
              <a:spcBef>
                <a:spcPts val="0"/>
              </a:spcBef>
              <a:spcAft>
                <a:spcPts val="0"/>
              </a:spcAft>
              <a:buSzPts val="1800"/>
              <a:buNone/>
              <a:defRPr sz="1400">
                <a:latin typeface="Montserrat SemiBold"/>
                <a:ea typeface="Montserrat SemiBold"/>
                <a:cs typeface="Montserrat SemiBold"/>
                <a:sym typeface="Montserrat SemiBold"/>
              </a:defRPr>
            </a:lvl1pPr>
            <a:lvl2pPr lvl="1" algn="r" rtl="0">
              <a:spcBef>
                <a:spcPts val="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cxnSp>
        <p:nvCxnSpPr>
          <p:cNvPr id="99" name="Google Shape;99;p17"/>
          <p:cNvCxnSpPr/>
          <p:nvPr/>
        </p:nvCxnSpPr>
        <p:spPr>
          <a:xfrm>
            <a:off x="-6375" y="173400"/>
            <a:ext cx="4210800" cy="0"/>
          </a:xfrm>
          <a:prstGeom prst="straightConnector1">
            <a:avLst/>
          </a:prstGeom>
          <a:noFill/>
          <a:ln w="9525" cap="flat" cmpd="sng">
            <a:solidFill>
              <a:schemeClr val="accent4"/>
            </a:solidFill>
            <a:prstDash val="solid"/>
            <a:round/>
            <a:headEnd type="none" w="med" len="med"/>
            <a:tailEnd type="none" w="med" len="med"/>
          </a:ln>
        </p:spPr>
      </p:cxnSp>
      <p:cxnSp>
        <p:nvCxnSpPr>
          <p:cNvPr id="100" name="Google Shape;100;p17"/>
          <p:cNvCxnSpPr/>
          <p:nvPr/>
        </p:nvCxnSpPr>
        <p:spPr>
          <a:xfrm>
            <a:off x="-6375" y="5008575"/>
            <a:ext cx="4210800" cy="0"/>
          </a:xfrm>
          <a:prstGeom prst="straightConnector1">
            <a:avLst/>
          </a:prstGeom>
          <a:noFill/>
          <a:ln w="9525" cap="flat" cmpd="sng">
            <a:solidFill>
              <a:schemeClr val="accent4"/>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
  <p:cSld name="CUSTOM_1_1">
    <p:spTree>
      <p:nvGrpSpPr>
        <p:cNvPr id="1" name="Shape 101"/>
        <p:cNvGrpSpPr/>
        <p:nvPr/>
      </p:nvGrpSpPr>
      <p:grpSpPr>
        <a:xfrm>
          <a:off x="0" y="0"/>
          <a:ext cx="0" cy="0"/>
          <a:chOff x="0" y="0"/>
          <a:chExt cx="0" cy="0"/>
        </a:xfrm>
      </p:grpSpPr>
      <p:cxnSp>
        <p:nvCxnSpPr>
          <p:cNvPr id="102" name="Google Shape;102;p18"/>
          <p:cNvCxnSpPr/>
          <p:nvPr/>
        </p:nvCxnSpPr>
        <p:spPr>
          <a:xfrm>
            <a:off x="5095700" y="2859825"/>
            <a:ext cx="4114800" cy="0"/>
          </a:xfrm>
          <a:prstGeom prst="straightConnector1">
            <a:avLst/>
          </a:prstGeom>
          <a:noFill/>
          <a:ln w="9525" cap="flat" cmpd="sng">
            <a:solidFill>
              <a:schemeClr val="accent4"/>
            </a:solidFill>
            <a:prstDash val="solid"/>
            <a:round/>
            <a:headEnd type="none" w="med" len="med"/>
            <a:tailEnd type="none" w="med" len="med"/>
          </a:ln>
        </p:spPr>
      </p:cxnSp>
      <p:sp>
        <p:nvSpPr>
          <p:cNvPr id="103" name="Google Shape;103;p18"/>
          <p:cNvSpPr/>
          <p:nvPr/>
        </p:nvSpPr>
        <p:spPr>
          <a:xfrm rot="-6362099">
            <a:off x="5032664" y="657329"/>
            <a:ext cx="1466663" cy="1623417"/>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8"/>
          <p:cNvSpPr txBox="1">
            <a:spLocks noGrp="1"/>
          </p:cNvSpPr>
          <p:nvPr>
            <p:ph type="title"/>
          </p:nvPr>
        </p:nvSpPr>
        <p:spPr>
          <a:xfrm>
            <a:off x="5430000" y="1821600"/>
            <a:ext cx="2919300" cy="974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5" name="Google Shape;105;p18"/>
          <p:cNvSpPr txBox="1">
            <a:spLocks noGrp="1"/>
          </p:cNvSpPr>
          <p:nvPr>
            <p:ph type="body" idx="1"/>
          </p:nvPr>
        </p:nvSpPr>
        <p:spPr>
          <a:xfrm>
            <a:off x="5414400" y="2929300"/>
            <a:ext cx="2950500" cy="15411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Char char="●"/>
              <a:defRPr sz="1600"/>
            </a:lvl1pPr>
            <a:lvl2pPr marL="914400" lvl="1" indent="-330200" rtl="0">
              <a:spcBef>
                <a:spcPts val="1600"/>
              </a:spcBef>
              <a:spcAft>
                <a:spcPts val="0"/>
              </a:spcAft>
              <a:buSzPts val="1600"/>
              <a:buChar char="○"/>
              <a:defRPr sz="1600"/>
            </a:lvl2pPr>
            <a:lvl3pPr marL="1371600" lvl="2" indent="-330200" rtl="0">
              <a:spcBef>
                <a:spcPts val="1600"/>
              </a:spcBef>
              <a:spcAft>
                <a:spcPts val="0"/>
              </a:spcAft>
              <a:buSzPts val="1600"/>
              <a:buChar char="■"/>
              <a:defRPr sz="1600"/>
            </a:lvl3pPr>
            <a:lvl4pPr marL="1828800" lvl="3" indent="-330200" rtl="0">
              <a:spcBef>
                <a:spcPts val="1600"/>
              </a:spcBef>
              <a:spcAft>
                <a:spcPts val="0"/>
              </a:spcAft>
              <a:buSzPts val="1600"/>
              <a:buChar char="●"/>
              <a:defRPr sz="1600"/>
            </a:lvl4pPr>
            <a:lvl5pPr marL="2286000" lvl="4" indent="-330200" rtl="0">
              <a:spcBef>
                <a:spcPts val="1600"/>
              </a:spcBef>
              <a:spcAft>
                <a:spcPts val="0"/>
              </a:spcAft>
              <a:buSzPts val="1600"/>
              <a:buChar char="○"/>
              <a:defRPr sz="1600"/>
            </a:lvl5pPr>
            <a:lvl6pPr marL="2743200" lvl="5" indent="-330200" rtl="0">
              <a:spcBef>
                <a:spcPts val="1600"/>
              </a:spcBef>
              <a:spcAft>
                <a:spcPts val="0"/>
              </a:spcAft>
              <a:buSzPts val="1600"/>
              <a:buChar char="■"/>
              <a:defRPr sz="1600"/>
            </a:lvl6pPr>
            <a:lvl7pPr marL="3200400" lvl="6" indent="-330200" rtl="0">
              <a:spcBef>
                <a:spcPts val="1600"/>
              </a:spcBef>
              <a:spcAft>
                <a:spcPts val="0"/>
              </a:spcAft>
              <a:buSzPts val="1600"/>
              <a:buChar char="●"/>
              <a:defRPr sz="1600"/>
            </a:lvl7pPr>
            <a:lvl8pPr marL="3657600" lvl="7" indent="-330200" rtl="0">
              <a:spcBef>
                <a:spcPts val="1600"/>
              </a:spcBef>
              <a:spcAft>
                <a:spcPts val="0"/>
              </a:spcAft>
              <a:buSzPts val="1600"/>
              <a:buChar char="○"/>
              <a:defRPr sz="1600"/>
            </a:lvl8pPr>
            <a:lvl9pPr marL="4114800" lvl="8" indent="-330200" rtl="0">
              <a:spcBef>
                <a:spcPts val="1600"/>
              </a:spcBef>
              <a:spcAft>
                <a:spcPts val="1600"/>
              </a:spcAft>
              <a:buSzPts val="1600"/>
              <a:buChar char="■"/>
              <a:defRPr sz="16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ullet point list 1">
  <p:cSld name="CUSTOM_1_1_1">
    <p:spTree>
      <p:nvGrpSpPr>
        <p:cNvPr id="1" name="Shape 106"/>
        <p:cNvGrpSpPr/>
        <p:nvPr/>
      </p:nvGrpSpPr>
      <p:grpSpPr>
        <a:xfrm>
          <a:off x="0" y="0"/>
          <a:ext cx="0" cy="0"/>
          <a:chOff x="0" y="0"/>
          <a:chExt cx="0" cy="0"/>
        </a:xfrm>
      </p:grpSpPr>
      <p:sp>
        <p:nvSpPr>
          <p:cNvPr id="107" name="Google Shape;107;p19"/>
          <p:cNvSpPr/>
          <p:nvPr/>
        </p:nvSpPr>
        <p:spPr>
          <a:xfrm>
            <a:off x="418953" y="540037"/>
            <a:ext cx="1570074" cy="1414957"/>
          </a:xfrm>
          <a:custGeom>
            <a:avLst/>
            <a:gdLst/>
            <a:ahLst/>
            <a:cxnLst/>
            <a:rect l="l" t="t" r="r" b="b"/>
            <a:pathLst>
              <a:path w="229543" h="206865" extrusionOk="0">
                <a:moveTo>
                  <a:pt x="143620" y="0"/>
                </a:moveTo>
                <a:cubicBezTo>
                  <a:pt x="130205" y="0"/>
                  <a:pt x="116938" y="4603"/>
                  <a:pt x="105815" y="13117"/>
                </a:cubicBezTo>
                <a:cubicBezTo>
                  <a:pt x="80705" y="32337"/>
                  <a:pt x="62430" y="58549"/>
                  <a:pt x="34953" y="75203"/>
                </a:cubicBezTo>
                <a:cubicBezTo>
                  <a:pt x="12012" y="89108"/>
                  <a:pt x="0" y="111569"/>
                  <a:pt x="7717" y="143314"/>
                </a:cubicBezTo>
                <a:cubicBezTo>
                  <a:pt x="15007" y="173304"/>
                  <a:pt x="38401" y="191467"/>
                  <a:pt x="64728" y="191467"/>
                </a:cubicBezTo>
                <a:cubicBezTo>
                  <a:pt x="66267" y="191467"/>
                  <a:pt x="67817" y="191405"/>
                  <a:pt x="69375" y="191279"/>
                </a:cubicBezTo>
                <a:cubicBezTo>
                  <a:pt x="74315" y="190881"/>
                  <a:pt x="79303" y="190656"/>
                  <a:pt x="84288" y="190656"/>
                </a:cubicBezTo>
                <a:cubicBezTo>
                  <a:pt x="102953" y="190656"/>
                  <a:pt x="121582" y="193806"/>
                  <a:pt x="137570" y="202784"/>
                </a:cubicBezTo>
                <a:cubicBezTo>
                  <a:pt x="142416" y="205504"/>
                  <a:pt x="148258" y="206865"/>
                  <a:pt x="154722" y="206865"/>
                </a:cubicBezTo>
                <a:cubicBezTo>
                  <a:pt x="172405" y="206865"/>
                  <a:pt x="194749" y="196686"/>
                  <a:pt x="214129" y="176340"/>
                </a:cubicBezTo>
                <a:cubicBezTo>
                  <a:pt x="229542" y="160157"/>
                  <a:pt x="228050" y="139582"/>
                  <a:pt x="223027" y="120341"/>
                </a:cubicBezTo>
                <a:cubicBezTo>
                  <a:pt x="219931" y="108481"/>
                  <a:pt x="217912" y="96332"/>
                  <a:pt x="215508" y="84284"/>
                </a:cubicBezTo>
                <a:cubicBezTo>
                  <a:pt x="213814" y="75793"/>
                  <a:pt x="211930" y="67350"/>
                  <a:pt x="209343" y="59095"/>
                </a:cubicBezTo>
                <a:cubicBezTo>
                  <a:pt x="201836" y="35128"/>
                  <a:pt x="186890" y="10878"/>
                  <a:pt x="161224" y="2726"/>
                </a:cubicBezTo>
                <a:cubicBezTo>
                  <a:pt x="155440" y="889"/>
                  <a:pt x="149516" y="0"/>
                  <a:pt x="143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8" name="Google Shape;108;p19"/>
          <p:cNvCxnSpPr/>
          <p:nvPr/>
        </p:nvCxnSpPr>
        <p:spPr>
          <a:xfrm>
            <a:off x="-159375" y="1592276"/>
            <a:ext cx="5130900" cy="0"/>
          </a:xfrm>
          <a:prstGeom prst="straightConnector1">
            <a:avLst/>
          </a:prstGeom>
          <a:noFill/>
          <a:ln w="9525" cap="flat" cmpd="sng">
            <a:solidFill>
              <a:schemeClr val="accent4"/>
            </a:solidFill>
            <a:prstDash val="solid"/>
            <a:round/>
            <a:headEnd type="none" w="med" len="med"/>
            <a:tailEnd type="none" w="med" len="med"/>
          </a:ln>
        </p:spPr>
      </p:cxnSp>
      <p:sp>
        <p:nvSpPr>
          <p:cNvPr id="109" name="Google Shape;109;p19"/>
          <p:cNvSpPr txBox="1">
            <a:spLocks noGrp="1"/>
          </p:cNvSpPr>
          <p:nvPr>
            <p:ph type="title"/>
          </p:nvPr>
        </p:nvSpPr>
        <p:spPr>
          <a:xfrm>
            <a:off x="762025" y="961163"/>
            <a:ext cx="36057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0" name="Google Shape;110;p19"/>
          <p:cNvSpPr txBox="1">
            <a:spLocks noGrp="1"/>
          </p:cNvSpPr>
          <p:nvPr>
            <p:ph type="body" idx="1"/>
          </p:nvPr>
        </p:nvSpPr>
        <p:spPr>
          <a:xfrm>
            <a:off x="762025" y="1684898"/>
            <a:ext cx="4375200" cy="261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p:cSld name="TITLE_AND_BODY_1_1_3">
    <p:spTree>
      <p:nvGrpSpPr>
        <p:cNvPr id="1" name="Shape 111"/>
        <p:cNvGrpSpPr/>
        <p:nvPr/>
      </p:nvGrpSpPr>
      <p:grpSpPr>
        <a:xfrm>
          <a:off x="0" y="0"/>
          <a:ext cx="0" cy="0"/>
          <a:chOff x="0" y="0"/>
          <a:chExt cx="0" cy="0"/>
        </a:xfrm>
      </p:grpSpPr>
      <p:sp>
        <p:nvSpPr>
          <p:cNvPr id="112" name="Google Shape;112;p20"/>
          <p:cNvSpPr txBox="1">
            <a:spLocks noGrp="1"/>
          </p:cNvSpPr>
          <p:nvPr>
            <p:ph type="title"/>
          </p:nvPr>
        </p:nvSpPr>
        <p:spPr>
          <a:xfrm>
            <a:off x="3502338" y="603525"/>
            <a:ext cx="2589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3" name="Google Shape;113;p20"/>
          <p:cNvSpPr txBox="1">
            <a:spLocks noGrp="1"/>
          </p:cNvSpPr>
          <p:nvPr>
            <p:ph type="subTitle" idx="1"/>
          </p:nvPr>
        </p:nvSpPr>
        <p:spPr>
          <a:xfrm>
            <a:off x="3081463" y="2682225"/>
            <a:ext cx="2589600" cy="572400"/>
          </a:xfrm>
          <a:prstGeom prst="rect">
            <a:avLst/>
          </a:prstGeom>
        </p:spPr>
        <p:txBody>
          <a:bodyPr spcFirstLastPara="1" wrap="square" lIns="91425" tIns="91425" rIns="91425" bIns="91425" anchor="t" anchorCtr="0">
            <a:noAutofit/>
          </a:bodyPr>
          <a:lstStyle>
            <a:lvl1pPr marL="0" lvl="0" indent="-190500" algn="r" rtl="0">
              <a:spcBef>
                <a:spcPts val="0"/>
              </a:spcBef>
              <a:spcAft>
                <a:spcPts val="0"/>
              </a:spcAft>
              <a:buClr>
                <a:schemeClr val="dk1"/>
              </a:buClr>
              <a:buSzPts val="3000"/>
              <a:buFont typeface="Josefin Sans Medium"/>
              <a:buNone/>
              <a:defRPr sz="3000">
                <a:solidFill>
                  <a:schemeClr val="dk1"/>
                </a:solidFill>
                <a:latin typeface="Montserrat ExtraLight"/>
                <a:ea typeface="Montserrat ExtraLight"/>
                <a:cs typeface="Montserrat ExtraLight"/>
                <a:sym typeface="Montserrat ExtraLight"/>
              </a:defRPr>
            </a:lvl1pPr>
            <a:lvl2pPr lvl="1" rtl="0">
              <a:spcBef>
                <a:spcPts val="0"/>
              </a:spcBef>
              <a:spcAft>
                <a:spcPts val="0"/>
              </a:spcAft>
              <a:buSzPts val="1400"/>
              <a:buFont typeface="Josefin Sans Medium"/>
              <a:buNone/>
              <a:defRPr>
                <a:latin typeface="Josefin Sans Medium"/>
                <a:ea typeface="Josefin Sans Medium"/>
                <a:cs typeface="Josefin Sans Medium"/>
                <a:sym typeface="Josefin Sans Medium"/>
              </a:defRPr>
            </a:lvl2pPr>
            <a:lvl3pPr lvl="2" rtl="0">
              <a:spcBef>
                <a:spcPts val="1600"/>
              </a:spcBef>
              <a:spcAft>
                <a:spcPts val="0"/>
              </a:spcAft>
              <a:buSzPts val="1400"/>
              <a:buFont typeface="Josefin Sans Medium"/>
              <a:buNone/>
              <a:defRPr>
                <a:latin typeface="Josefin Sans Medium"/>
                <a:ea typeface="Josefin Sans Medium"/>
                <a:cs typeface="Josefin Sans Medium"/>
                <a:sym typeface="Josefin Sans Medium"/>
              </a:defRPr>
            </a:lvl3pPr>
            <a:lvl4pPr lvl="3" rtl="0">
              <a:spcBef>
                <a:spcPts val="1600"/>
              </a:spcBef>
              <a:spcAft>
                <a:spcPts val="0"/>
              </a:spcAft>
              <a:buSzPts val="1400"/>
              <a:buFont typeface="Josefin Sans Medium"/>
              <a:buNone/>
              <a:defRPr>
                <a:latin typeface="Josefin Sans Medium"/>
                <a:ea typeface="Josefin Sans Medium"/>
                <a:cs typeface="Josefin Sans Medium"/>
                <a:sym typeface="Josefin Sans Medium"/>
              </a:defRPr>
            </a:lvl4pPr>
            <a:lvl5pPr lvl="4" rtl="0">
              <a:spcBef>
                <a:spcPts val="1600"/>
              </a:spcBef>
              <a:spcAft>
                <a:spcPts val="0"/>
              </a:spcAft>
              <a:buSzPts val="1400"/>
              <a:buFont typeface="Josefin Sans Medium"/>
              <a:buNone/>
              <a:defRPr>
                <a:latin typeface="Josefin Sans Medium"/>
                <a:ea typeface="Josefin Sans Medium"/>
                <a:cs typeface="Josefin Sans Medium"/>
                <a:sym typeface="Josefin Sans Medium"/>
              </a:defRPr>
            </a:lvl5pPr>
            <a:lvl6pPr lvl="5" rtl="0">
              <a:spcBef>
                <a:spcPts val="1600"/>
              </a:spcBef>
              <a:spcAft>
                <a:spcPts val="0"/>
              </a:spcAft>
              <a:buSzPts val="1400"/>
              <a:buFont typeface="Josefin Sans Medium"/>
              <a:buNone/>
              <a:defRPr>
                <a:latin typeface="Josefin Sans Medium"/>
                <a:ea typeface="Josefin Sans Medium"/>
                <a:cs typeface="Josefin Sans Medium"/>
                <a:sym typeface="Josefin Sans Medium"/>
              </a:defRPr>
            </a:lvl6pPr>
            <a:lvl7pPr lvl="6" rtl="0">
              <a:spcBef>
                <a:spcPts val="1600"/>
              </a:spcBef>
              <a:spcAft>
                <a:spcPts val="0"/>
              </a:spcAft>
              <a:buSzPts val="1400"/>
              <a:buFont typeface="Josefin Sans Medium"/>
              <a:buNone/>
              <a:defRPr>
                <a:latin typeface="Josefin Sans Medium"/>
                <a:ea typeface="Josefin Sans Medium"/>
                <a:cs typeface="Josefin Sans Medium"/>
                <a:sym typeface="Josefin Sans Medium"/>
              </a:defRPr>
            </a:lvl7pPr>
            <a:lvl8pPr lvl="7" rtl="0">
              <a:spcBef>
                <a:spcPts val="1600"/>
              </a:spcBef>
              <a:spcAft>
                <a:spcPts val="0"/>
              </a:spcAft>
              <a:buSzPts val="1400"/>
              <a:buFont typeface="Josefin Sans Medium"/>
              <a:buNone/>
              <a:defRPr>
                <a:latin typeface="Josefin Sans Medium"/>
                <a:ea typeface="Josefin Sans Medium"/>
                <a:cs typeface="Josefin Sans Medium"/>
                <a:sym typeface="Josefin Sans Medium"/>
              </a:defRPr>
            </a:lvl8pPr>
            <a:lvl9pPr lvl="8" rtl="0">
              <a:spcBef>
                <a:spcPts val="1600"/>
              </a:spcBef>
              <a:spcAft>
                <a:spcPts val="1600"/>
              </a:spcAft>
              <a:buSzPts val="1400"/>
              <a:buFont typeface="Josefin Sans Medium"/>
              <a:buNone/>
              <a:defRPr>
                <a:latin typeface="Josefin Sans Medium"/>
                <a:ea typeface="Josefin Sans Medium"/>
                <a:cs typeface="Josefin Sans Medium"/>
                <a:sym typeface="Josefin Sans Medium"/>
              </a:defRPr>
            </a:lvl9pPr>
          </a:lstStyle>
          <a:p>
            <a:endParaRPr/>
          </a:p>
        </p:txBody>
      </p:sp>
      <p:sp>
        <p:nvSpPr>
          <p:cNvPr id="114" name="Google Shape;114;p20"/>
          <p:cNvSpPr txBox="1">
            <a:spLocks noGrp="1"/>
          </p:cNvSpPr>
          <p:nvPr>
            <p:ph type="subTitle" idx="2"/>
          </p:nvPr>
        </p:nvSpPr>
        <p:spPr>
          <a:xfrm>
            <a:off x="3527850" y="1169575"/>
            <a:ext cx="2307300" cy="1187100"/>
          </a:xfrm>
          <a:prstGeom prst="rect">
            <a:avLst/>
          </a:prstGeom>
        </p:spPr>
        <p:txBody>
          <a:bodyPr spcFirstLastPara="1" wrap="square" lIns="91425" tIns="91425" rIns="91425" bIns="91425" anchor="t" anchorCtr="0">
            <a:noAutofit/>
          </a:bodyPr>
          <a:lstStyle>
            <a:lvl1pPr marL="0" marR="0" lvl="0" indent="-11430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5" name="Google Shape;115;p20"/>
          <p:cNvSpPr txBox="1">
            <a:spLocks noGrp="1"/>
          </p:cNvSpPr>
          <p:nvPr>
            <p:ph type="subTitle" idx="3"/>
          </p:nvPr>
        </p:nvSpPr>
        <p:spPr>
          <a:xfrm>
            <a:off x="3306400" y="3242675"/>
            <a:ext cx="2307300" cy="1187100"/>
          </a:xfrm>
          <a:prstGeom prst="rect">
            <a:avLst/>
          </a:prstGeom>
        </p:spPr>
        <p:txBody>
          <a:bodyPr spcFirstLastPara="1" wrap="square" lIns="91425" tIns="91425" rIns="91425" bIns="91425" anchor="t" anchorCtr="0">
            <a:noAutofit/>
          </a:bodyPr>
          <a:lstStyle>
            <a:lvl1pPr marL="0" marR="0" lvl="0" indent="-114300" algn="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5172600" y="2303250"/>
            <a:ext cx="32730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5172600" y="1142150"/>
            <a:ext cx="32730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4" name="Google Shape;14;p3"/>
          <p:cNvSpPr txBox="1">
            <a:spLocks noGrp="1"/>
          </p:cNvSpPr>
          <p:nvPr>
            <p:ph type="subTitle" idx="1"/>
          </p:nvPr>
        </p:nvSpPr>
        <p:spPr>
          <a:xfrm>
            <a:off x="5172600" y="3395900"/>
            <a:ext cx="2562300" cy="52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Montserrat SemiBold"/>
              <a:buNone/>
              <a:defRPr sz="1400">
                <a:latin typeface="Montserrat SemiBold"/>
                <a:ea typeface="Montserrat SemiBold"/>
                <a:cs typeface="Montserrat SemiBold"/>
                <a:sym typeface="Montserrat SemiBold"/>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cxnSp>
        <p:nvCxnSpPr>
          <p:cNvPr id="15" name="Google Shape;15;p3"/>
          <p:cNvCxnSpPr/>
          <p:nvPr/>
        </p:nvCxnSpPr>
        <p:spPr>
          <a:xfrm>
            <a:off x="5249600" y="173388"/>
            <a:ext cx="3951600" cy="0"/>
          </a:xfrm>
          <a:prstGeom prst="straightConnector1">
            <a:avLst/>
          </a:prstGeom>
          <a:noFill/>
          <a:ln w="9525" cap="flat" cmpd="sng">
            <a:solidFill>
              <a:schemeClr val="accent4"/>
            </a:solidFill>
            <a:prstDash val="solid"/>
            <a:round/>
            <a:headEnd type="none" w="med" len="med"/>
            <a:tailEnd type="none" w="med" len="med"/>
          </a:ln>
        </p:spPr>
      </p:cxnSp>
      <p:cxnSp>
        <p:nvCxnSpPr>
          <p:cNvPr id="16" name="Google Shape;16;p3"/>
          <p:cNvCxnSpPr/>
          <p:nvPr/>
        </p:nvCxnSpPr>
        <p:spPr>
          <a:xfrm>
            <a:off x="5249600" y="5008563"/>
            <a:ext cx="3951600" cy="0"/>
          </a:xfrm>
          <a:prstGeom prst="straightConnector1">
            <a:avLst/>
          </a:prstGeom>
          <a:noFill/>
          <a:ln w="9525" cap="flat" cmpd="sng">
            <a:solidFill>
              <a:schemeClr val="accent4"/>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TITLE_AND_BODY_1_2">
    <p:spTree>
      <p:nvGrpSpPr>
        <p:cNvPr id="1" name="Shape 116"/>
        <p:cNvGrpSpPr/>
        <p:nvPr/>
      </p:nvGrpSpPr>
      <p:grpSpPr>
        <a:xfrm>
          <a:off x="0" y="0"/>
          <a:ext cx="0" cy="0"/>
          <a:chOff x="0" y="0"/>
          <a:chExt cx="0" cy="0"/>
        </a:xfrm>
      </p:grpSpPr>
      <p:cxnSp>
        <p:nvCxnSpPr>
          <p:cNvPr id="117" name="Google Shape;117;p21"/>
          <p:cNvCxnSpPr/>
          <p:nvPr/>
        </p:nvCxnSpPr>
        <p:spPr>
          <a:xfrm>
            <a:off x="2596200" y="954413"/>
            <a:ext cx="3951600" cy="0"/>
          </a:xfrm>
          <a:prstGeom prst="straightConnector1">
            <a:avLst/>
          </a:prstGeom>
          <a:noFill/>
          <a:ln w="9525" cap="flat" cmpd="sng">
            <a:solidFill>
              <a:schemeClr val="accent4"/>
            </a:solidFill>
            <a:prstDash val="solid"/>
            <a:round/>
            <a:headEnd type="none" w="med" len="med"/>
            <a:tailEnd type="none" w="med" len="med"/>
          </a:ln>
        </p:spPr>
      </p:cxnSp>
      <p:sp>
        <p:nvSpPr>
          <p:cNvPr id="118" name="Google Shape;118;p21"/>
          <p:cNvSpPr/>
          <p:nvPr/>
        </p:nvSpPr>
        <p:spPr>
          <a:xfrm>
            <a:off x="6762603" y="1024174"/>
            <a:ext cx="1570074" cy="1414957"/>
          </a:xfrm>
          <a:custGeom>
            <a:avLst/>
            <a:gdLst/>
            <a:ahLst/>
            <a:cxnLst/>
            <a:rect l="l" t="t" r="r" b="b"/>
            <a:pathLst>
              <a:path w="229543" h="206865" extrusionOk="0">
                <a:moveTo>
                  <a:pt x="143620" y="0"/>
                </a:moveTo>
                <a:cubicBezTo>
                  <a:pt x="130205" y="0"/>
                  <a:pt x="116938" y="4603"/>
                  <a:pt x="105815" y="13117"/>
                </a:cubicBezTo>
                <a:cubicBezTo>
                  <a:pt x="80705" y="32337"/>
                  <a:pt x="62430" y="58549"/>
                  <a:pt x="34953" y="75203"/>
                </a:cubicBezTo>
                <a:cubicBezTo>
                  <a:pt x="12012" y="89108"/>
                  <a:pt x="0" y="111569"/>
                  <a:pt x="7717" y="143314"/>
                </a:cubicBezTo>
                <a:cubicBezTo>
                  <a:pt x="15007" y="173304"/>
                  <a:pt x="38401" y="191467"/>
                  <a:pt x="64728" y="191467"/>
                </a:cubicBezTo>
                <a:cubicBezTo>
                  <a:pt x="66267" y="191467"/>
                  <a:pt x="67817" y="191405"/>
                  <a:pt x="69375" y="191279"/>
                </a:cubicBezTo>
                <a:cubicBezTo>
                  <a:pt x="74315" y="190881"/>
                  <a:pt x="79303" y="190656"/>
                  <a:pt x="84288" y="190656"/>
                </a:cubicBezTo>
                <a:cubicBezTo>
                  <a:pt x="102953" y="190656"/>
                  <a:pt x="121582" y="193806"/>
                  <a:pt x="137570" y="202784"/>
                </a:cubicBezTo>
                <a:cubicBezTo>
                  <a:pt x="142416" y="205504"/>
                  <a:pt x="148258" y="206865"/>
                  <a:pt x="154722" y="206865"/>
                </a:cubicBezTo>
                <a:cubicBezTo>
                  <a:pt x="172405" y="206865"/>
                  <a:pt x="194749" y="196686"/>
                  <a:pt x="214129" y="176340"/>
                </a:cubicBezTo>
                <a:cubicBezTo>
                  <a:pt x="229542" y="160157"/>
                  <a:pt x="228050" y="139582"/>
                  <a:pt x="223027" y="120341"/>
                </a:cubicBezTo>
                <a:cubicBezTo>
                  <a:pt x="219931" y="108481"/>
                  <a:pt x="217912" y="96332"/>
                  <a:pt x="215508" y="84284"/>
                </a:cubicBezTo>
                <a:cubicBezTo>
                  <a:pt x="213814" y="75793"/>
                  <a:pt x="211930" y="67350"/>
                  <a:pt x="209343" y="59095"/>
                </a:cubicBezTo>
                <a:cubicBezTo>
                  <a:pt x="201836" y="35128"/>
                  <a:pt x="186890" y="10878"/>
                  <a:pt x="161224" y="2726"/>
                </a:cubicBezTo>
                <a:cubicBezTo>
                  <a:pt x="155440" y="889"/>
                  <a:pt x="149516" y="0"/>
                  <a:pt x="143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1"/>
          <p:cNvSpPr/>
          <p:nvPr/>
        </p:nvSpPr>
        <p:spPr>
          <a:xfrm>
            <a:off x="1887757" y="1424829"/>
            <a:ext cx="1027737" cy="794616"/>
          </a:xfrm>
          <a:custGeom>
            <a:avLst/>
            <a:gdLst/>
            <a:ahLst/>
            <a:cxnLst/>
            <a:rect l="l" t="t" r="r" b="b"/>
            <a:pathLst>
              <a:path w="203311" h="157194" extrusionOk="0">
                <a:moveTo>
                  <a:pt x="100885" y="1"/>
                </a:moveTo>
                <a:cubicBezTo>
                  <a:pt x="92874" y="1"/>
                  <a:pt x="84783" y="1283"/>
                  <a:pt x="76806" y="4068"/>
                </a:cubicBezTo>
                <a:cubicBezTo>
                  <a:pt x="49058" y="13751"/>
                  <a:pt x="26114" y="37738"/>
                  <a:pt x="13638" y="64467"/>
                </a:cubicBezTo>
                <a:cubicBezTo>
                  <a:pt x="4861" y="83276"/>
                  <a:pt x="0" y="107645"/>
                  <a:pt x="5342" y="128126"/>
                </a:cubicBezTo>
                <a:cubicBezTo>
                  <a:pt x="9982" y="145910"/>
                  <a:pt x="24797" y="153812"/>
                  <a:pt x="41740" y="155082"/>
                </a:cubicBezTo>
                <a:cubicBezTo>
                  <a:pt x="48780" y="155610"/>
                  <a:pt x="55827" y="155798"/>
                  <a:pt x="62878" y="155798"/>
                </a:cubicBezTo>
                <a:cubicBezTo>
                  <a:pt x="80424" y="155798"/>
                  <a:pt x="97992" y="154632"/>
                  <a:pt x="115534" y="154632"/>
                </a:cubicBezTo>
                <a:cubicBezTo>
                  <a:pt x="117772" y="154632"/>
                  <a:pt x="120009" y="154651"/>
                  <a:pt x="122246" y="154694"/>
                </a:cubicBezTo>
                <a:cubicBezTo>
                  <a:pt x="132898" y="154898"/>
                  <a:pt x="146681" y="157193"/>
                  <a:pt x="159730" y="157193"/>
                </a:cubicBezTo>
                <a:cubicBezTo>
                  <a:pt x="169995" y="157193"/>
                  <a:pt x="179806" y="155773"/>
                  <a:pt x="187279" y="150796"/>
                </a:cubicBezTo>
                <a:cubicBezTo>
                  <a:pt x="203310" y="140121"/>
                  <a:pt x="202308" y="116877"/>
                  <a:pt x="200551" y="99803"/>
                </a:cubicBezTo>
                <a:cubicBezTo>
                  <a:pt x="197934" y="74371"/>
                  <a:pt x="185913" y="50155"/>
                  <a:pt x="168784" y="31885"/>
                </a:cubicBezTo>
                <a:cubicBezTo>
                  <a:pt x="151059" y="12980"/>
                  <a:pt x="126371" y="1"/>
                  <a:pt x="1008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1"/>
          <p:cNvSpPr txBox="1">
            <a:spLocks noGrp="1"/>
          </p:cNvSpPr>
          <p:nvPr>
            <p:ph type="subTitle" idx="1"/>
          </p:nvPr>
        </p:nvSpPr>
        <p:spPr>
          <a:xfrm>
            <a:off x="1091238" y="1792745"/>
            <a:ext cx="1936800" cy="130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1" name="Google Shape;121;p21"/>
          <p:cNvSpPr txBox="1">
            <a:spLocks noGrp="1"/>
          </p:cNvSpPr>
          <p:nvPr>
            <p:ph type="subTitle" idx="2"/>
          </p:nvPr>
        </p:nvSpPr>
        <p:spPr>
          <a:xfrm>
            <a:off x="3603588" y="1792745"/>
            <a:ext cx="1936800" cy="130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 name="Google Shape;122;p21"/>
          <p:cNvSpPr txBox="1">
            <a:spLocks noGrp="1"/>
          </p:cNvSpPr>
          <p:nvPr>
            <p:ph type="subTitle" idx="3"/>
          </p:nvPr>
        </p:nvSpPr>
        <p:spPr>
          <a:xfrm>
            <a:off x="6115938" y="1792745"/>
            <a:ext cx="1936800" cy="130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3" name="Google Shape;123;p21"/>
          <p:cNvSpPr txBox="1">
            <a:spLocks noGrp="1"/>
          </p:cNvSpPr>
          <p:nvPr>
            <p:ph type="title"/>
          </p:nvPr>
        </p:nvSpPr>
        <p:spPr>
          <a:xfrm>
            <a:off x="1091213" y="1328375"/>
            <a:ext cx="1936800" cy="47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1pPr>
            <a:lvl2pPr lvl="1"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2pPr>
            <a:lvl3pPr lvl="2"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3pPr>
            <a:lvl4pPr lvl="3"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4pPr>
            <a:lvl5pPr lvl="4"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5pPr>
            <a:lvl6pPr lvl="5"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6pPr>
            <a:lvl7pPr lvl="6"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7pPr>
            <a:lvl8pPr lvl="7"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8pPr>
            <a:lvl9pPr lvl="8"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9pPr>
          </a:lstStyle>
          <a:p>
            <a:endParaRPr/>
          </a:p>
        </p:txBody>
      </p:sp>
      <p:sp>
        <p:nvSpPr>
          <p:cNvPr id="124" name="Google Shape;124;p21"/>
          <p:cNvSpPr txBox="1">
            <a:spLocks noGrp="1"/>
          </p:cNvSpPr>
          <p:nvPr>
            <p:ph type="title" idx="4"/>
          </p:nvPr>
        </p:nvSpPr>
        <p:spPr>
          <a:xfrm>
            <a:off x="3603601" y="1328375"/>
            <a:ext cx="1936800" cy="47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1pPr>
            <a:lvl2pPr lvl="1"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2pPr>
            <a:lvl3pPr lvl="2"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3pPr>
            <a:lvl4pPr lvl="3"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4pPr>
            <a:lvl5pPr lvl="4"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5pPr>
            <a:lvl6pPr lvl="5"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6pPr>
            <a:lvl7pPr lvl="6"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7pPr>
            <a:lvl8pPr lvl="7"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8pPr>
            <a:lvl9pPr lvl="8"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9pPr>
          </a:lstStyle>
          <a:p>
            <a:endParaRPr/>
          </a:p>
        </p:txBody>
      </p:sp>
      <p:sp>
        <p:nvSpPr>
          <p:cNvPr id="125" name="Google Shape;125;p21"/>
          <p:cNvSpPr txBox="1">
            <a:spLocks noGrp="1"/>
          </p:cNvSpPr>
          <p:nvPr>
            <p:ph type="title" idx="5"/>
          </p:nvPr>
        </p:nvSpPr>
        <p:spPr>
          <a:xfrm>
            <a:off x="6115988" y="1328375"/>
            <a:ext cx="1936800" cy="47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1pPr>
            <a:lvl2pPr lvl="1"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2pPr>
            <a:lvl3pPr lvl="2"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3pPr>
            <a:lvl4pPr lvl="3"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4pPr>
            <a:lvl5pPr lvl="4"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5pPr>
            <a:lvl6pPr lvl="5"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6pPr>
            <a:lvl7pPr lvl="6"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7pPr>
            <a:lvl8pPr lvl="7"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8pPr>
            <a:lvl9pPr lvl="8"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9pPr>
          </a:lstStyle>
          <a:p>
            <a:endParaRPr/>
          </a:p>
        </p:txBody>
      </p:sp>
      <p:sp>
        <p:nvSpPr>
          <p:cNvPr id="126" name="Google Shape;126;p21"/>
          <p:cNvSpPr txBox="1">
            <a:spLocks noGrp="1"/>
          </p:cNvSpPr>
          <p:nvPr>
            <p:ph type="title" idx="6"/>
          </p:nvPr>
        </p:nvSpPr>
        <p:spPr>
          <a:xfrm>
            <a:off x="539400" y="451475"/>
            <a:ext cx="80652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1">
  <p:cSld name="TITLE_AND_BODY_1_2_3">
    <p:spTree>
      <p:nvGrpSpPr>
        <p:cNvPr id="1" name="Shape 127"/>
        <p:cNvGrpSpPr/>
        <p:nvPr/>
      </p:nvGrpSpPr>
      <p:grpSpPr>
        <a:xfrm>
          <a:off x="0" y="0"/>
          <a:ext cx="0" cy="0"/>
          <a:chOff x="0" y="0"/>
          <a:chExt cx="0" cy="0"/>
        </a:xfrm>
      </p:grpSpPr>
      <p:cxnSp>
        <p:nvCxnSpPr>
          <p:cNvPr id="128" name="Google Shape;128;p22"/>
          <p:cNvCxnSpPr/>
          <p:nvPr/>
        </p:nvCxnSpPr>
        <p:spPr>
          <a:xfrm>
            <a:off x="-7050" y="954425"/>
            <a:ext cx="3754800" cy="0"/>
          </a:xfrm>
          <a:prstGeom prst="straightConnector1">
            <a:avLst/>
          </a:prstGeom>
          <a:noFill/>
          <a:ln w="9525" cap="flat" cmpd="sng">
            <a:solidFill>
              <a:schemeClr val="accent4"/>
            </a:solidFill>
            <a:prstDash val="solid"/>
            <a:round/>
            <a:headEnd type="none" w="med" len="med"/>
            <a:tailEnd type="none" w="med" len="med"/>
          </a:ln>
        </p:spPr>
      </p:cxnSp>
      <p:sp>
        <p:nvSpPr>
          <p:cNvPr id="129" name="Google Shape;129;p22"/>
          <p:cNvSpPr/>
          <p:nvPr/>
        </p:nvSpPr>
        <p:spPr>
          <a:xfrm rot="-6362155">
            <a:off x="490912" y="1412796"/>
            <a:ext cx="1239391" cy="1371847"/>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txBox="1">
            <a:spLocks noGrp="1"/>
          </p:cNvSpPr>
          <p:nvPr>
            <p:ph type="subTitle" idx="1"/>
          </p:nvPr>
        </p:nvSpPr>
        <p:spPr>
          <a:xfrm>
            <a:off x="844250" y="1630775"/>
            <a:ext cx="2473200" cy="64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1" name="Google Shape;131;p22"/>
          <p:cNvSpPr txBox="1">
            <a:spLocks noGrp="1"/>
          </p:cNvSpPr>
          <p:nvPr>
            <p:ph type="title"/>
          </p:nvPr>
        </p:nvSpPr>
        <p:spPr>
          <a:xfrm>
            <a:off x="844207" y="1175975"/>
            <a:ext cx="2956800" cy="471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1pPr>
            <a:lvl2pPr lvl="1"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2pPr>
            <a:lvl3pPr lvl="2"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3pPr>
            <a:lvl4pPr lvl="3"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4pPr>
            <a:lvl5pPr lvl="4"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5pPr>
            <a:lvl6pPr lvl="5"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6pPr>
            <a:lvl7pPr lvl="6"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7pPr>
            <a:lvl8pPr lvl="7"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8pPr>
            <a:lvl9pPr lvl="8"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9pPr>
          </a:lstStyle>
          <a:p>
            <a:endParaRPr/>
          </a:p>
        </p:txBody>
      </p:sp>
      <p:sp>
        <p:nvSpPr>
          <p:cNvPr id="132" name="Google Shape;132;p22"/>
          <p:cNvSpPr txBox="1">
            <a:spLocks noGrp="1"/>
          </p:cNvSpPr>
          <p:nvPr>
            <p:ph type="title" idx="2"/>
          </p:nvPr>
        </p:nvSpPr>
        <p:spPr>
          <a:xfrm>
            <a:off x="844200" y="451475"/>
            <a:ext cx="80652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3" name="Google Shape;133;p22"/>
          <p:cNvSpPr txBox="1">
            <a:spLocks noGrp="1"/>
          </p:cNvSpPr>
          <p:nvPr>
            <p:ph type="subTitle" idx="3"/>
          </p:nvPr>
        </p:nvSpPr>
        <p:spPr>
          <a:xfrm>
            <a:off x="844250" y="2804413"/>
            <a:ext cx="2473200" cy="64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4" name="Google Shape;134;p22"/>
          <p:cNvSpPr txBox="1">
            <a:spLocks noGrp="1"/>
          </p:cNvSpPr>
          <p:nvPr>
            <p:ph type="title" idx="4"/>
          </p:nvPr>
        </p:nvSpPr>
        <p:spPr>
          <a:xfrm>
            <a:off x="844207" y="2340038"/>
            <a:ext cx="2956800" cy="471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1pPr>
            <a:lvl2pPr lvl="1"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2pPr>
            <a:lvl3pPr lvl="2"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3pPr>
            <a:lvl4pPr lvl="3"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4pPr>
            <a:lvl5pPr lvl="4"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5pPr>
            <a:lvl6pPr lvl="5"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6pPr>
            <a:lvl7pPr lvl="6"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7pPr>
            <a:lvl8pPr lvl="7"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8pPr>
            <a:lvl9pPr lvl="8"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9pPr>
          </a:lstStyle>
          <a:p>
            <a:endParaRPr/>
          </a:p>
        </p:txBody>
      </p:sp>
      <p:sp>
        <p:nvSpPr>
          <p:cNvPr id="135" name="Google Shape;135;p22"/>
          <p:cNvSpPr txBox="1">
            <a:spLocks noGrp="1"/>
          </p:cNvSpPr>
          <p:nvPr>
            <p:ph type="subTitle" idx="5"/>
          </p:nvPr>
        </p:nvSpPr>
        <p:spPr>
          <a:xfrm>
            <a:off x="844250" y="3968475"/>
            <a:ext cx="2473200" cy="64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6" name="Google Shape;136;p22"/>
          <p:cNvSpPr txBox="1">
            <a:spLocks noGrp="1"/>
          </p:cNvSpPr>
          <p:nvPr>
            <p:ph type="title" idx="6"/>
          </p:nvPr>
        </p:nvSpPr>
        <p:spPr>
          <a:xfrm>
            <a:off x="844207" y="3504100"/>
            <a:ext cx="2956800" cy="471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1pPr>
            <a:lvl2pPr lvl="1"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2pPr>
            <a:lvl3pPr lvl="2"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3pPr>
            <a:lvl4pPr lvl="3"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4pPr>
            <a:lvl5pPr lvl="4"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5pPr>
            <a:lvl6pPr lvl="5"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6pPr>
            <a:lvl7pPr lvl="6"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7pPr>
            <a:lvl8pPr lvl="7"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8pPr>
            <a:lvl9pPr lvl="8"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2">
  <p:cSld name="TITLE_AND_BODY_1_1_1">
    <p:spTree>
      <p:nvGrpSpPr>
        <p:cNvPr id="1" name="Shape 137"/>
        <p:cNvGrpSpPr/>
        <p:nvPr/>
      </p:nvGrpSpPr>
      <p:grpSpPr>
        <a:xfrm>
          <a:off x="0" y="0"/>
          <a:ext cx="0" cy="0"/>
          <a:chOff x="0" y="0"/>
          <a:chExt cx="0" cy="0"/>
        </a:xfrm>
      </p:grpSpPr>
      <p:sp>
        <p:nvSpPr>
          <p:cNvPr id="138" name="Google Shape;138;p23"/>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3"/>
          <p:cNvSpPr txBox="1">
            <a:spLocks noGrp="1"/>
          </p:cNvSpPr>
          <p:nvPr>
            <p:ph type="title"/>
          </p:nvPr>
        </p:nvSpPr>
        <p:spPr>
          <a:xfrm>
            <a:off x="1036725" y="2894175"/>
            <a:ext cx="2498400" cy="47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1pPr>
            <a:lvl2pPr lvl="1"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2pPr>
            <a:lvl3pPr lvl="2"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3pPr>
            <a:lvl4pPr lvl="3"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4pPr>
            <a:lvl5pPr lvl="4"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5pPr>
            <a:lvl6pPr lvl="5"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6pPr>
            <a:lvl7pPr lvl="6"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7pPr>
            <a:lvl8pPr lvl="7"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8pPr>
            <a:lvl9pPr lvl="8"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9pPr>
          </a:lstStyle>
          <a:p>
            <a:endParaRPr/>
          </a:p>
        </p:txBody>
      </p:sp>
      <p:sp>
        <p:nvSpPr>
          <p:cNvPr id="140" name="Google Shape;140;p23"/>
          <p:cNvSpPr txBox="1">
            <a:spLocks noGrp="1"/>
          </p:cNvSpPr>
          <p:nvPr>
            <p:ph type="subTitle" idx="1"/>
          </p:nvPr>
        </p:nvSpPr>
        <p:spPr>
          <a:xfrm>
            <a:off x="906675" y="3313675"/>
            <a:ext cx="2758500" cy="144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41" name="Google Shape;141;p23"/>
          <p:cNvSpPr txBox="1">
            <a:spLocks noGrp="1"/>
          </p:cNvSpPr>
          <p:nvPr>
            <p:ph type="title" idx="2"/>
          </p:nvPr>
        </p:nvSpPr>
        <p:spPr>
          <a:xfrm>
            <a:off x="5608803" y="2894175"/>
            <a:ext cx="2498400" cy="47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1pPr>
            <a:lvl2pPr lvl="1"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2pPr>
            <a:lvl3pPr lvl="2"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3pPr>
            <a:lvl4pPr lvl="3"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4pPr>
            <a:lvl5pPr lvl="4"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5pPr>
            <a:lvl6pPr lvl="5"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6pPr>
            <a:lvl7pPr lvl="6"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7pPr>
            <a:lvl8pPr lvl="7"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8pPr>
            <a:lvl9pPr lvl="8"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9pPr>
          </a:lstStyle>
          <a:p>
            <a:endParaRPr/>
          </a:p>
        </p:txBody>
      </p:sp>
      <p:sp>
        <p:nvSpPr>
          <p:cNvPr id="142" name="Google Shape;142;p23"/>
          <p:cNvSpPr txBox="1">
            <a:spLocks noGrp="1"/>
          </p:cNvSpPr>
          <p:nvPr>
            <p:ph type="subTitle" idx="3"/>
          </p:nvPr>
        </p:nvSpPr>
        <p:spPr>
          <a:xfrm>
            <a:off x="5478750" y="3313675"/>
            <a:ext cx="2758500" cy="144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3">
  <p:cSld name="TITLE_AND_BODY_1_1_1_1">
    <p:spTree>
      <p:nvGrpSpPr>
        <p:cNvPr id="1" name="Shape 143"/>
        <p:cNvGrpSpPr/>
        <p:nvPr/>
      </p:nvGrpSpPr>
      <p:grpSpPr>
        <a:xfrm>
          <a:off x="0" y="0"/>
          <a:ext cx="0" cy="0"/>
          <a:chOff x="0" y="0"/>
          <a:chExt cx="0" cy="0"/>
        </a:xfrm>
      </p:grpSpPr>
      <p:sp>
        <p:nvSpPr>
          <p:cNvPr id="144" name="Google Shape;144;p24"/>
          <p:cNvSpPr/>
          <p:nvPr/>
        </p:nvSpPr>
        <p:spPr>
          <a:xfrm rot="-1651349">
            <a:off x="1387151" y="3396931"/>
            <a:ext cx="1591610" cy="1230585"/>
          </a:xfrm>
          <a:custGeom>
            <a:avLst/>
            <a:gdLst/>
            <a:ahLst/>
            <a:cxnLst/>
            <a:rect l="l" t="t" r="r" b="b"/>
            <a:pathLst>
              <a:path w="203311" h="157194" extrusionOk="0">
                <a:moveTo>
                  <a:pt x="100885" y="1"/>
                </a:moveTo>
                <a:cubicBezTo>
                  <a:pt x="92874" y="1"/>
                  <a:pt x="84783" y="1283"/>
                  <a:pt x="76806" y="4068"/>
                </a:cubicBezTo>
                <a:cubicBezTo>
                  <a:pt x="49058" y="13751"/>
                  <a:pt x="26114" y="37738"/>
                  <a:pt x="13638" y="64467"/>
                </a:cubicBezTo>
                <a:cubicBezTo>
                  <a:pt x="4861" y="83276"/>
                  <a:pt x="0" y="107645"/>
                  <a:pt x="5342" y="128126"/>
                </a:cubicBezTo>
                <a:cubicBezTo>
                  <a:pt x="9982" y="145910"/>
                  <a:pt x="24797" y="153812"/>
                  <a:pt x="41740" y="155082"/>
                </a:cubicBezTo>
                <a:cubicBezTo>
                  <a:pt x="48780" y="155610"/>
                  <a:pt x="55827" y="155798"/>
                  <a:pt x="62878" y="155798"/>
                </a:cubicBezTo>
                <a:cubicBezTo>
                  <a:pt x="80424" y="155798"/>
                  <a:pt x="97992" y="154632"/>
                  <a:pt x="115534" y="154632"/>
                </a:cubicBezTo>
                <a:cubicBezTo>
                  <a:pt x="117772" y="154632"/>
                  <a:pt x="120009" y="154651"/>
                  <a:pt x="122246" y="154694"/>
                </a:cubicBezTo>
                <a:cubicBezTo>
                  <a:pt x="132898" y="154898"/>
                  <a:pt x="146681" y="157193"/>
                  <a:pt x="159730" y="157193"/>
                </a:cubicBezTo>
                <a:cubicBezTo>
                  <a:pt x="169995" y="157193"/>
                  <a:pt x="179806" y="155773"/>
                  <a:pt x="187279" y="150796"/>
                </a:cubicBezTo>
                <a:cubicBezTo>
                  <a:pt x="203310" y="140121"/>
                  <a:pt x="202308" y="116877"/>
                  <a:pt x="200551" y="99803"/>
                </a:cubicBezTo>
                <a:cubicBezTo>
                  <a:pt x="197934" y="74371"/>
                  <a:pt x="185913" y="50155"/>
                  <a:pt x="168784" y="31885"/>
                </a:cubicBezTo>
                <a:cubicBezTo>
                  <a:pt x="151059" y="12980"/>
                  <a:pt x="126371" y="1"/>
                  <a:pt x="1008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4"/>
          <p:cNvSpPr/>
          <p:nvPr/>
        </p:nvSpPr>
        <p:spPr>
          <a:xfrm>
            <a:off x="4859625" y="338675"/>
            <a:ext cx="1635512" cy="1273093"/>
          </a:xfrm>
          <a:custGeom>
            <a:avLst/>
            <a:gdLst/>
            <a:ahLst/>
            <a:cxnLst/>
            <a:rect l="l" t="t" r="r" b="b"/>
            <a:pathLst>
              <a:path w="209681" h="163217" extrusionOk="0">
                <a:moveTo>
                  <a:pt x="126215" y="0"/>
                </a:moveTo>
                <a:cubicBezTo>
                  <a:pt x="125383" y="0"/>
                  <a:pt x="124543" y="14"/>
                  <a:pt x="123697" y="42"/>
                </a:cubicBezTo>
                <a:cubicBezTo>
                  <a:pt x="87871" y="1241"/>
                  <a:pt x="57324" y="25234"/>
                  <a:pt x="32056" y="44028"/>
                </a:cubicBezTo>
                <a:cubicBezTo>
                  <a:pt x="6790" y="62820"/>
                  <a:pt x="0" y="92011"/>
                  <a:pt x="14709" y="114804"/>
                </a:cubicBezTo>
                <a:cubicBezTo>
                  <a:pt x="29416" y="137597"/>
                  <a:pt x="52798" y="127999"/>
                  <a:pt x="82590" y="142793"/>
                </a:cubicBezTo>
                <a:cubicBezTo>
                  <a:pt x="107746" y="155286"/>
                  <a:pt x="115695" y="163217"/>
                  <a:pt x="137537" y="163217"/>
                </a:cubicBezTo>
                <a:cubicBezTo>
                  <a:pt x="141563" y="163217"/>
                  <a:pt x="146062" y="162947"/>
                  <a:pt x="151227" y="162387"/>
                </a:cubicBezTo>
                <a:cubicBezTo>
                  <a:pt x="184414" y="158788"/>
                  <a:pt x="209680" y="122000"/>
                  <a:pt x="205910" y="82814"/>
                </a:cubicBezTo>
                <a:cubicBezTo>
                  <a:pt x="202138" y="43628"/>
                  <a:pt x="182150" y="23634"/>
                  <a:pt x="182150" y="23634"/>
                </a:cubicBezTo>
                <a:cubicBezTo>
                  <a:pt x="182150" y="23634"/>
                  <a:pt x="160581" y="0"/>
                  <a:pt x="1262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4"/>
          <p:cNvSpPr txBox="1">
            <a:spLocks noGrp="1"/>
          </p:cNvSpPr>
          <p:nvPr>
            <p:ph type="title"/>
          </p:nvPr>
        </p:nvSpPr>
        <p:spPr>
          <a:xfrm>
            <a:off x="4644013" y="771750"/>
            <a:ext cx="2498400" cy="471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Montserrat SemiBold"/>
              <a:buNone/>
              <a:defRPr sz="3000"/>
            </a:lvl1pPr>
            <a:lvl2pPr lvl="1"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2pPr>
            <a:lvl3pPr lvl="2"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3pPr>
            <a:lvl4pPr lvl="3"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4pPr>
            <a:lvl5pPr lvl="4"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5pPr>
            <a:lvl6pPr lvl="5"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6pPr>
            <a:lvl7pPr lvl="6"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7pPr>
            <a:lvl8pPr lvl="7"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8pPr>
            <a:lvl9pPr lvl="8"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9pPr>
          </a:lstStyle>
          <a:p>
            <a:endParaRPr/>
          </a:p>
        </p:txBody>
      </p:sp>
      <p:sp>
        <p:nvSpPr>
          <p:cNvPr id="147" name="Google Shape;147;p24"/>
          <p:cNvSpPr txBox="1">
            <a:spLocks noGrp="1"/>
          </p:cNvSpPr>
          <p:nvPr>
            <p:ph type="subTitle" idx="1"/>
          </p:nvPr>
        </p:nvSpPr>
        <p:spPr>
          <a:xfrm>
            <a:off x="4644013" y="1249725"/>
            <a:ext cx="2758500" cy="144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48" name="Google Shape;148;p24"/>
          <p:cNvSpPr txBox="1">
            <a:spLocks noGrp="1"/>
          </p:cNvSpPr>
          <p:nvPr>
            <p:ph type="title" idx="2"/>
          </p:nvPr>
        </p:nvSpPr>
        <p:spPr>
          <a:xfrm>
            <a:off x="2025588" y="2813488"/>
            <a:ext cx="2498400" cy="471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Font typeface="Montserrat SemiBold"/>
              <a:buNone/>
              <a:defRPr sz="3000"/>
            </a:lvl1pPr>
            <a:lvl2pPr lvl="1"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2pPr>
            <a:lvl3pPr lvl="2"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3pPr>
            <a:lvl4pPr lvl="3"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4pPr>
            <a:lvl5pPr lvl="4"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5pPr>
            <a:lvl6pPr lvl="5"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6pPr>
            <a:lvl7pPr lvl="6"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7pPr>
            <a:lvl8pPr lvl="7"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8pPr>
            <a:lvl9pPr lvl="8"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9pPr>
          </a:lstStyle>
          <a:p>
            <a:endParaRPr/>
          </a:p>
        </p:txBody>
      </p:sp>
      <p:sp>
        <p:nvSpPr>
          <p:cNvPr id="149" name="Google Shape;149;p24"/>
          <p:cNvSpPr txBox="1">
            <a:spLocks noGrp="1"/>
          </p:cNvSpPr>
          <p:nvPr>
            <p:ph type="subTitle" idx="3"/>
          </p:nvPr>
        </p:nvSpPr>
        <p:spPr>
          <a:xfrm>
            <a:off x="1733613" y="3291463"/>
            <a:ext cx="2758500" cy="1441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2">
  <p:cSld name="SECTION_HEADER_1">
    <p:spTree>
      <p:nvGrpSpPr>
        <p:cNvPr id="1" name="Shape 150"/>
        <p:cNvGrpSpPr/>
        <p:nvPr/>
      </p:nvGrpSpPr>
      <p:grpSpPr>
        <a:xfrm>
          <a:off x="0" y="0"/>
          <a:ext cx="0" cy="0"/>
          <a:chOff x="0" y="0"/>
          <a:chExt cx="0" cy="0"/>
        </a:xfrm>
      </p:grpSpPr>
      <p:sp>
        <p:nvSpPr>
          <p:cNvPr id="151" name="Google Shape;151;p25"/>
          <p:cNvSpPr txBox="1">
            <a:spLocks noGrp="1"/>
          </p:cNvSpPr>
          <p:nvPr>
            <p:ph type="title"/>
          </p:nvPr>
        </p:nvSpPr>
        <p:spPr>
          <a:xfrm>
            <a:off x="698299" y="2303250"/>
            <a:ext cx="36942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52" name="Google Shape;152;p25"/>
          <p:cNvSpPr txBox="1">
            <a:spLocks noGrp="1"/>
          </p:cNvSpPr>
          <p:nvPr>
            <p:ph type="title" idx="2" hasCustomPrompt="1"/>
          </p:nvPr>
        </p:nvSpPr>
        <p:spPr>
          <a:xfrm>
            <a:off x="706886" y="1142150"/>
            <a:ext cx="32730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53" name="Google Shape;153;p25"/>
          <p:cNvSpPr txBox="1">
            <a:spLocks noGrp="1"/>
          </p:cNvSpPr>
          <p:nvPr>
            <p:ph type="subTitle" idx="1"/>
          </p:nvPr>
        </p:nvSpPr>
        <p:spPr>
          <a:xfrm>
            <a:off x="741233" y="3395900"/>
            <a:ext cx="2562300" cy="52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Montserrat SemiBold"/>
              <a:buNone/>
              <a:defRPr sz="1400">
                <a:latin typeface="Montserrat SemiBold"/>
                <a:ea typeface="Montserrat SemiBold"/>
                <a:cs typeface="Montserrat SemiBold"/>
                <a:sym typeface="Montserrat SemiBold"/>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3">
  <p:cSld name="SECTION_HEADER_1_1">
    <p:spTree>
      <p:nvGrpSpPr>
        <p:cNvPr id="1" name="Shape 154"/>
        <p:cNvGrpSpPr/>
        <p:nvPr/>
      </p:nvGrpSpPr>
      <p:grpSpPr>
        <a:xfrm>
          <a:off x="0" y="0"/>
          <a:ext cx="0" cy="0"/>
          <a:chOff x="0" y="0"/>
          <a:chExt cx="0" cy="0"/>
        </a:xfrm>
      </p:grpSpPr>
      <p:sp>
        <p:nvSpPr>
          <p:cNvPr id="155" name="Google Shape;155;p26"/>
          <p:cNvSpPr txBox="1">
            <a:spLocks noGrp="1"/>
          </p:cNvSpPr>
          <p:nvPr>
            <p:ph type="title"/>
          </p:nvPr>
        </p:nvSpPr>
        <p:spPr>
          <a:xfrm>
            <a:off x="6145475" y="2730750"/>
            <a:ext cx="3164100" cy="895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6" name="Google Shape;156;p26"/>
          <p:cNvSpPr txBox="1">
            <a:spLocks noGrp="1"/>
          </p:cNvSpPr>
          <p:nvPr>
            <p:ph type="title" idx="2" hasCustomPrompt="1"/>
          </p:nvPr>
        </p:nvSpPr>
        <p:spPr>
          <a:xfrm>
            <a:off x="4790225" y="2392175"/>
            <a:ext cx="1368000" cy="1322700"/>
          </a:xfrm>
          <a:prstGeom prst="rect">
            <a:avLst/>
          </a:prstGeom>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SzPts val="60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57" name="Google Shape;157;p26"/>
          <p:cNvSpPr txBox="1">
            <a:spLocks noGrp="1"/>
          </p:cNvSpPr>
          <p:nvPr>
            <p:ph type="subTitle" idx="1"/>
          </p:nvPr>
        </p:nvSpPr>
        <p:spPr>
          <a:xfrm>
            <a:off x="6145475" y="3801225"/>
            <a:ext cx="2439900" cy="834600"/>
          </a:xfrm>
          <a:prstGeom prst="rect">
            <a:avLst/>
          </a:prstGeom>
        </p:spPr>
        <p:txBody>
          <a:bodyPr spcFirstLastPara="1" wrap="square" lIns="91425" tIns="91425" rIns="91425" bIns="91425" anchor="t" anchorCtr="0">
            <a:noAutofit/>
          </a:bodyPr>
          <a:lstStyle>
            <a:lvl1pPr marL="0" marR="0" lvl="0" indent="-114300" rtl="0">
              <a:lnSpc>
                <a:spcPct val="100000"/>
              </a:lnSpc>
              <a:spcBef>
                <a:spcPts val="0"/>
              </a:spcBef>
              <a:spcAft>
                <a:spcPts val="0"/>
              </a:spcAft>
              <a:buSzPts val="1800"/>
              <a:buNone/>
              <a:defRPr sz="1400">
                <a:latin typeface="Montserrat SemiBold"/>
                <a:ea typeface="Montserrat SemiBold"/>
                <a:cs typeface="Montserrat SemiBold"/>
                <a:sym typeface="Montserrat SemiBold"/>
              </a:defRPr>
            </a:lvl1pPr>
            <a:lvl2pPr lvl="1" algn="r" rtl="0">
              <a:spcBef>
                <a:spcPts val="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four columns">
  <p:cSld name="TITLE_ONLY_1">
    <p:spTree>
      <p:nvGrpSpPr>
        <p:cNvPr id="1" name="Shape 158"/>
        <p:cNvGrpSpPr/>
        <p:nvPr/>
      </p:nvGrpSpPr>
      <p:grpSpPr>
        <a:xfrm>
          <a:off x="0" y="0"/>
          <a:ext cx="0" cy="0"/>
          <a:chOff x="0" y="0"/>
          <a:chExt cx="0" cy="0"/>
        </a:xfrm>
      </p:grpSpPr>
      <p:sp>
        <p:nvSpPr>
          <p:cNvPr id="159" name="Google Shape;159;p27"/>
          <p:cNvSpPr/>
          <p:nvPr/>
        </p:nvSpPr>
        <p:spPr>
          <a:xfrm rot="-1650940">
            <a:off x="1595629" y="2716295"/>
            <a:ext cx="1027576" cy="794491"/>
          </a:xfrm>
          <a:custGeom>
            <a:avLst/>
            <a:gdLst/>
            <a:ahLst/>
            <a:cxnLst/>
            <a:rect l="l" t="t" r="r" b="b"/>
            <a:pathLst>
              <a:path w="203311" h="157194" extrusionOk="0">
                <a:moveTo>
                  <a:pt x="100885" y="1"/>
                </a:moveTo>
                <a:cubicBezTo>
                  <a:pt x="92874" y="1"/>
                  <a:pt x="84783" y="1283"/>
                  <a:pt x="76806" y="4068"/>
                </a:cubicBezTo>
                <a:cubicBezTo>
                  <a:pt x="49058" y="13751"/>
                  <a:pt x="26114" y="37738"/>
                  <a:pt x="13638" y="64467"/>
                </a:cubicBezTo>
                <a:cubicBezTo>
                  <a:pt x="4861" y="83276"/>
                  <a:pt x="0" y="107645"/>
                  <a:pt x="5342" y="128126"/>
                </a:cubicBezTo>
                <a:cubicBezTo>
                  <a:pt x="9982" y="145910"/>
                  <a:pt x="24797" y="153812"/>
                  <a:pt x="41740" y="155082"/>
                </a:cubicBezTo>
                <a:cubicBezTo>
                  <a:pt x="48780" y="155610"/>
                  <a:pt x="55827" y="155798"/>
                  <a:pt x="62878" y="155798"/>
                </a:cubicBezTo>
                <a:cubicBezTo>
                  <a:pt x="80424" y="155798"/>
                  <a:pt x="97992" y="154632"/>
                  <a:pt x="115534" y="154632"/>
                </a:cubicBezTo>
                <a:cubicBezTo>
                  <a:pt x="117772" y="154632"/>
                  <a:pt x="120009" y="154651"/>
                  <a:pt x="122246" y="154694"/>
                </a:cubicBezTo>
                <a:cubicBezTo>
                  <a:pt x="132898" y="154898"/>
                  <a:pt x="146681" y="157193"/>
                  <a:pt x="159730" y="157193"/>
                </a:cubicBezTo>
                <a:cubicBezTo>
                  <a:pt x="169995" y="157193"/>
                  <a:pt x="179806" y="155773"/>
                  <a:pt x="187279" y="150796"/>
                </a:cubicBezTo>
                <a:cubicBezTo>
                  <a:pt x="203310" y="140121"/>
                  <a:pt x="202308" y="116877"/>
                  <a:pt x="200551" y="99803"/>
                </a:cubicBezTo>
                <a:cubicBezTo>
                  <a:pt x="197934" y="74371"/>
                  <a:pt x="185913" y="50155"/>
                  <a:pt x="168784" y="31885"/>
                </a:cubicBezTo>
                <a:cubicBezTo>
                  <a:pt x="151059" y="12980"/>
                  <a:pt x="126371" y="1"/>
                  <a:pt x="1008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7"/>
          <p:cNvSpPr txBox="1">
            <a:spLocks noGrp="1"/>
          </p:cNvSpPr>
          <p:nvPr>
            <p:ph type="title"/>
          </p:nvPr>
        </p:nvSpPr>
        <p:spPr>
          <a:xfrm>
            <a:off x="539400" y="451475"/>
            <a:ext cx="80652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61" name="Google Shape;161;p27"/>
          <p:cNvCxnSpPr/>
          <p:nvPr/>
        </p:nvCxnSpPr>
        <p:spPr>
          <a:xfrm>
            <a:off x="2596200" y="954413"/>
            <a:ext cx="3951600" cy="0"/>
          </a:xfrm>
          <a:prstGeom prst="straightConnector1">
            <a:avLst/>
          </a:prstGeom>
          <a:noFill/>
          <a:ln w="9525" cap="flat" cmpd="sng">
            <a:solidFill>
              <a:schemeClr val="accent4"/>
            </a:solidFill>
            <a:prstDash val="solid"/>
            <a:round/>
            <a:headEnd type="none" w="med" len="med"/>
            <a:tailEnd type="none" w="med" len="med"/>
          </a:ln>
        </p:spPr>
      </p:cxnSp>
      <p:sp>
        <p:nvSpPr>
          <p:cNvPr id="162" name="Google Shape;162;p27"/>
          <p:cNvSpPr txBox="1">
            <a:spLocks noGrp="1"/>
          </p:cNvSpPr>
          <p:nvPr>
            <p:ph type="subTitle" idx="1"/>
          </p:nvPr>
        </p:nvSpPr>
        <p:spPr>
          <a:xfrm>
            <a:off x="717613" y="3127995"/>
            <a:ext cx="1822200" cy="69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27"/>
          <p:cNvSpPr txBox="1">
            <a:spLocks noGrp="1"/>
          </p:cNvSpPr>
          <p:nvPr>
            <p:ph type="title" idx="2"/>
          </p:nvPr>
        </p:nvSpPr>
        <p:spPr>
          <a:xfrm>
            <a:off x="766354" y="2767782"/>
            <a:ext cx="1724700" cy="47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1pPr>
            <a:lvl2pPr lvl="1" algn="ct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2pPr>
            <a:lvl3pPr lvl="2" algn="ct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3pPr>
            <a:lvl4pPr lvl="3" algn="ct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4pPr>
            <a:lvl5pPr lvl="4" algn="ct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5pPr>
            <a:lvl6pPr lvl="5" algn="ct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6pPr>
            <a:lvl7pPr lvl="6" algn="ct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7pPr>
            <a:lvl8pPr lvl="7" algn="ct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8pPr>
            <a:lvl9pPr lvl="8" algn="ct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9pPr>
          </a:lstStyle>
          <a:p>
            <a:endParaRPr/>
          </a:p>
        </p:txBody>
      </p:sp>
      <p:sp>
        <p:nvSpPr>
          <p:cNvPr id="164" name="Google Shape;164;p27"/>
          <p:cNvSpPr txBox="1">
            <a:spLocks noGrp="1"/>
          </p:cNvSpPr>
          <p:nvPr>
            <p:ph type="subTitle" idx="3"/>
          </p:nvPr>
        </p:nvSpPr>
        <p:spPr>
          <a:xfrm>
            <a:off x="2679808" y="3127995"/>
            <a:ext cx="1822200" cy="69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27"/>
          <p:cNvSpPr txBox="1">
            <a:spLocks noGrp="1"/>
          </p:cNvSpPr>
          <p:nvPr>
            <p:ph type="title" idx="4"/>
          </p:nvPr>
        </p:nvSpPr>
        <p:spPr>
          <a:xfrm>
            <a:off x="2728549" y="2767782"/>
            <a:ext cx="1724700" cy="47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1pPr>
            <a:lvl2pPr lvl="1" algn="ct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2pPr>
            <a:lvl3pPr lvl="2" algn="ct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3pPr>
            <a:lvl4pPr lvl="3" algn="ct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4pPr>
            <a:lvl5pPr lvl="4" algn="ct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5pPr>
            <a:lvl6pPr lvl="5" algn="ct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6pPr>
            <a:lvl7pPr lvl="6" algn="ct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7pPr>
            <a:lvl8pPr lvl="7" algn="ct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8pPr>
            <a:lvl9pPr lvl="8" algn="ct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9pPr>
          </a:lstStyle>
          <a:p>
            <a:endParaRPr/>
          </a:p>
        </p:txBody>
      </p:sp>
      <p:sp>
        <p:nvSpPr>
          <p:cNvPr id="166" name="Google Shape;166;p27"/>
          <p:cNvSpPr txBox="1">
            <a:spLocks noGrp="1"/>
          </p:cNvSpPr>
          <p:nvPr>
            <p:ph type="subTitle" idx="5"/>
          </p:nvPr>
        </p:nvSpPr>
        <p:spPr>
          <a:xfrm>
            <a:off x="4642003" y="3127995"/>
            <a:ext cx="1822200" cy="69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7" name="Google Shape;167;p27"/>
          <p:cNvSpPr txBox="1">
            <a:spLocks noGrp="1"/>
          </p:cNvSpPr>
          <p:nvPr>
            <p:ph type="title" idx="6"/>
          </p:nvPr>
        </p:nvSpPr>
        <p:spPr>
          <a:xfrm>
            <a:off x="4690745" y="2767782"/>
            <a:ext cx="1724700" cy="47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1pPr>
            <a:lvl2pPr lvl="1" algn="ct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2pPr>
            <a:lvl3pPr lvl="2" algn="ct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3pPr>
            <a:lvl4pPr lvl="3" algn="ct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4pPr>
            <a:lvl5pPr lvl="4" algn="ct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5pPr>
            <a:lvl6pPr lvl="5" algn="ct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6pPr>
            <a:lvl7pPr lvl="6" algn="ct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7pPr>
            <a:lvl8pPr lvl="7" algn="ct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8pPr>
            <a:lvl9pPr lvl="8" algn="ct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9pPr>
          </a:lstStyle>
          <a:p>
            <a:endParaRPr/>
          </a:p>
        </p:txBody>
      </p:sp>
      <p:sp>
        <p:nvSpPr>
          <p:cNvPr id="168" name="Google Shape;168;p27"/>
          <p:cNvSpPr txBox="1">
            <a:spLocks noGrp="1"/>
          </p:cNvSpPr>
          <p:nvPr>
            <p:ph type="subTitle" idx="7"/>
          </p:nvPr>
        </p:nvSpPr>
        <p:spPr>
          <a:xfrm>
            <a:off x="6604199" y="3127995"/>
            <a:ext cx="1822200" cy="69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9" name="Google Shape;169;p27"/>
          <p:cNvSpPr txBox="1">
            <a:spLocks noGrp="1"/>
          </p:cNvSpPr>
          <p:nvPr>
            <p:ph type="title" idx="8"/>
          </p:nvPr>
        </p:nvSpPr>
        <p:spPr>
          <a:xfrm>
            <a:off x="6652940" y="2767782"/>
            <a:ext cx="1724700" cy="47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1pPr>
            <a:lvl2pPr lvl="1" algn="ct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2pPr>
            <a:lvl3pPr lvl="2" algn="ct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3pPr>
            <a:lvl4pPr lvl="3" algn="ct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4pPr>
            <a:lvl5pPr lvl="4" algn="ct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5pPr>
            <a:lvl6pPr lvl="5" algn="ct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6pPr>
            <a:lvl7pPr lvl="6" algn="ct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7pPr>
            <a:lvl8pPr lvl="7" algn="ct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8pPr>
            <a:lvl9pPr lvl="8" algn="ct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9pPr>
          </a:lstStyle>
          <a:p>
            <a:endParaRPr/>
          </a:p>
        </p:txBody>
      </p:sp>
      <p:sp>
        <p:nvSpPr>
          <p:cNvPr id="170" name="Google Shape;170;p27"/>
          <p:cNvSpPr txBox="1">
            <a:spLocks noGrp="1"/>
          </p:cNvSpPr>
          <p:nvPr>
            <p:ph type="title" idx="9" hasCustomPrompt="1"/>
          </p:nvPr>
        </p:nvSpPr>
        <p:spPr>
          <a:xfrm>
            <a:off x="889159" y="2199700"/>
            <a:ext cx="1479300" cy="47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1pPr>
            <a:lvl2pPr lvl="1" algn="ct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2pPr>
            <a:lvl3pPr lvl="2" algn="ct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3pPr>
            <a:lvl4pPr lvl="3" algn="ct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4pPr>
            <a:lvl5pPr lvl="4" algn="ct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5pPr>
            <a:lvl6pPr lvl="5" algn="ct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6pPr>
            <a:lvl7pPr lvl="6" algn="ct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7pPr>
            <a:lvl8pPr lvl="7" algn="ct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8pPr>
            <a:lvl9pPr lvl="8" algn="ct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9pPr>
          </a:lstStyle>
          <a:p>
            <a:r>
              <a:t>xx%</a:t>
            </a:r>
          </a:p>
        </p:txBody>
      </p:sp>
      <p:sp>
        <p:nvSpPr>
          <p:cNvPr id="171" name="Google Shape;171;p27"/>
          <p:cNvSpPr txBox="1">
            <a:spLocks noGrp="1"/>
          </p:cNvSpPr>
          <p:nvPr>
            <p:ph type="title" idx="13" hasCustomPrompt="1"/>
          </p:nvPr>
        </p:nvSpPr>
        <p:spPr>
          <a:xfrm>
            <a:off x="2851354" y="2199700"/>
            <a:ext cx="1479300" cy="47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1pPr>
            <a:lvl2pPr lvl="1" algn="ct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2pPr>
            <a:lvl3pPr lvl="2" algn="ct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3pPr>
            <a:lvl4pPr lvl="3" algn="ct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4pPr>
            <a:lvl5pPr lvl="4" algn="ct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5pPr>
            <a:lvl6pPr lvl="5" algn="ct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6pPr>
            <a:lvl7pPr lvl="6" algn="ct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7pPr>
            <a:lvl8pPr lvl="7" algn="ct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8pPr>
            <a:lvl9pPr lvl="8" algn="ct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9pPr>
          </a:lstStyle>
          <a:p>
            <a:r>
              <a:t>xx%</a:t>
            </a:r>
          </a:p>
        </p:txBody>
      </p:sp>
      <p:sp>
        <p:nvSpPr>
          <p:cNvPr id="172" name="Google Shape;172;p27"/>
          <p:cNvSpPr txBox="1">
            <a:spLocks noGrp="1"/>
          </p:cNvSpPr>
          <p:nvPr>
            <p:ph type="title" idx="14" hasCustomPrompt="1"/>
          </p:nvPr>
        </p:nvSpPr>
        <p:spPr>
          <a:xfrm>
            <a:off x="4813550" y="2199700"/>
            <a:ext cx="1479300" cy="47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1pPr>
            <a:lvl2pPr lvl="1" algn="ct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2pPr>
            <a:lvl3pPr lvl="2" algn="ct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3pPr>
            <a:lvl4pPr lvl="3" algn="ct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4pPr>
            <a:lvl5pPr lvl="4" algn="ct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5pPr>
            <a:lvl6pPr lvl="5" algn="ct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6pPr>
            <a:lvl7pPr lvl="6" algn="ct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7pPr>
            <a:lvl8pPr lvl="7" algn="ct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8pPr>
            <a:lvl9pPr lvl="8" algn="ct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9pPr>
          </a:lstStyle>
          <a:p>
            <a:r>
              <a:t>xx%</a:t>
            </a:r>
          </a:p>
        </p:txBody>
      </p:sp>
      <p:sp>
        <p:nvSpPr>
          <p:cNvPr id="173" name="Google Shape;173;p27"/>
          <p:cNvSpPr txBox="1">
            <a:spLocks noGrp="1"/>
          </p:cNvSpPr>
          <p:nvPr>
            <p:ph type="title" idx="15" hasCustomPrompt="1"/>
          </p:nvPr>
        </p:nvSpPr>
        <p:spPr>
          <a:xfrm>
            <a:off x="6775745" y="2199700"/>
            <a:ext cx="1479300" cy="471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1pPr>
            <a:lvl2pPr lvl="1" algn="ct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2pPr>
            <a:lvl3pPr lvl="2" algn="ct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3pPr>
            <a:lvl4pPr lvl="3" algn="ct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4pPr>
            <a:lvl5pPr lvl="4" algn="ct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5pPr>
            <a:lvl6pPr lvl="5" algn="ct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6pPr>
            <a:lvl7pPr lvl="6" algn="ct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7pPr>
            <a:lvl8pPr lvl="7" algn="ct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8pPr>
            <a:lvl9pPr lvl="8" algn="ctr" rtl="0">
              <a:spcBef>
                <a:spcPts val="0"/>
              </a:spcBef>
              <a:spcAft>
                <a:spcPts val="0"/>
              </a:spcAft>
              <a:buClr>
                <a:schemeClr val="accent1"/>
              </a:buClr>
              <a:buSzPts val="4800"/>
              <a:buFont typeface="Montserrat SemiBold"/>
              <a:buNone/>
              <a:defRPr sz="4800">
                <a:solidFill>
                  <a:schemeClr val="accent1"/>
                </a:solidFill>
                <a:latin typeface="Montserrat SemiBold"/>
                <a:ea typeface="Montserrat SemiBold"/>
                <a:cs typeface="Montserrat SemiBold"/>
                <a:sym typeface="Montserrat SemiBold"/>
              </a:defRPr>
            </a:lvl9pPr>
          </a:lstStyle>
          <a:p>
            <a:r>
              <a:t>xx%</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ig number 1">
  <p:cSld name="TITLE_ONLY_1_2_1">
    <p:spTree>
      <p:nvGrpSpPr>
        <p:cNvPr id="1" name="Shape 174"/>
        <p:cNvGrpSpPr/>
        <p:nvPr/>
      </p:nvGrpSpPr>
      <p:grpSpPr>
        <a:xfrm>
          <a:off x="0" y="0"/>
          <a:ext cx="0" cy="0"/>
          <a:chOff x="0" y="0"/>
          <a:chExt cx="0" cy="0"/>
        </a:xfrm>
      </p:grpSpPr>
      <p:cxnSp>
        <p:nvCxnSpPr>
          <p:cNvPr id="175" name="Google Shape;175;p28"/>
          <p:cNvCxnSpPr/>
          <p:nvPr/>
        </p:nvCxnSpPr>
        <p:spPr>
          <a:xfrm>
            <a:off x="4359550" y="892300"/>
            <a:ext cx="5378700" cy="0"/>
          </a:xfrm>
          <a:prstGeom prst="straightConnector1">
            <a:avLst/>
          </a:prstGeom>
          <a:noFill/>
          <a:ln w="9525" cap="flat" cmpd="sng">
            <a:solidFill>
              <a:schemeClr val="accent4"/>
            </a:solidFill>
            <a:prstDash val="solid"/>
            <a:round/>
            <a:headEnd type="none" w="med" len="med"/>
            <a:tailEnd type="none" w="med" len="med"/>
          </a:ln>
        </p:spPr>
      </p:cxnSp>
      <p:cxnSp>
        <p:nvCxnSpPr>
          <p:cNvPr id="176" name="Google Shape;176;p28"/>
          <p:cNvCxnSpPr/>
          <p:nvPr/>
        </p:nvCxnSpPr>
        <p:spPr>
          <a:xfrm>
            <a:off x="4359550" y="4251175"/>
            <a:ext cx="5378700" cy="0"/>
          </a:xfrm>
          <a:prstGeom prst="straightConnector1">
            <a:avLst/>
          </a:prstGeom>
          <a:noFill/>
          <a:ln w="9525" cap="flat" cmpd="sng">
            <a:solidFill>
              <a:schemeClr val="accent4"/>
            </a:solidFill>
            <a:prstDash val="solid"/>
            <a:round/>
            <a:headEnd type="none" w="med" len="med"/>
            <a:tailEnd type="none" w="med" len="med"/>
          </a:ln>
        </p:spPr>
      </p:cxnSp>
      <p:sp>
        <p:nvSpPr>
          <p:cNvPr id="177" name="Google Shape;177;p28"/>
          <p:cNvSpPr txBox="1">
            <a:spLocks noGrp="1"/>
          </p:cNvSpPr>
          <p:nvPr>
            <p:ph type="title" hasCustomPrompt="1"/>
          </p:nvPr>
        </p:nvSpPr>
        <p:spPr>
          <a:xfrm>
            <a:off x="4249225" y="1794338"/>
            <a:ext cx="4937700" cy="9063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7200"/>
              <a:buFont typeface="Montserrat"/>
              <a:buNone/>
              <a:defRPr sz="7200" b="1">
                <a:solidFill>
                  <a:schemeClr val="accent1"/>
                </a:solidFill>
                <a:latin typeface="Montserrat"/>
                <a:ea typeface="Montserrat"/>
                <a:cs typeface="Montserrat"/>
                <a:sym typeface="Montserrat"/>
              </a:defRPr>
            </a:lvl1pPr>
            <a:lvl2pPr lvl="1" algn="ctr" rtl="0">
              <a:spcBef>
                <a:spcPts val="0"/>
              </a:spcBef>
              <a:spcAft>
                <a:spcPts val="0"/>
              </a:spcAft>
              <a:buClr>
                <a:schemeClr val="accent1"/>
              </a:buClr>
              <a:buSzPts val="7200"/>
              <a:buNone/>
              <a:defRPr sz="7200" b="1">
                <a:solidFill>
                  <a:schemeClr val="accent1"/>
                </a:solidFill>
              </a:defRPr>
            </a:lvl2pPr>
            <a:lvl3pPr lvl="2" algn="ctr" rtl="0">
              <a:spcBef>
                <a:spcPts val="0"/>
              </a:spcBef>
              <a:spcAft>
                <a:spcPts val="0"/>
              </a:spcAft>
              <a:buClr>
                <a:schemeClr val="accent1"/>
              </a:buClr>
              <a:buSzPts val="7200"/>
              <a:buNone/>
              <a:defRPr sz="7200" b="1">
                <a:solidFill>
                  <a:schemeClr val="accent1"/>
                </a:solidFill>
              </a:defRPr>
            </a:lvl3pPr>
            <a:lvl4pPr lvl="3" algn="ctr" rtl="0">
              <a:spcBef>
                <a:spcPts val="0"/>
              </a:spcBef>
              <a:spcAft>
                <a:spcPts val="0"/>
              </a:spcAft>
              <a:buClr>
                <a:schemeClr val="accent1"/>
              </a:buClr>
              <a:buSzPts val="7200"/>
              <a:buNone/>
              <a:defRPr sz="7200" b="1">
                <a:solidFill>
                  <a:schemeClr val="accent1"/>
                </a:solidFill>
              </a:defRPr>
            </a:lvl4pPr>
            <a:lvl5pPr lvl="4" algn="ctr" rtl="0">
              <a:spcBef>
                <a:spcPts val="0"/>
              </a:spcBef>
              <a:spcAft>
                <a:spcPts val="0"/>
              </a:spcAft>
              <a:buClr>
                <a:schemeClr val="accent1"/>
              </a:buClr>
              <a:buSzPts val="7200"/>
              <a:buNone/>
              <a:defRPr sz="7200" b="1">
                <a:solidFill>
                  <a:schemeClr val="accent1"/>
                </a:solidFill>
              </a:defRPr>
            </a:lvl5pPr>
            <a:lvl6pPr lvl="5" algn="ctr" rtl="0">
              <a:spcBef>
                <a:spcPts val="0"/>
              </a:spcBef>
              <a:spcAft>
                <a:spcPts val="0"/>
              </a:spcAft>
              <a:buClr>
                <a:schemeClr val="accent1"/>
              </a:buClr>
              <a:buSzPts val="7200"/>
              <a:buNone/>
              <a:defRPr sz="7200" b="1">
                <a:solidFill>
                  <a:schemeClr val="accent1"/>
                </a:solidFill>
              </a:defRPr>
            </a:lvl6pPr>
            <a:lvl7pPr lvl="6" algn="ctr" rtl="0">
              <a:spcBef>
                <a:spcPts val="0"/>
              </a:spcBef>
              <a:spcAft>
                <a:spcPts val="0"/>
              </a:spcAft>
              <a:buClr>
                <a:schemeClr val="accent1"/>
              </a:buClr>
              <a:buSzPts val="7200"/>
              <a:buNone/>
              <a:defRPr sz="7200" b="1">
                <a:solidFill>
                  <a:schemeClr val="accent1"/>
                </a:solidFill>
              </a:defRPr>
            </a:lvl7pPr>
            <a:lvl8pPr lvl="7" algn="ctr" rtl="0">
              <a:spcBef>
                <a:spcPts val="0"/>
              </a:spcBef>
              <a:spcAft>
                <a:spcPts val="0"/>
              </a:spcAft>
              <a:buClr>
                <a:schemeClr val="accent1"/>
              </a:buClr>
              <a:buSzPts val="7200"/>
              <a:buNone/>
              <a:defRPr sz="7200" b="1">
                <a:solidFill>
                  <a:schemeClr val="accent1"/>
                </a:solidFill>
              </a:defRPr>
            </a:lvl8pPr>
            <a:lvl9pPr lvl="8" algn="ctr" rtl="0">
              <a:spcBef>
                <a:spcPts val="0"/>
              </a:spcBef>
              <a:spcAft>
                <a:spcPts val="0"/>
              </a:spcAft>
              <a:buClr>
                <a:schemeClr val="accent1"/>
              </a:buClr>
              <a:buSzPts val="7200"/>
              <a:buNone/>
              <a:defRPr sz="7200" b="1">
                <a:solidFill>
                  <a:schemeClr val="accent1"/>
                </a:solidFill>
              </a:defRPr>
            </a:lvl9pPr>
          </a:lstStyle>
          <a:p>
            <a:r>
              <a:t>xx%</a:t>
            </a:r>
          </a:p>
        </p:txBody>
      </p:sp>
      <p:sp>
        <p:nvSpPr>
          <p:cNvPr id="178" name="Google Shape;178;p28"/>
          <p:cNvSpPr txBox="1">
            <a:spLocks noGrp="1"/>
          </p:cNvSpPr>
          <p:nvPr>
            <p:ph type="body" idx="1"/>
          </p:nvPr>
        </p:nvSpPr>
        <p:spPr>
          <a:xfrm>
            <a:off x="4249225" y="2857438"/>
            <a:ext cx="4937700" cy="4917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1600"/>
              </a:spcBef>
              <a:spcAft>
                <a:spcPts val="0"/>
              </a:spcAft>
              <a:buSzPts val="1400"/>
              <a:buChar char="■"/>
              <a:defRPr/>
            </a:lvl3pPr>
            <a:lvl4pPr marL="1828800" lvl="3" indent="-317500" rtl="0">
              <a:lnSpc>
                <a:spcPct val="100000"/>
              </a:lnSpc>
              <a:spcBef>
                <a:spcPts val="1600"/>
              </a:spcBef>
              <a:spcAft>
                <a:spcPts val="0"/>
              </a:spcAft>
              <a:buSzPts val="1400"/>
              <a:buChar char="●"/>
              <a:defRPr/>
            </a:lvl4pPr>
            <a:lvl5pPr marL="2286000" lvl="4" indent="-317500" rtl="0">
              <a:lnSpc>
                <a:spcPct val="100000"/>
              </a:lnSpc>
              <a:spcBef>
                <a:spcPts val="1600"/>
              </a:spcBef>
              <a:spcAft>
                <a:spcPts val="0"/>
              </a:spcAft>
              <a:buSzPts val="1400"/>
              <a:buChar char="○"/>
              <a:defRPr/>
            </a:lvl5pPr>
            <a:lvl6pPr marL="2743200" lvl="5" indent="-317500" rtl="0">
              <a:lnSpc>
                <a:spcPct val="100000"/>
              </a:lnSpc>
              <a:spcBef>
                <a:spcPts val="1600"/>
              </a:spcBef>
              <a:spcAft>
                <a:spcPts val="0"/>
              </a:spcAft>
              <a:buSzPts val="1400"/>
              <a:buChar char="■"/>
              <a:defRPr/>
            </a:lvl6pPr>
            <a:lvl7pPr marL="3200400" lvl="6" indent="-317500" rtl="0">
              <a:lnSpc>
                <a:spcPct val="100000"/>
              </a:lnSpc>
              <a:spcBef>
                <a:spcPts val="1600"/>
              </a:spcBef>
              <a:spcAft>
                <a:spcPts val="0"/>
              </a:spcAft>
              <a:buSzPts val="1400"/>
              <a:buChar char="●"/>
              <a:defRPr/>
            </a:lvl7pPr>
            <a:lvl8pPr marL="3657600" lvl="7" indent="-317500" rtl="0">
              <a:lnSpc>
                <a:spcPct val="100000"/>
              </a:lnSpc>
              <a:spcBef>
                <a:spcPts val="1600"/>
              </a:spcBef>
              <a:spcAft>
                <a:spcPts val="0"/>
              </a:spcAft>
              <a:buSzPts val="1400"/>
              <a:buChar char="○"/>
              <a:defRPr/>
            </a:lvl8pPr>
            <a:lvl9pPr marL="4114800" lvl="8" indent="-317500" rtl="0">
              <a:lnSpc>
                <a:spcPct val="100000"/>
              </a:lnSpc>
              <a:spcBef>
                <a:spcPts val="1600"/>
              </a:spcBef>
              <a:spcAft>
                <a:spcPts val="1600"/>
              </a:spcAft>
              <a:buSzPts val="1400"/>
              <a:buChar char="■"/>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Numbers and text">
  <p:cSld name="TITLE_ONLY_1_2_1_1_1">
    <p:spTree>
      <p:nvGrpSpPr>
        <p:cNvPr id="1" name="Shape 179"/>
        <p:cNvGrpSpPr/>
        <p:nvPr/>
      </p:nvGrpSpPr>
      <p:grpSpPr>
        <a:xfrm>
          <a:off x="0" y="0"/>
          <a:ext cx="0" cy="0"/>
          <a:chOff x="0" y="0"/>
          <a:chExt cx="0" cy="0"/>
        </a:xfrm>
      </p:grpSpPr>
      <p:sp>
        <p:nvSpPr>
          <p:cNvPr id="180" name="Google Shape;180;p29"/>
          <p:cNvSpPr/>
          <p:nvPr/>
        </p:nvSpPr>
        <p:spPr>
          <a:xfrm>
            <a:off x="3119950" y="575550"/>
            <a:ext cx="1635512" cy="1273093"/>
          </a:xfrm>
          <a:custGeom>
            <a:avLst/>
            <a:gdLst/>
            <a:ahLst/>
            <a:cxnLst/>
            <a:rect l="l" t="t" r="r" b="b"/>
            <a:pathLst>
              <a:path w="209681" h="163217" extrusionOk="0">
                <a:moveTo>
                  <a:pt x="126215" y="0"/>
                </a:moveTo>
                <a:cubicBezTo>
                  <a:pt x="125383" y="0"/>
                  <a:pt x="124543" y="14"/>
                  <a:pt x="123697" y="42"/>
                </a:cubicBezTo>
                <a:cubicBezTo>
                  <a:pt x="87871" y="1241"/>
                  <a:pt x="57324" y="25234"/>
                  <a:pt x="32056" y="44028"/>
                </a:cubicBezTo>
                <a:cubicBezTo>
                  <a:pt x="6790" y="62820"/>
                  <a:pt x="0" y="92011"/>
                  <a:pt x="14709" y="114804"/>
                </a:cubicBezTo>
                <a:cubicBezTo>
                  <a:pt x="29416" y="137597"/>
                  <a:pt x="52798" y="127999"/>
                  <a:pt x="82590" y="142793"/>
                </a:cubicBezTo>
                <a:cubicBezTo>
                  <a:pt x="107746" y="155286"/>
                  <a:pt x="115695" y="163217"/>
                  <a:pt x="137537" y="163217"/>
                </a:cubicBezTo>
                <a:cubicBezTo>
                  <a:pt x="141563" y="163217"/>
                  <a:pt x="146062" y="162947"/>
                  <a:pt x="151227" y="162387"/>
                </a:cubicBezTo>
                <a:cubicBezTo>
                  <a:pt x="184414" y="158788"/>
                  <a:pt x="209680" y="122000"/>
                  <a:pt x="205910" y="82814"/>
                </a:cubicBezTo>
                <a:cubicBezTo>
                  <a:pt x="202138" y="43628"/>
                  <a:pt x="182150" y="23634"/>
                  <a:pt x="182150" y="23634"/>
                </a:cubicBezTo>
                <a:cubicBezTo>
                  <a:pt x="182150" y="23634"/>
                  <a:pt x="160581" y="0"/>
                  <a:pt x="1262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9"/>
          <p:cNvSpPr txBox="1">
            <a:spLocks noGrp="1"/>
          </p:cNvSpPr>
          <p:nvPr>
            <p:ph type="title" hasCustomPrompt="1"/>
          </p:nvPr>
        </p:nvSpPr>
        <p:spPr>
          <a:xfrm>
            <a:off x="2960975" y="501282"/>
            <a:ext cx="3228300" cy="79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2" name="Google Shape;182;p29"/>
          <p:cNvSpPr txBox="1">
            <a:spLocks noGrp="1"/>
          </p:cNvSpPr>
          <p:nvPr>
            <p:ph type="subTitle" idx="1"/>
          </p:nvPr>
        </p:nvSpPr>
        <p:spPr>
          <a:xfrm>
            <a:off x="2960975" y="1293575"/>
            <a:ext cx="3228300" cy="538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83" name="Google Shape;183;p29"/>
          <p:cNvSpPr txBox="1">
            <a:spLocks noGrp="1"/>
          </p:cNvSpPr>
          <p:nvPr>
            <p:ph type="title" idx="2" hasCustomPrompt="1"/>
          </p:nvPr>
        </p:nvSpPr>
        <p:spPr>
          <a:xfrm>
            <a:off x="2960975" y="1915275"/>
            <a:ext cx="3228300" cy="79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4" name="Google Shape;184;p29"/>
          <p:cNvSpPr txBox="1">
            <a:spLocks noGrp="1"/>
          </p:cNvSpPr>
          <p:nvPr>
            <p:ph type="subTitle" idx="3"/>
          </p:nvPr>
        </p:nvSpPr>
        <p:spPr>
          <a:xfrm>
            <a:off x="2960975" y="2706250"/>
            <a:ext cx="3228300" cy="538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85" name="Google Shape;185;p29"/>
          <p:cNvSpPr txBox="1">
            <a:spLocks noGrp="1"/>
          </p:cNvSpPr>
          <p:nvPr>
            <p:ph type="title" idx="4" hasCustomPrompt="1"/>
          </p:nvPr>
        </p:nvSpPr>
        <p:spPr>
          <a:xfrm>
            <a:off x="2954725" y="3334463"/>
            <a:ext cx="3228300" cy="79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86" name="Google Shape;186;p29"/>
          <p:cNvSpPr txBox="1">
            <a:spLocks noGrp="1"/>
          </p:cNvSpPr>
          <p:nvPr>
            <p:ph type="subTitle" idx="5"/>
          </p:nvPr>
        </p:nvSpPr>
        <p:spPr>
          <a:xfrm>
            <a:off x="2954725" y="4121755"/>
            <a:ext cx="3228300" cy="538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six columns">
  <p:cSld name="TITLE_AND_BODY_1_2_1">
    <p:spTree>
      <p:nvGrpSpPr>
        <p:cNvPr id="1" name="Shape 187"/>
        <p:cNvGrpSpPr/>
        <p:nvPr/>
      </p:nvGrpSpPr>
      <p:grpSpPr>
        <a:xfrm>
          <a:off x="0" y="0"/>
          <a:ext cx="0" cy="0"/>
          <a:chOff x="0" y="0"/>
          <a:chExt cx="0" cy="0"/>
        </a:xfrm>
      </p:grpSpPr>
      <p:cxnSp>
        <p:nvCxnSpPr>
          <p:cNvPr id="188" name="Google Shape;188;p30"/>
          <p:cNvCxnSpPr/>
          <p:nvPr/>
        </p:nvCxnSpPr>
        <p:spPr>
          <a:xfrm>
            <a:off x="2596200" y="954413"/>
            <a:ext cx="3951600" cy="0"/>
          </a:xfrm>
          <a:prstGeom prst="straightConnector1">
            <a:avLst/>
          </a:prstGeom>
          <a:noFill/>
          <a:ln w="9525" cap="flat" cmpd="sng">
            <a:solidFill>
              <a:schemeClr val="accent4"/>
            </a:solidFill>
            <a:prstDash val="solid"/>
            <a:round/>
            <a:headEnd type="none" w="med" len="med"/>
            <a:tailEnd type="none" w="med" len="med"/>
          </a:ln>
        </p:spPr>
      </p:cxnSp>
      <p:sp>
        <p:nvSpPr>
          <p:cNvPr id="189" name="Google Shape;189;p30"/>
          <p:cNvSpPr/>
          <p:nvPr/>
        </p:nvSpPr>
        <p:spPr>
          <a:xfrm>
            <a:off x="1499501" y="2794451"/>
            <a:ext cx="1602487" cy="1247386"/>
          </a:xfrm>
          <a:custGeom>
            <a:avLst/>
            <a:gdLst/>
            <a:ahLst/>
            <a:cxnLst/>
            <a:rect l="l" t="t" r="r" b="b"/>
            <a:pathLst>
              <a:path w="209681" h="163217" extrusionOk="0">
                <a:moveTo>
                  <a:pt x="126215" y="0"/>
                </a:moveTo>
                <a:cubicBezTo>
                  <a:pt x="125383" y="0"/>
                  <a:pt x="124543" y="14"/>
                  <a:pt x="123697" y="42"/>
                </a:cubicBezTo>
                <a:cubicBezTo>
                  <a:pt x="87871" y="1241"/>
                  <a:pt x="57324" y="25234"/>
                  <a:pt x="32056" y="44028"/>
                </a:cubicBezTo>
                <a:cubicBezTo>
                  <a:pt x="6790" y="62820"/>
                  <a:pt x="0" y="92011"/>
                  <a:pt x="14709" y="114804"/>
                </a:cubicBezTo>
                <a:cubicBezTo>
                  <a:pt x="29416" y="137597"/>
                  <a:pt x="52798" y="127999"/>
                  <a:pt x="82590" y="142793"/>
                </a:cubicBezTo>
                <a:cubicBezTo>
                  <a:pt x="107746" y="155286"/>
                  <a:pt x="115695" y="163217"/>
                  <a:pt x="137537" y="163217"/>
                </a:cubicBezTo>
                <a:cubicBezTo>
                  <a:pt x="141563" y="163217"/>
                  <a:pt x="146062" y="162947"/>
                  <a:pt x="151227" y="162387"/>
                </a:cubicBezTo>
                <a:cubicBezTo>
                  <a:pt x="184414" y="158788"/>
                  <a:pt x="209680" y="122000"/>
                  <a:pt x="205910" y="82814"/>
                </a:cubicBezTo>
                <a:cubicBezTo>
                  <a:pt x="202138" y="43628"/>
                  <a:pt x="182150" y="23634"/>
                  <a:pt x="182150" y="23634"/>
                </a:cubicBezTo>
                <a:cubicBezTo>
                  <a:pt x="182150" y="23634"/>
                  <a:pt x="160581" y="0"/>
                  <a:pt x="1262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0"/>
          <p:cNvSpPr/>
          <p:nvPr/>
        </p:nvSpPr>
        <p:spPr>
          <a:xfrm rot="-7509587">
            <a:off x="6700784" y="1810813"/>
            <a:ext cx="1458609" cy="1614448"/>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0"/>
          <p:cNvSpPr txBox="1">
            <a:spLocks noGrp="1"/>
          </p:cNvSpPr>
          <p:nvPr>
            <p:ph type="subTitle" idx="1"/>
          </p:nvPr>
        </p:nvSpPr>
        <p:spPr>
          <a:xfrm>
            <a:off x="1091250" y="2021348"/>
            <a:ext cx="1936800" cy="77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2" name="Google Shape;192;p30"/>
          <p:cNvSpPr txBox="1">
            <a:spLocks noGrp="1"/>
          </p:cNvSpPr>
          <p:nvPr>
            <p:ph type="subTitle" idx="2"/>
          </p:nvPr>
        </p:nvSpPr>
        <p:spPr>
          <a:xfrm>
            <a:off x="3603600" y="2021348"/>
            <a:ext cx="1936800" cy="77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3" name="Google Shape;193;p30"/>
          <p:cNvSpPr txBox="1">
            <a:spLocks noGrp="1"/>
          </p:cNvSpPr>
          <p:nvPr>
            <p:ph type="subTitle" idx="3"/>
          </p:nvPr>
        </p:nvSpPr>
        <p:spPr>
          <a:xfrm>
            <a:off x="6115950" y="2021348"/>
            <a:ext cx="1936800" cy="77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4" name="Google Shape;194;p30"/>
          <p:cNvSpPr txBox="1">
            <a:spLocks noGrp="1"/>
          </p:cNvSpPr>
          <p:nvPr>
            <p:ph type="title"/>
          </p:nvPr>
        </p:nvSpPr>
        <p:spPr>
          <a:xfrm>
            <a:off x="1091213" y="1556975"/>
            <a:ext cx="1936800" cy="47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1pPr>
            <a:lvl2pPr lvl="1"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2pPr>
            <a:lvl3pPr lvl="2"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3pPr>
            <a:lvl4pPr lvl="3"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4pPr>
            <a:lvl5pPr lvl="4"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5pPr>
            <a:lvl6pPr lvl="5"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6pPr>
            <a:lvl7pPr lvl="6"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7pPr>
            <a:lvl8pPr lvl="7"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8pPr>
            <a:lvl9pPr lvl="8"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9pPr>
          </a:lstStyle>
          <a:p>
            <a:endParaRPr/>
          </a:p>
        </p:txBody>
      </p:sp>
      <p:sp>
        <p:nvSpPr>
          <p:cNvPr id="195" name="Google Shape;195;p30"/>
          <p:cNvSpPr txBox="1">
            <a:spLocks noGrp="1"/>
          </p:cNvSpPr>
          <p:nvPr>
            <p:ph type="title" idx="4"/>
          </p:nvPr>
        </p:nvSpPr>
        <p:spPr>
          <a:xfrm>
            <a:off x="3603601" y="1556975"/>
            <a:ext cx="1936800" cy="47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1pPr>
            <a:lvl2pPr lvl="1"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2pPr>
            <a:lvl3pPr lvl="2"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3pPr>
            <a:lvl4pPr lvl="3"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4pPr>
            <a:lvl5pPr lvl="4"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5pPr>
            <a:lvl6pPr lvl="5"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6pPr>
            <a:lvl7pPr lvl="6"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7pPr>
            <a:lvl8pPr lvl="7"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8pPr>
            <a:lvl9pPr lvl="8"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9pPr>
          </a:lstStyle>
          <a:p>
            <a:endParaRPr/>
          </a:p>
        </p:txBody>
      </p:sp>
      <p:sp>
        <p:nvSpPr>
          <p:cNvPr id="196" name="Google Shape;196;p30"/>
          <p:cNvSpPr txBox="1">
            <a:spLocks noGrp="1"/>
          </p:cNvSpPr>
          <p:nvPr>
            <p:ph type="title" idx="5"/>
          </p:nvPr>
        </p:nvSpPr>
        <p:spPr>
          <a:xfrm>
            <a:off x="6115988" y="1556975"/>
            <a:ext cx="1936800" cy="47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1pPr>
            <a:lvl2pPr lvl="1"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2pPr>
            <a:lvl3pPr lvl="2"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3pPr>
            <a:lvl4pPr lvl="3"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4pPr>
            <a:lvl5pPr lvl="4"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5pPr>
            <a:lvl6pPr lvl="5"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6pPr>
            <a:lvl7pPr lvl="6"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7pPr>
            <a:lvl8pPr lvl="7"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8pPr>
            <a:lvl9pPr lvl="8"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9pPr>
          </a:lstStyle>
          <a:p>
            <a:endParaRPr/>
          </a:p>
        </p:txBody>
      </p:sp>
      <p:sp>
        <p:nvSpPr>
          <p:cNvPr id="197" name="Google Shape;197;p30"/>
          <p:cNvSpPr txBox="1">
            <a:spLocks noGrp="1"/>
          </p:cNvSpPr>
          <p:nvPr>
            <p:ph type="title" idx="6"/>
          </p:nvPr>
        </p:nvSpPr>
        <p:spPr>
          <a:xfrm>
            <a:off x="539400" y="451475"/>
            <a:ext cx="80652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8" name="Google Shape;198;p30"/>
          <p:cNvSpPr txBox="1">
            <a:spLocks noGrp="1"/>
          </p:cNvSpPr>
          <p:nvPr>
            <p:ph type="subTitle" idx="7"/>
          </p:nvPr>
        </p:nvSpPr>
        <p:spPr>
          <a:xfrm>
            <a:off x="1091250" y="3784348"/>
            <a:ext cx="1936800" cy="77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9" name="Google Shape;199;p30"/>
          <p:cNvSpPr txBox="1">
            <a:spLocks noGrp="1"/>
          </p:cNvSpPr>
          <p:nvPr>
            <p:ph type="subTitle" idx="8"/>
          </p:nvPr>
        </p:nvSpPr>
        <p:spPr>
          <a:xfrm>
            <a:off x="3603600" y="3784348"/>
            <a:ext cx="1936800" cy="77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0" name="Google Shape;200;p30"/>
          <p:cNvSpPr txBox="1">
            <a:spLocks noGrp="1"/>
          </p:cNvSpPr>
          <p:nvPr>
            <p:ph type="subTitle" idx="9"/>
          </p:nvPr>
        </p:nvSpPr>
        <p:spPr>
          <a:xfrm>
            <a:off x="6115950" y="3784348"/>
            <a:ext cx="1936800" cy="77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1" name="Google Shape;201;p30"/>
          <p:cNvSpPr txBox="1">
            <a:spLocks noGrp="1"/>
          </p:cNvSpPr>
          <p:nvPr>
            <p:ph type="title" idx="13"/>
          </p:nvPr>
        </p:nvSpPr>
        <p:spPr>
          <a:xfrm>
            <a:off x="1091238" y="3319975"/>
            <a:ext cx="1936800" cy="47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1pPr>
            <a:lvl2pPr lvl="1"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2pPr>
            <a:lvl3pPr lvl="2"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3pPr>
            <a:lvl4pPr lvl="3"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4pPr>
            <a:lvl5pPr lvl="4"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5pPr>
            <a:lvl6pPr lvl="5"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6pPr>
            <a:lvl7pPr lvl="6"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7pPr>
            <a:lvl8pPr lvl="7"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8pPr>
            <a:lvl9pPr lvl="8"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9pPr>
          </a:lstStyle>
          <a:p>
            <a:endParaRPr/>
          </a:p>
        </p:txBody>
      </p:sp>
      <p:sp>
        <p:nvSpPr>
          <p:cNvPr id="202" name="Google Shape;202;p30"/>
          <p:cNvSpPr txBox="1">
            <a:spLocks noGrp="1"/>
          </p:cNvSpPr>
          <p:nvPr>
            <p:ph type="title" idx="14"/>
          </p:nvPr>
        </p:nvSpPr>
        <p:spPr>
          <a:xfrm>
            <a:off x="3603601" y="3319975"/>
            <a:ext cx="1936800" cy="47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1pPr>
            <a:lvl2pPr lvl="1"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2pPr>
            <a:lvl3pPr lvl="2"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3pPr>
            <a:lvl4pPr lvl="3"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4pPr>
            <a:lvl5pPr lvl="4"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5pPr>
            <a:lvl6pPr lvl="5"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6pPr>
            <a:lvl7pPr lvl="6"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7pPr>
            <a:lvl8pPr lvl="7"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8pPr>
            <a:lvl9pPr lvl="8"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9pPr>
          </a:lstStyle>
          <a:p>
            <a:endParaRPr/>
          </a:p>
        </p:txBody>
      </p:sp>
      <p:sp>
        <p:nvSpPr>
          <p:cNvPr id="203" name="Google Shape;203;p30"/>
          <p:cNvSpPr txBox="1">
            <a:spLocks noGrp="1"/>
          </p:cNvSpPr>
          <p:nvPr>
            <p:ph type="title" idx="15"/>
          </p:nvPr>
        </p:nvSpPr>
        <p:spPr>
          <a:xfrm>
            <a:off x="6115988" y="3319975"/>
            <a:ext cx="1936800" cy="47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1pPr>
            <a:lvl2pPr lvl="1"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2pPr>
            <a:lvl3pPr lvl="2"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3pPr>
            <a:lvl4pPr lvl="3"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4pPr>
            <a:lvl5pPr lvl="4"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5pPr>
            <a:lvl6pPr lvl="5"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6pPr>
            <a:lvl7pPr lvl="6"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7pPr>
            <a:lvl8pPr lvl="7"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8pPr>
            <a:lvl9pPr lvl="8"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body" idx="1"/>
          </p:nvPr>
        </p:nvSpPr>
        <p:spPr>
          <a:xfrm>
            <a:off x="702900" y="1024175"/>
            <a:ext cx="6812100" cy="34308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SzPts val="1150"/>
              <a:buFont typeface="Lato"/>
              <a:buChar char="●"/>
              <a:defRPr sz="1150"/>
            </a:lvl1pPr>
            <a:lvl2pPr marL="914400" lvl="1" indent="-301625" rtl="0">
              <a:spcBef>
                <a:spcPts val="1600"/>
              </a:spcBef>
              <a:spcAft>
                <a:spcPts val="0"/>
              </a:spcAft>
              <a:buSzPts val="1150"/>
              <a:buFont typeface="Lato"/>
              <a:buChar char="○"/>
              <a:defRPr sz="1150"/>
            </a:lvl2pPr>
            <a:lvl3pPr marL="1371600" lvl="2" indent="-301625" rtl="0">
              <a:spcBef>
                <a:spcPts val="1600"/>
              </a:spcBef>
              <a:spcAft>
                <a:spcPts val="0"/>
              </a:spcAft>
              <a:buSzPts val="1150"/>
              <a:buChar char="■"/>
              <a:defRPr sz="1150"/>
            </a:lvl3pPr>
            <a:lvl4pPr marL="1828800" lvl="3" indent="-301625" rtl="0">
              <a:spcBef>
                <a:spcPts val="1600"/>
              </a:spcBef>
              <a:spcAft>
                <a:spcPts val="0"/>
              </a:spcAft>
              <a:buSzPts val="1150"/>
              <a:buChar char="●"/>
              <a:defRPr sz="1150"/>
            </a:lvl4pPr>
            <a:lvl5pPr marL="2286000" lvl="4" indent="-301625" rtl="0">
              <a:spcBef>
                <a:spcPts val="1600"/>
              </a:spcBef>
              <a:spcAft>
                <a:spcPts val="0"/>
              </a:spcAft>
              <a:buSzPts val="1150"/>
              <a:buChar char="○"/>
              <a:defRPr sz="1150"/>
            </a:lvl5pPr>
            <a:lvl6pPr marL="2743200" lvl="5" indent="-301625" rtl="0">
              <a:spcBef>
                <a:spcPts val="1600"/>
              </a:spcBef>
              <a:spcAft>
                <a:spcPts val="0"/>
              </a:spcAft>
              <a:buSzPts val="1150"/>
              <a:buChar char="■"/>
              <a:defRPr sz="1150"/>
            </a:lvl6pPr>
            <a:lvl7pPr marL="3200400" lvl="6" indent="-301625" rtl="0">
              <a:spcBef>
                <a:spcPts val="1600"/>
              </a:spcBef>
              <a:spcAft>
                <a:spcPts val="0"/>
              </a:spcAft>
              <a:buSzPts val="1150"/>
              <a:buChar char="●"/>
              <a:defRPr sz="1150"/>
            </a:lvl7pPr>
            <a:lvl8pPr marL="3657600" lvl="7" indent="-301625" rtl="0">
              <a:spcBef>
                <a:spcPts val="1600"/>
              </a:spcBef>
              <a:spcAft>
                <a:spcPts val="0"/>
              </a:spcAft>
              <a:buSzPts val="1150"/>
              <a:buChar char="○"/>
              <a:defRPr sz="1150"/>
            </a:lvl8pPr>
            <a:lvl9pPr marL="4114800" lvl="8" indent="-301625" rtl="0">
              <a:spcBef>
                <a:spcPts val="1600"/>
              </a:spcBef>
              <a:spcAft>
                <a:spcPts val="1600"/>
              </a:spcAft>
              <a:buSzPts val="1150"/>
              <a:buChar char="■"/>
              <a:defRPr sz="1150"/>
            </a:lvl9pPr>
          </a:lstStyle>
          <a:p>
            <a:endParaRPr/>
          </a:p>
        </p:txBody>
      </p:sp>
      <p:sp>
        <p:nvSpPr>
          <p:cNvPr id="19" name="Google Shape;19;p4"/>
          <p:cNvSpPr txBox="1">
            <a:spLocks noGrp="1"/>
          </p:cNvSpPr>
          <p:nvPr>
            <p:ph type="title"/>
          </p:nvPr>
        </p:nvSpPr>
        <p:spPr>
          <a:xfrm>
            <a:off x="539400" y="451475"/>
            <a:ext cx="80652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0" name="Google Shape;20;p4"/>
          <p:cNvCxnSpPr/>
          <p:nvPr/>
        </p:nvCxnSpPr>
        <p:spPr>
          <a:xfrm>
            <a:off x="2596200" y="954413"/>
            <a:ext cx="3951600" cy="0"/>
          </a:xfrm>
          <a:prstGeom prst="straightConnector1">
            <a:avLst/>
          </a:prstGeom>
          <a:noFill/>
          <a:ln w="9525" cap="flat" cmpd="sng">
            <a:solidFill>
              <a:schemeClr val="accent4"/>
            </a:solidFill>
            <a:prstDash val="solid"/>
            <a:round/>
            <a:headEnd type="none" w="med" len="med"/>
            <a:tailEnd type="none" w="med" len="med"/>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hree columns 2">
  <p:cSld name="TITLE_AND_BODY_1_2_1_1">
    <p:spTree>
      <p:nvGrpSpPr>
        <p:cNvPr id="1" name="Shape 204"/>
        <p:cNvGrpSpPr/>
        <p:nvPr/>
      </p:nvGrpSpPr>
      <p:grpSpPr>
        <a:xfrm>
          <a:off x="0" y="0"/>
          <a:ext cx="0" cy="0"/>
          <a:chOff x="0" y="0"/>
          <a:chExt cx="0" cy="0"/>
        </a:xfrm>
      </p:grpSpPr>
      <p:sp>
        <p:nvSpPr>
          <p:cNvPr id="205" name="Google Shape;205;p31"/>
          <p:cNvSpPr/>
          <p:nvPr/>
        </p:nvSpPr>
        <p:spPr>
          <a:xfrm rot="-5400000">
            <a:off x="5045359" y="65942"/>
            <a:ext cx="1301372" cy="1440373"/>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6" name="Google Shape;206;p31"/>
          <p:cNvCxnSpPr/>
          <p:nvPr/>
        </p:nvCxnSpPr>
        <p:spPr>
          <a:xfrm>
            <a:off x="2596200" y="954413"/>
            <a:ext cx="3951600" cy="0"/>
          </a:xfrm>
          <a:prstGeom prst="straightConnector1">
            <a:avLst/>
          </a:prstGeom>
          <a:noFill/>
          <a:ln w="9525" cap="flat" cmpd="sng">
            <a:solidFill>
              <a:schemeClr val="accent4"/>
            </a:solidFill>
            <a:prstDash val="solid"/>
            <a:round/>
            <a:headEnd type="none" w="med" len="med"/>
            <a:tailEnd type="none" w="med" len="med"/>
          </a:ln>
        </p:spPr>
      </p:cxnSp>
      <p:sp>
        <p:nvSpPr>
          <p:cNvPr id="207" name="Google Shape;207;p31"/>
          <p:cNvSpPr txBox="1">
            <a:spLocks noGrp="1"/>
          </p:cNvSpPr>
          <p:nvPr>
            <p:ph type="subTitle" idx="1"/>
          </p:nvPr>
        </p:nvSpPr>
        <p:spPr>
          <a:xfrm>
            <a:off x="945269" y="3101149"/>
            <a:ext cx="2228700" cy="77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8" name="Google Shape;208;p31"/>
          <p:cNvSpPr txBox="1">
            <a:spLocks noGrp="1"/>
          </p:cNvSpPr>
          <p:nvPr>
            <p:ph type="subTitle" idx="2"/>
          </p:nvPr>
        </p:nvSpPr>
        <p:spPr>
          <a:xfrm>
            <a:off x="3457650" y="2435149"/>
            <a:ext cx="2228700" cy="77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 name="Google Shape;209;p31"/>
          <p:cNvSpPr txBox="1">
            <a:spLocks noGrp="1"/>
          </p:cNvSpPr>
          <p:nvPr>
            <p:ph type="subTitle" idx="3"/>
          </p:nvPr>
        </p:nvSpPr>
        <p:spPr>
          <a:xfrm>
            <a:off x="6182100" y="3101149"/>
            <a:ext cx="2228700" cy="77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0" name="Google Shape;210;p31"/>
          <p:cNvSpPr txBox="1">
            <a:spLocks noGrp="1"/>
          </p:cNvSpPr>
          <p:nvPr>
            <p:ph type="title"/>
          </p:nvPr>
        </p:nvSpPr>
        <p:spPr>
          <a:xfrm>
            <a:off x="945226" y="2671800"/>
            <a:ext cx="2228700" cy="47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1pPr>
            <a:lvl2pPr lvl="1"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2pPr>
            <a:lvl3pPr lvl="2"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3pPr>
            <a:lvl4pPr lvl="3"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4pPr>
            <a:lvl5pPr lvl="4"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5pPr>
            <a:lvl6pPr lvl="5"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6pPr>
            <a:lvl7pPr lvl="6"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7pPr>
            <a:lvl8pPr lvl="7"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8pPr>
            <a:lvl9pPr lvl="8"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9pPr>
          </a:lstStyle>
          <a:p>
            <a:endParaRPr/>
          </a:p>
        </p:txBody>
      </p:sp>
      <p:sp>
        <p:nvSpPr>
          <p:cNvPr id="211" name="Google Shape;211;p31"/>
          <p:cNvSpPr txBox="1">
            <a:spLocks noGrp="1"/>
          </p:cNvSpPr>
          <p:nvPr>
            <p:ph type="title" idx="4"/>
          </p:nvPr>
        </p:nvSpPr>
        <p:spPr>
          <a:xfrm>
            <a:off x="3457651" y="2005800"/>
            <a:ext cx="2228700" cy="47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1pPr>
            <a:lvl2pPr lvl="1"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2pPr>
            <a:lvl3pPr lvl="2"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3pPr>
            <a:lvl4pPr lvl="3"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4pPr>
            <a:lvl5pPr lvl="4"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5pPr>
            <a:lvl6pPr lvl="5"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6pPr>
            <a:lvl7pPr lvl="6"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7pPr>
            <a:lvl8pPr lvl="7"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8pPr>
            <a:lvl9pPr lvl="8"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9pPr>
          </a:lstStyle>
          <a:p>
            <a:endParaRPr/>
          </a:p>
        </p:txBody>
      </p:sp>
      <p:sp>
        <p:nvSpPr>
          <p:cNvPr id="212" name="Google Shape;212;p31"/>
          <p:cNvSpPr txBox="1">
            <a:spLocks noGrp="1"/>
          </p:cNvSpPr>
          <p:nvPr>
            <p:ph type="title" idx="5"/>
          </p:nvPr>
        </p:nvSpPr>
        <p:spPr>
          <a:xfrm>
            <a:off x="6182144" y="2671800"/>
            <a:ext cx="2228700" cy="47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1pPr>
            <a:lvl2pPr lvl="1"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2pPr>
            <a:lvl3pPr lvl="2"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3pPr>
            <a:lvl4pPr lvl="3"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4pPr>
            <a:lvl5pPr lvl="4"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5pPr>
            <a:lvl6pPr lvl="5"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6pPr>
            <a:lvl7pPr lvl="6"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7pPr>
            <a:lvl8pPr lvl="7"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8pPr>
            <a:lvl9pPr lvl="8"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9pPr>
          </a:lstStyle>
          <a:p>
            <a:endParaRPr/>
          </a:p>
        </p:txBody>
      </p:sp>
      <p:sp>
        <p:nvSpPr>
          <p:cNvPr id="213" name="Google Shape;213;p31"/>
          <p:cNvSpPr txBox="1">
            <a:spLocks noGrp="1"/>
          </p:cNvSpPr>
          <p:nvPr>
            <p:ph type="title" idx="6"/>
          </p:nvPr>
        </p:nvSpPr>
        <p:spPr>
          <a:xfrm>
            <a:off x="539400" y="451475"/>
            <a:ext cx="80652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1">
  <p:cSld name="TITLE_AND_BODY_1_2_1_1_1">
    <p:spTree>
      <p:nvGrpSpPr>
        <p:cNvPr id="1" name="Shape 214"/>
        <p:cNvGrpSpPr/>
        <p:nvPr/>
      </p:nvGrpSpPr>
      <p:grpSpPr>
        <a:xfrm>
          <a:off x="0" y="0"/>
          <a:ext cx="0" cy="0"/>
          <a:chOff x="0" y="0"/>
          <a:chExt cx="0" cy="0"/>
        </a:xfrm>
      </p:grpSpPr>
      <p:sp>
        <p:nvSpPr>
          <p:cNvPr id="215" name="Google Shape;215;p32"/>
          <p:cNvSpPr txBox="1">
            <a:spLocks noGrp="1"/>
          </p:cNvSpPr>
          <p:nvPr>
            <p:ph type="title"/>
          </p:nvPr>
        </p:nvSpPr>
        <p:spPr>
          <a:xfrm>
            <a:off x="4839450" y="295325"/>
            <a:ext cx="3420600" cy="27222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Montserrat SemiBold"/>
              <a:buNone/>
              <a:defRPr sz="4000">
                <a:solidFill>
                  <a:schemeClr val="lt1"/>
                </a:solidFill>
                <a:latin typeface="Montserrat SemiBold"/>
                <a:ea typeface="Montserrat SemiBold"/>
                <a:cs typeface="Montserrat SemiBold"/>
                <a:sym typeface="Montserrat SemiBold"/>
              </a:defRPr>
            </a:lvl1pPr>
            <a:lvl2pPr lvl="1" rtl="0">
              <a:spcBef>
                <a:spcPts val="0"/>
              </a:spcBef>
              <a:spcAft>
                <a:spcPts val="0"/>
              </a:spcAft>
              <a:buSzPts val="4800"/>
              <a:buFont typeface="Montserrat SemiBold"/>
              <a:buNone/>
              <a:defRPr sz="4800">
                <a:latin typeface="Montserrat SemiBold"/>
                <a:ea typeface="Montserrat SemiBold"/>
                <a:cs typeface="Montserrat SemiBold"/>
                <a:sym typeface="Montserrat SemiBold"/>
              </a:defRPr>
            </a:lvl2pPr>
            <a:lvl3pPr lvl="2" rtl="0">
              <a:spcBef>
                <a:spcPts val="0"/>
              </a:spcBef>
              <a:spcAft>
                <a:spcPts val="0"/>
              </a:spcAft>
              <a:buSzPts val="4800"/>
              <a:buFont typeface="Montserrat SemiBold"/>
              <a:buNone/>
              <a:defRPr sz="4800">
                <a:latin typeface="Montserrat SemiBold"/>
                <a:ea typeface="Montserrat SemiBold"/>
                <a:cs typeface="Montserrat SemiBold"/>
                <a:sym typeface="Montserrat SemiBold"/>
              </a:defRPr>
            </a:lvl3pPr>
            <a:lvl4pPr lvl="3" rtl="0">
              <a:spcBef>
                <a:spcPts val="0"/>
              </a:spcBef>
              <a:spcAft>
                <a:spcPts val="0"/>
              </a:spcAft>
              <a:buSzPts val="4800"/>
              <a:buFont typeface="Montserrat SemiBold"/>
              <a:buNone/>
              <a:defRPr sz="4800">
                <a:latin typeface="Montserrat SemiBold"/>
                <a:ea typeface="Montserrat SemiBold"/>
                <a:cs typeface="Montserrat SemiBold"/>
                <a:sym typeface="Montserrat SemiBold"/>
              </a:defRPr>
            </a:lvl4pPr>
            <a:lvl5pPr lvl="4" rtl="0">
              <a:spcBef>
                <a:spcPts val="0"/>
              </a:spcBef>
              <a:spcAft>
                <a:spcPts val="0"/>
              </a:spcAft>
              <a:buSzPts val="4800"/>
              <a:buFont typeface="Montserrat SemiBold"/>
              <a:buNone/>
              <a:defRPr sz="4800">
                <a:latin typeface="Montserrat SemiBold"/>
                <a:ea typeface="Montserrat SemiBold"/>
                <a:cs typeface="Montserrat SemiBold"/>
                <a:sym typeface="Montserrat SemiBold"/>
              </a:defRPr>
            </a:lvl5pPr>
            <a:lvl6pPr lvl="5" rtl="0">
              <a:spcBef>
                <a:spcPts val="0"/>
              </a:spcBef>
              <a:spcAft>
                <a:spcPts val="0"/>
              </a:spcAft>
              <a:buSzPts val="4800"/>
              <a:buFont typeface="Montserrat SemiBold"/>
              <a:buNone/>
              <a:defRPr sz="4800">
                <a:latin typeface="Montserrat SemiBold"/>
                <a:ea typeface="Montserrat SemiBold"/>
                <a:cs typeface="Montserrat SemiBold"/>
                <a:sym typeface="Montserrat SemiBold"/>
              </a:defRPr>
            </a:lvl6pPr>
            <a:lvl7pPr lvl="6" rtl="0">
              <a:spcBef>
                <a:spcPts val="0"/>
              </a:spcBef>
              <a:spcAft>
                <a:spcPts val="0"/>
              </a:spcAft>
              <a:buSzPts val="4800"/>
              <a:buFont typeface="Montserrat SemiBold"/>
              <a:buNone/>
              <a:defRPr sz="4800">
                <a:latin typeface="Montserrat SemiBold"/>
                <a:ea typeface="Montserrat SemiBold"/>
                <a:cs typeface="Montserrat SemiBold"/>
                <a:sym typeface="Montserrat SemiBold"/>
              </a:defRPr>
            </a:lvl7pPr>
            <a:lvl8pPr lvl="7" rtl="0">
              <a:spcBef>
                <a:spcPts val="0"/>
              </a:spcBef>
              <a:spcAft>
                <a:spcPts val="0"/>
              </a:spcAft>
              <a:buSzPts val="4800"/>
              <a:buFont typeface="Montserrat SemiBold"/>
              <a:buNone/>
              <a:defRPr sz="4800">
                <a:latin typeface="Montserrat SemiBold"/>
                <a:ea typeface="Montserrat SemiBold"/>
                <a:cs typeface="Montserrat SemiBold"/>
                <a:sym typeface="Montserrat SemiBold"/>
              </a:defRPr>
            </a:lvl8pPr>
            <a:lvl9pPr lvl="8" rtl="0">
              <a:spcBef>
                <a:spcPts val="0"/>
              </a:spcBef>
              <a:spcAft>
                <a:spcPts val="0"/>
              </a:spcAft>
              <a:buSzPts val="4800"/>
              <a:buFont typeface="Montserrat SemiBold"/>
              <a:buNone/>
              <a:defRPr sz="4800">
                <a:latin typeface="Montserrat SemiBold"/>
                <a:ea typeface="Montserrat SemiBold"/>
                <a:cs typeface="Montserrat SemiBold"/>
                <a:sym typeface="Montserrat SemiBold"/>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hree columns 3">
  <p:cSld name="TITLE_AND_BODY_1_2_2">
    <p:spTree>
      <p:nvGrpSpPr>
        <p:cNvPr id="1" name="Shape 216"/>
        <p:cNvGrpSpPr/>
        <p:nvPr/>
      </p:nvGrpSpPr>
      <p:grpSpPr>
        <a:xfrm>
          <a:off x="0" y="0"/>
          <a:ext cx="0" cy="0"/>
          <a:chOff x="0" y="0"/>
          <a:chExt cx="0" cy="0"/>
        </a:xfrm>
      </p:grpSpPr>
      <p:sp>
        <p:nvSpPr>
          <p:cNvPr id="217" name="Google Shape;217;p33"/>
          <p:cNvSpPr txBox="1">
            <a:spLocks noGrp="1"/>
          </p:cNvSpPr>
          <p:nvPr>
            <p:ph type="subTitle" idx="1"/>
          </p:nvPr>
        </p:nvSpPr>
        <p:spPr>
          <a:xfrm>
            <a:off x="1091238" y="3469145"/>
            <a:ext cx="1936800" cy="130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8" name="Google Shape;218;p33"/>
          <p:cNvSpPr txBox="1">
            <a:spLocks noGrp="1"/>
          </p:cNvSpPr>
          <p:nvPr>
            <p:ph type="subTitle" idx="2"/>
          </p:nvPr>
        </p:nvSpPr>
        <p:spPr>
          <a:xfrm>
            <a:off x="3603588" y="3469145"/>
            <a:ext cx="1936800" cy="130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9" name="Google Shape;219;p33"/>
          <p:cNvSpPr txBox="1">
            <a:spLocks noGrp="1"/>
          </p:cNvSpPr>
          <p:nvPr>
            <p:ph type="subTitle" idx="3"/>
          </p:nvPr>
        </p:nvSpPr>
        <p:spPr>
          <a:xfrm>
            <a:off x="6115938" y="3469145"/>
            <a:ext cx="1936800" cy="130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0" name="Google Shape;220;p33"/>
          <p:cNvSpPr txBox="1">
            <a:spLocks noGrp="1"/>
          </p:cNvSpPr>
          <p:nvPr>
            <p:ph type="title"/>
          </p:nvPr>
        </p:nvSpPr>
        <p:spPr>
          <a:xfrm>
            <a:off x="1091213" y="3004775"/>
            <a:ext cx="1936800" cy="47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1pPr>
            <a:lvl2pPr lvl="1"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2pPr>
            <a:lvl3pPr lvl="2"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3pPr>
            <a:lvl4pPr lvl="3"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4pPr>
            <a:lvl5pPr lvl="4"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5pPr>
            <a:lvl6pPr lvl="5"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6pPr>
            <a:lvl7pPr lvl="6"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7pPr>
            <a:lvl8pPr lvl="7"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8pPr>
            <a:lvl9pPr lvl="8"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9pPr>
          </a:lstStyle>
          <a:p>
            <a:endParaRPr/>
          </a:p>
        </p:txBody>
      </p:sp>
      <p:sp>
        <p:nvSpPr>
          <p:cNvPr id="221" name="Google Shape;221;p33"/>
          <p:cNvSpPr txBox="1">
            <a:spLocks noGrp="1"/>
          </p:cNvSpPr>
          <p:nvPr>
            <p:ph type="title" idx="4"/>
          </p:nvPr>
        </p:nvSpPr>
        <p:spPr>
          <a:xfrm>
            <a:off x="3603601" y="3004775"/>
            <a:ext cx="1936800" cy="47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1pPr>
            <a:lvl2pPr lvl="1"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2pPr>
            <a:lvl3pPr lvl="2"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3pPr>
            <a:lvl4pPr lvl="3"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4pPr>
            <a:lvl5pPr lvl="4"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5pPr>
            <a:lvl6pPr lvl="5"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6pPr>
            <a:lvl7pPr lvl="6"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7pPr>
            <a:lvl8pPr lvl="7"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8pPr>
            <a:lvl9pPr lvl="8"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9pPr>
          </a:lstStyle>
          <a:p>
            <a:endParaRPr/>
          </a:p>
        </p:txBody>
      </p:sp>
      <p:sp>
        <p:nvSpPr>
          <p:cNvPr id="222" name="Google Shape;222;p33"/>
          <p:cNvSpPr txBox="1">
            <a:spLocks noGrp="1"/>
          </p:cNvSpPr>
          <p:nvPr>
            <p:ph type="title" idx="5"/>
          </p:nvPr>
        </p:nvSpPr>
        <p:spPr>
          <a:xfrm>
            <a:off x="6115988" y="3004775"/>
            <a:ext cx="1936800" cy="47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1pPr>
            <a:lvl2pPr lvl="1"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2pPr>
            <a:lvl3pPr lvl="2"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3pPr>
            <a:lvl4pPr lvl="3"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4pPr>
            <a:lvl5pPr lvl="4"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5pPr>
            <a:lvl6pPr lvl="5"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6pPr>
            <a:lvl7pPr lvl="6"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7pPr>
            <a:lvl8pPr lvl="7"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8pPr>
            <a:lvl9pPr lvl="8"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9pPr>
          </a:lstStyle>
          <a:p>
            <a:endParaRPr/>
          </a:p>
        </p:txBody>
      </p:sp>
      <p:sp>
        <p:nvSpPr>
          <p:cNvPr id="223" name="Google Shape;223;p33"/>
          <p:cNvSpPr txBox="1">
            <a:spLocks noGrp="1"/>
          </p:cNvSpPr>
          <p:nvPr>
            <p:ph type="title" idx="6"/>
          </p:nvPr>
        </p:nvSpPr>
        <p:spPr>
          <a:xfrm>
            <a:off x="539400" y="451475"/>
            <a:ext cx="80652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24" name="Google Shape;224;p33"/>
          <p:cNvCxnSpPr/>
          <p:nvPr/>
        </p:nvCxnSpPr>
        <p:spPr>
          <a:xfrm>
            <a:off x="2596200" y="954413"/>
            <a:ext cx="3951600" cy="0"/>
          </a:xfrm>
          <a:prstGeom prst="straightConnector1">
            <a:avLst/>
          </a:prstGeom>
          <a:noFill/>
          <a:ln w="9525" cap="flat" cmpd="sng">
            <a:solidFill>
              <a:schemeClr val="accent4"/>
            </a:solidFill>
            <a:prstDash val="solid"/>
            <a:round/>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wo columns 4">
  <p:cSld name="TITLE_AND_BODY_1_2_2_1">
    <p:spTree>
      <p:nvGrpSpPr>
        <p:cNvPr id="1" name="Shape 225"/>
        <p:cNvGrpSpPr/>
        <p:nvPr/>
      </p:nvGrpSpPr>
      <p:grpSpPr>
        <a:xfrm>
          <a:off x="0" y="0"/>
          <a:ext cx="0" cy="0"/>
          <a:chOff x="0" y="0"/>
          <a:chExt cx="0" cy="0"/>
        </a:xfrm>
      </p:grpSpPr>
      <p:sp>
        <p:nvSpPr>
          <p:cNvPr id="226" name="Google Shape;226;p34"/>
          <p:cNvSpPr txBox="1">
            <a:spLocks noGrp="1"/>
          </p:cNvSpPr>
          <p:nvPr>
            <p:ph type="subTitle" idx="1"/>
          </p:nvPr>
        </p:nvSpPr>
        <p:spPr>
          <a:xfrm>
            <a:off x="1482750" y="3528975"/>
            <a:ext cx="2154600" cy="99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7" name="Google Shape;227;p34"/>
          <p:cNvSpPr txBox="1">
            <a:spLocks noGrp="1"/>
          </p:cNvSpPr>
          <p:nvPr>
            <p:ph type="subTitle" idx="2"/>
          </p:nvPr>
        </p:nvSpPr>
        <p:spPr>
          <a:xfrm>
            <a:off x="5442950" y="3528975"/>
            <a:ext cx="2154600" cy="99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8" name="Google Shape;228;p34"/>
          <p:cNvSpPr txBox="1">
            <a:spLocks noGrp="1"/>
          </p:cNvSpPr>
          <p:nvPr>
            <p:ph type="title"/>
          </p:nvPr>
        </p:nvSpPr>
        <p:spPr>
          <a:xfrm>
            <a:off x="1591652" y="3064600"/>
            <a:ext cx="1936800" cy="47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1pPr>
            <a:lvl2pPr lvl="1"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2pPr>
            <a:lvl3pPr lvl="2"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3pPr>
            <a:lvl4pPr lvl="3"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4pPr>
            <a:lvl5pPr lvl="4"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5pPr>
            <a:lvl6pPr lvl="5"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6pPr>
            <a:lvl7pPr lvl="6"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7pPr>
            <a:lvl8pPr lvl="7"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8pPr>
            <a:lvl9pPr lvl="8"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9pPr>
          </a:lstStyle>
          <a:p>
            <a:endParaRPr/>
          </a:p>
        </p:txBody>
      </p:sp>
      <p:sp>
        <p:nvSpPr>
          <p:cNvPr id="229" name="Google Shape;229;p34"/>
          <p:cNvSpPr txBox="1">
            <a:spLocks noGrp="1"/>
          </p:cNvSpPr>
          <p:nvPr>
            <p:ph type="title" idx="3"/>
          </p:nvPr>
        </p:nvSpPr>
        <p:spPr>
          <a:xfrm>
            <a:off x="5551840" y="3064600"/>
            <a:ext cx="1936800" cy="47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1pPr>
            <a:lvl2pPr lvl="1"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2pPr>
            <a:lvl3pPr lvl="2"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3pPr>
            <a:lvl4pPr lvl="3"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4pPr>
            <a:lvl5pPr lvl="4"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5pPr>
            <a:lvl6pPr lvl="5"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6pPr>
            <a:lvl7pPr lvl="6"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7pPr>
            <a:lvl8pPr lvl="7"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8pPr>
            <a:lvl9pPr lvl="8"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9pPr>
          </a:lstStyle>
          <a:p>
            <a:endParaRPr/>
          </a:p>
        </p:txBody>
      </p:sp>
      <p:sp>
        <p:nvSpPr>
          <p:cNvPr id="230" name="Google Shape;230;p34"/>
          <p:cNvSpPr txBox="1">
            <a:spLocks noGrp="1"/>
          </p:cNvSpPr>
          <p:nvPr>
            <p:ph type="title" idx="4"/>
          </p:nvPr>
        </p:nvSpPr>
        <p:spPr>
          <a:xfrm>
            <a:off x="539400" y="451475"/>
            <a:ext cx="80652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31" name="Google Shape;231;p34"/>
          <p:cNvCxnSpPr/>
          <p:nvPr/>
        </p:nvCxnSpPr>
        <p:spPr>
          <a:xfrm>
            <a:off x="2596200" y="954413"/>
            <a:ext cx="3951600" cy="0"/>
          </a:xfrm>
          <a:prstGeom prst="straightConnector1">
            <a:avLst/>
          </a:prstGeom>
          <a:noFill/>
          <a:ln w="9525" cap="flat" cmpd="sng">
            <a:solidFill>
              <a:schemeClr val="accent4"/>
            </a:solidFill>
            <a:prstDash val="solid"/>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four columns 1">
  <p:cSld name="TITLE_AND_BODY_1_2_2_1_2">
    <p:spTree>
      <p:nvGrpSpPr>
        <p:cNvPr id="1" name="Shape 232"/>
        <p:cNvGrpSpPr/>
        <p:nvPr/>
      </p:nvGrpSpPr>
      <p:grpSpPr>
        <a:xfrm>
          <a:off x="0" y="0"/>
          <a:ext cx="0" cy="0"/>
          <a:chOff x="0" y="0"/>
          <a:chExt cx="0" cy="0"/>
        </a:xfrm>
      </p:grpSpPr>
      <p:sp>
        <p:nvSpPr>
          <p:cNvPr id="233" name="Google Shape;233;p35"/>
          <p:cNvSpPr/>
          <p:nvPr/>
        </p:nvSpPr>
        <p:spPr>
          <a:xfrm rot="2367052">
            <a:off x="2517506" y="19053"/>
            <a:ext cx="1452781" cy="1130854"/>
          </a:xfrm>
          <a:custGeom>
            <a:avLst/>
            <a:gdLst/>
            <a:ahLst/>
            <a:cxnLst/>
            <a:rect l="l" t="t" r="r" b="b"/>
            <a:pathLst>
              <a:path w="209681" h="163217" extrusionOk="0">
                <a:moveTo>
                  <a:pt x="126215" y="0"/>
                </a:moveTo>
                <a:cubicBezTo>
                  <a:pt x="125383" y="0"/>
                  <a:pt x="124543" y="14"/>
                  <a:pt x="123697" y="42"/>
                </a:cubicBezTo>
                <a:cubicBezTo>
                  <a:pt x="87871" y="1241"/>
                  <a:pt x="57324" y="25234"/>
                  <a:pt x="32056" y="44028"/>
                </a:cubicBezTo>
                <a:cubicBezTo>
                  <a:pt x="6790" y="62820"/>
                  <a:pt x="0" y="92011"/>
                  <a:pt x="14709" y="114804"/>
                </a:cubicBezTo>
                <a:cubicBezTo>
                  <a:pt x="29416" y="137597"/>
                  <a:pt x="52798" y="127999"/>
                  <a:pt x="82590" y="142793"/>
                </a:cubicBezTo>
                <a:cubicBezTo>
                  <a:pt x="107746" y="155286"/>
                  <a:pt x="115695" y="163217"/>
                  <a:pt x="137537" y="163217"/>
                </a:cubicBezTo>
                <a:cubicBezTo>
                  <a:pt x="141563" y="163217"/>
                  <a:pt x="146062" y="162947"/>
                  <a:pt x="151227" y="162387"/>
                </a:cubicBezTo>
                <a:cubicBezTo>
                  <a:pt x="184414" y="158788"/>
                  <a:pt x="209680" y="122000"/>
                  <a:pt x="205910" y="82814"/>
                </a:cubicBezTo>
                <a:cubicBezTo>
                  <a:pt x="202138" y="43628"/>
                  <a:pt x="182150" y="23634"/>
                  <a:pt x="182150" y="23634"/>
                </a:cubicBezTo>
                <a:cubicBezTo>
                  <a:pt x="182150" y="23634"/>
                  <a:pt x="160581" y="0"/>
                  <a:pt x="1262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4" name="Google Shape;234;p35"/>
          <p:cNvCxnSpPr/>
          <p:nvPr/>
        </p:nvCxnSpPr>
        <p:spPr>
          <a:xfrm>
            <a:off x="2596200" y="954413"/>
            <a:ext cx="3951600" cy="0"/>
          </a:xfrm>
          <a:prstGeom prst="straightConnector1">
            <a:avLst/>
          </a:prstGeom>
          <a:noFill/>
          <a:ln w="9525" cap="flat" cmpd="sng">
            <a:solidFill>
              <a:schemeClr val="accent4"/>
            </a:solidFill>
            <a:prstDash val="solid"/>
            <a:round/>
            <a:headEnd type="none" w="med" len="med"/>
            <a:tailEnd type="none" w="med" len="med"/>
          </a:ln>
        </p:spPr>
      </p:cxnSp>
      <p:sp>
        <p:nvSpPr>
          <p:cNvPr id="235" name="Google Shape;235;p35"/>
          <p:cNvSpPr txBox="1">
            <a:spLocks noGrp="1"/>
          </p:cNvSpPr>
          <p:nvPr>
            <p:ph type="subTitle" idx="1"/>
          </p:nvPr>
        </p:nvSpPr>
        <p:spPr>
          <a:xfrm>
            <a:off x="2199950" y="1754350"/>
            <a:ext cx="2154600" cy="99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6" name="Google Shape;236;p35"/>
          <p:cNvSpPr txBox="1">
            <a:spLocks noGrp="1"/>
          </p:cNvSpPr>
          <p:nvPr>
            <p:ph type="title"/>
          </p:nvPr>
        </p:nvSpPr>
        <p:spPr>
          <a:xfrm>
            <a:off x="2199950" y="1322000"/>
            <a:ext cx="1936800" cy="471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1pPr>
            <a:lvl2pPr lvl="1"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2pPr>
            <a:lvl3pPr lvl="2"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3pPr>
            <a:lvl4pPr lvl="3"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4pPr>
            <a:lvl5pPr lvl="4"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5pPr>
            <a:lvl6pPr lvl="5"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6pPr>
            <a:lvl7pPr lvl="6"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7pPr>
            <a:lvl8pPr lvl="7"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8pPr>
            <a:lvl9pPr lvl="8"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9pPr>
          </a:lstStyle>
          <a:p>
            <a:endParaRPr/>
          </a:p>
        </p:txBody>
      </p:sp>
      <p:sp>
        <p:nvSpPr>
          <p:cNvPr id="237" name="Google Shape;237;p35"/>
          <p:cNvSpPr txBox="1">
            <a:spLocks noGrp="1"/>
          </p:cNvSpPr>
          <p:nvPr>
            <p:ph type="title" idx="2"/>
          </p:nvPr>
        </p:nvSpPr>
        <p:spPr>
          <a:xfrm>
            <a:off x="539400" y="451475"/>
            <a:ext cx="80652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8" name="Google Shape;238;p35"/>
          <p:cNvSpPr txBox="1">
            <a:spLocks noGrp="1"/>
          </p:cNvSpPr>
          <p:nvPr>
            <p:ph type="subTitle" idx="3"/>
          </p:nvPr>
        </p:nvSpPr>
        <p:spPr>
          <a:xfrm>
            <a:off x="6282500" y="1754350"/>
            <a:ext cx="2154600" cy="99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9" name="Google Shape;239;p35"/>
          <p:cNvSpPr txBox="1">
            <a:spLocks noGrp="1"/>
          </p:cNvSpPr>
          <p:nvPr>
            <p:ph type="title" idx="4"/>
          </p:nvPr>
        </p:nvSpPr>
        <p:spPr>
          <a:xfrm>
            <a:off x="6282500" y="1322000"/>
            <a:ext cx="1936800" cy="471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1pPr>
            <a:lvl2pPr lvl="1"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2pPr>
            <a:lvl3pPr lvl="2"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3pPr>
            <a:lvl4pPr lvl="3"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4pPr>
            <a:lvl5pPr lvl="4"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5pPr>
            <a:lvl6pPr lvl="5"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6pPr>
            <a:lvl7pPr lvl="6"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7pPr>
            <a:lvl8pPr lvl="7"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8pPr>
            <a:lvl9pPr lvl="8"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9pPr>
          </a:lstStyle>
          <a:p>
            <a:endParaRPr/>
          </a:p>
        </p:txBody>
      </p:sp>
      <p:sp>
        <p:nvSpPr>
          <p:cNvPr id="240" name="Google Shape;240;p35"/>
          <p:cNvSpPr txBox="1">
            <a:spLocks noGrp="1"/>
          </p:cNvSpPr>
          <p:nvPr>
            <p:ph type="subTitle" idx="5"/>
          </p:nvPr>
        </p:nvSpPr>
        <p:spPr>
          <a:xfrm>
            <a:off x="2199950" y="3805725"/>
            <a:ext cx="2154600" cy="99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1" name="Google Shape;241;p35"/>
          <p:cNvSpPr txBox="1">
            <a:spLocks noGrp="1"/>
          </p:cNvSpPr>
          <p:nvPr>
            <p:ph type="title" idx="6"/>
          </p:nvPr>
        </p:nvSpPr>
        <p:spPr>
          <a:xfrm>
            <a:off x="2199950" y="3367875"/>
            <a:ext cx="1936800" cy="471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1pPr>
            <a:lvl2pPr lvl="1"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2pPr>
            <a:lvl3pPr lvl="2"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3pPr>
            <a:lvl4pPr lvl="3"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4pPr>
            <a:lvl5pPr lvl="4"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5pPr>
            <a:lvl6pPr lvl="5"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6pPr>
            <a:lvl7pPr lvl="6"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7pPr>
            <a:lvl8pPr lvl="7"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8pPr>
            <a:lvl9pPr lvl="8"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9pPr>
          </a:lstStyle>
          <a:p>
            <a:endParaRPr/>
          </a:p>
        </p:txBody>
      </p:sp>
      <p:sp>
        <p:nvSpPr>
          <p:cNvPr id="242" name="Google Shape;242;p35"/>
          <p:cNvSpPr txBox="1">
            <a:spLocks noGrp="1"/>
          </p:cNvSpPr>
          <p:nvPr>
            <p:ph type="subTitle" idx="7"/>
          </p:nvPr>
        </p:nvSpPr>
        <p:spPr>
          <a:xfrm>
            <a:off x="6282500" y="3805725"/>
            <a:ext cx="2154600" cy="994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3" name="Google Shape;243;p35"/>
          <p:cNvSpPr txBox="1">
            <a:spLocks noGrp="1"/>
          </p:cNvSpPr>
          <p:nvPr>
            <p:ph type="title" idx="8"/>
          </p:nvPr>
        </p:nvSpPr>
        <p:spPr>
          <a:xfrm>
            <a:off x="6282500" y="3367875"/>
            <a:ext cx="1936800" cy="471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1pPr>
            <a:lvl2pPr lvl="1"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2pPr>
            <a:lvl3pPr lvl="2"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3pPr>
            <a:lvl4pPr lvl="3"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4pPr>
            <a:lvl5pPr lvl="4"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5pPr>
            <a:lvl6pPr lvl="5"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6pPr>
            <a:lvl7pPr lvl="6"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7pPr>
            <a:lvl8pPr lvl="7"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8pPr>
            <a:lvl9pPr lvl="8" algn="ct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five columns">
  <p:cSld name="TITLE_AND_BODY_1_2_2_1_1">
    <p:spTree>
      <p:nvGrpSpPr>
        <p:cNvPr id="1" name="Shape 244"/>
        <p:cNvGrpSpPr/>
        <p:nvPr/>
      </p:nvGrpSpPr>
      <p:grpSpPr>
        <a:xfrm>
          <a:off x="0" y="0"/>
          <a:ext cx="0" cy="0"/>
          <a:chOff x="0" y="0"/>
          <a:chExt cx="0" cy="0"/>
        </a:xfrm>
      </p:grpSpPr>
      <p:sp>
        <p:nvSpPr>
          <p:cNvPr id="245" name="Google Shape;245;p36"/>
          <p:cNvSpPr/>
          <p:nvPr/>
        </p:nvSpPr>
        <p:spPr>
          <a:xfrm>
            <a:off x="4204875" y="1620801"/>
            <a:ext cx="1729868" cy="1346540"/>
          </a:xfrm>
          <a:custGeom>
            <a:avLst/>
            <a:gdLst/>
            <a:ahLst/>
            <a:cxnLst/>
            <a:rect l="l" t="t" r="r" b="b"/>
            <a:pathLst>
              <a:path w="209681" h="163217" extrusionOk="0">
                <a:moveTo>
                  <a:pt x="126215" y="0"/>
                </a:moveTo>
                <a:cubicBezTo>
                  <a:pt x="125383" y="0"/>
                  <a:pt x="124543" y="14"/>
                  <a:pt x="123697" y="42"/>
                </a:cubicBezTo>
                <a:cubicBezTo>
                  <a:pt x="87871" y="1241"/>
                  <a:pt x="57324" y="25234"/>
                  <a:pt x="32056" y="44028"/>
                </a:cubicBezTo>
                <a:cubicBezTo>
                  <a:pt x="6790" y="62820"/>
                  <a:pt x="0" y="92011"/>
                  <a:pt x="14709" y="114804"/>
                </a:cubicBezTo>
                <a:cubicBezTo>
                  <a:pt x="29416" y="137597"/>
                  <a:pt x="52798" y="127999"/>
                  <a:pt x="82590" y="142793"/>
                </a:cubicBezTo>
                <a:cubicBezTo>
                  <a:pt x="107746" y="155286"/>
                  <a:pt x="115695" y="163217"/>
                  <a:pt x="137537" y="163217"/>
                </a:cubicBezTo>
                <a:cubicBezTo>
                  <a:pt x="141563" y="163217"/>
                  <a:pt x="146062" y="162947"/>
                  <a:pt x="151227" y="162387"/>
                </a:cubicBezTo>
                <a:cubicBezTo>
                  <a:pt x="184414" y="158788"/>
                  <a:pt x="209680" y="122000"/>
                  <a:pt x="205910" y="82814"/>
                </a:cubicBezTo>
                <a:cubicBezTo>
                  <a:pt x="202138" y="43628"/>
                  <a:pt x="182150" y="23634"/>
                  <a:pt x="182150" y="23634"/>
                </a:cubicBezTo>
                <a:cubicBezTo>
                  <a:pt x="182150" y="23634"/>
                  <a:pt x="160581" y="0"/>
                  <a:pt x="1262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6"/>
          <p:cNvSpPr/>
          <p:nvPr/>
        </p:nvSpPr>
        <p:spPr>
          <a:xfrm rot="-8100000">
            <a:off x="914734" y="2333557"/>
            <a:ext cx="2457107" cy="1780850"/>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6"/>
          <p:cNvSpPr/>
          <p:nvPr/>
        </p:nvSpPr>
        <p:spPr>
          <a:xfrm rot="-7509558">
            <a:off x="6433636" y="2382622"/>
            <a:ext cx="1583311" cy="1752453"/>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6"/>
          <p:cNvSpPr txBox="1">
            <a:spLocks noGrp="1"/>
          </p:cNvSpPr>
          <p:nvPr>
            <p:ph type="title"/>
          </p:nvPr>
        </p:nvSpPr>
        <p:spPr>
          <a:xfrm>
            <a:off x="539400" y="451475"/>
            <a:ext cx="80652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49" name="Google Shape;249;p36"/>
          <p:cNvCxnSpPr/>
          <p:nvPr/>
        </p:nvCxnSpPr>
        <p:spPr>
          <a:xfrm>
            <a:off x="2596200" y="954413"/>
            <a:ext cx="3951600" cy="0"/>
          </a:xfrm>
          <a:prstGeom prst="straightConnector1">
            <a:avLst/>
          </a:prstGeom>
          <a:noFill/>
          <a:ln w="9525" cap="flat" cmpd="sng">
            <a:solidFill>
              <a:schemeClr val="accent4"/>
            </a:solidFill>
            <a:prstDash val="solid"/>
            <a:round/>
            <a:headEnd type="none" w="med" len="med"/>
            <a:tailEnd type="none" w="med" len="med"/>
          </a:ln>
        </p:spPr>
      </p:cxnSp>
      <p:sp>
        <p:nvSpPr>
          <p:cNvPr id="250" name="Google Shape;250;p36"/>
          <p:cNvSpPr txBox="1">
            <a:spLocks noGrp="1"/>
          </p:cNvSpPr>
          <p:nvPr>
            <p:ph type="subTitle" idx="1"/>
          </p:nvPr>
        </p:nvSpPr>
        <p:spPr>
          <a:xfrm>
            <a:off x="3498638" y="1488825"/>
            <a:ext cx="2147700" cy="469500"/>
          </a:xfrm>
          <a:prstGeom prst="rect">
            <a:avLst/>
          </a:prstGeom>
        </p:spPr>
        <p:txBody>
          <a:bodyPr spcFirstLastPara="1" wrap="square" lIns="91425" tIns="91425" rIns="91425" bIns="91425" anchor="t" anchorCtr="0">
            <a:noAutofit/>
          </a:bodyPr>
          <a:lstStyle>
            <a:lvl1pPr marL="0" marR="0" lvl="0" indent="-114300" algn="ctr" rtl="0">
              <a:lnSpc>
                <a:spcPct val="100000"/>
              </a:lnSpc>
              <a:spcBef>
                <a:spcPts val="0"/>
              </a:spcBef>
              <a:spcAft>
                <a:spcPts val="0"/>
              </a:spcAft>
              <a:buClr>
                <a:schemeClr val="dk1"/>
              </a:buClr>
              <a:buSzPts val="1800"/>
              <a:buFont typeface="Montserrat SemiBold"/>
              <a:buNone/>
              <a:defRPr>
                <a:solidFill>
                  <a:schemeClr val="dk1"/>
                </a:solidFill>
                <a:latin typeface="Montserrat SemiBold"/>
                <a:ea typeface="Montserrat SemiBold"/>
                <a:cs typeface="Montserrat SemiBold"/>
                <a:sym typeface="Montserrat SemiBold"/>
              </a:defRPr>
            </a:lvl1pPr>
            <a:lvl2pPr lvl="1"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2pPr>
            <a:lvl3pPr lvl="2" rtl="0">
              <a:spcBef>
                <a:spcPts val="1600"/>
              </a:spcBef>
              <a:spcAft>
                <a:spcPts val="0"/>
              </a:spcAft>
              <a:buSzPts val="1800"/>
              <a:buFont typeface="Montserrat SemiBold"/>
              <a:buNone/>
              <a:defRPr sz="1800">
                <a:latin typeface="Montserrat SemiBold"/>
                <a:ea typeface="Montserrat SemiBold"/>
                <a:cs typeface="Montserrat SemiBold"/>
                <a:sym typeface="Montserrat SemiBold"/>
              </a:defRPr>
            </a:lvl3pPr>
            <a:lvl4pPr lvl="3" rtl="0">
              <a:spcBef>
                <a:spcPts val="1600"/>
              </a:spcBef>
              <a:spcAft>
                <a:spcPts val="0"/>
              </a:spcAft>
              <a:buSzPts val="1800"/>
              <a:buFont typeface="Montserrat SemiBold"/>
              <a:buNone/>
              <a:defRPr sz="1800">
                <a:latin typeface="Montserrat SemiBold"/>
                <a:ea typeface="Montserrat SemiBold"/>
                <a:cs typeface="Montserrat SemiBold"/>
                <a:sym typeface="Montserrat SemiBold"/>
              </a:defRPr>
            </a:lvl4pPr>
            <a:lvl5pPr lvl="4" rtl="0">
              <a:spcBef>
                <a:spcPts val="1600"/>
              </a:spcBef>
              <a:spcAft>
                <a:spcPts val="0"/>
              </a:spcAft>
              <a:buSzPts val="1800"/>
              <a:buFont typeface="Montserrat SemiBold"/>
              <a:buNone/>
              <a:defRPr sz="1800">
                <a:latin typeface="Montserrat SemiBold"/>
                <a:ea typeface="Montserrat SemiBold"/>
                <a:cs typeface="Montserrat SemiBold"/>
                <a:sym typeface="Montserrat SemiBold"/>
              </a:defRPr>
            </a:lvl5pPr>
            <a:lvl6pPr lvl="5" rtl="0">
              <a:spcBef>
                <a:spcPts val="1600"/>
              </a:spcBef>
              <a:spcAft>
                <a:spcPts val="0"/>
              </a:spcAft>
              <a:buSzPts val="1800"/>
              <a:buFont typeface="Montserrat SemiBold"/>
              <a:buNone/>
              <a:defRPr sz="1800">
                <a:latin typeface="Montserrat SemiBold"/>
                <a:ea typeface="Montserrat SemiBold"/>
                <a:cs typeface="Montserrat SemiBold"/>
                <a:sym typeface="Montserrat SemiBold"/>
              </a:defRPr>
            </a:lvl6pPr>
            <a:lvl7pPr lvl="6" rtl="0">
              <a:spcBef>
                <a:spcPts val="1600"/>
              </a:spcBef>
              <a:spcAft>
                <a:spcPts val="0"/>
              </a:spcAft>
              <a:buSzPts val="1800"/>
              <a:buFont typeface="Montserrat SemiBold"/>
              <a:buNone/>
              <a:defRPr sz="1800">
                <a:latin typeface="Montserrat SemiBold"/>
                <a:ea typeface="Montserrat SemiBold"/>
                <a:cs typeface="Montserrat SemiBold"/>
                <a:sym typeface="Montserrat SemiBold"/>
              </a:defRPr>
            </a:lvl7pPr>
            <a:lvl8pPr lvl="7" rtl="0">
              <a:spcBef>
                <a:spcPts val="1600"/>
              </a:spcBef>
              <a:spcAft>
                <a:spcPts val="0"/>
              </a:spcAft>
              <a:buSzPts val="1800"/>
              <a:buFont typeface="Montserrat SemiBold"/>
              <a:buNone/>
              <a:defRPr sz="1800">
                <a:latin typeface="Montserrat SemiBold"/>
                <a:ea typeface="Montserrat SemiBold"/>
                <a:cs typeface="Montserrat SemiBold"/>
                <a:sym typeface="Montserrat SemiBold"/>
              </a:defRPr>
            </a:lvl8pPr>
            <a:lvl9pPr lvl="8" rtl="0">
              <a:spcBef>
                <a:spcPts val="1600"/>
              </a:spcBef>
              <a:spcAft>
                <a:spcPts val="1600"/>
              </a:spcAft>
              <a:buSzPts val="1800"/>
              <a:buFont typeface="Montserrat SemiBold"/>
              <a:buNone/>
              <a:defRPr sz="1800">
                <a:latin typeface="Montserrat SemiBold"/>
                <a:ea typeface="Montserrat SemiBold"/>
                <a:cs typeface="Montserrat SemiBold"/>
                <a:sym typeface="Montserrat SemiBold"/>
              </a:defRPr>
            </a:lvl9pPr>
          </a:lstStyle>
          <a:p>
            <a:endParaRPr/>
          </a:p>
        </p:txBody>
      </p:sp>
      <p:sp>
        <p:nvSpPr>
          <p:cNvPr id="251" name="Google Shape;251;p36"/>
          <p:cNvSpPr txBox="1">
            <a:spLocks noGrp="1"/>
          </p:cNvSpPr>
          <p:nvPr>
            <p:ph type="subTitle" idx="2"/>
          </p:nvPr>
        </p:nvSpPr>
        <p:spPr>
          <a:xfrm>
            <a:off x="3498638" y="1934075"/>
            <a:ext cx="2147700" cy="720000"/>
          </a:xfrm>
          <a:prstGeom prst="rect">
            <a:avLst/>
          </a:prstGeom>
        </p:spPr>
        <p:txBody>
          <a:bodyPr spcFirstLastPara="1" wrap="square" lIns="91425" tIns="91425" rIns="91425" bIns="91425" anchor="t" anchorCtr="0">
            <a:noAutofit/>
          </a:bodyPr>
          <a:lstStyle>
            <a:lvl1pPr marL="0" marR="0" lvl="0" indent="-11430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52" name="Google Shape;252;p36"/>
          <p:cNvSpPr txBox="1">
            <a:spLocks noGrp="1"/>
          </p:cNvSpPr>
          <p:nvPr>
            <p:ph type="subTitle" idx="3"/>
          </p:nvPr>
        </p:nvSpPr>
        <p:spPr>
          <a:xfrm>
            <a:off x="6275363" y="1488825"/>
            <a:ext cx="2147700" cy="469500"/>
          </a:xfrm>
          <a:prstGeom prst="rect">
            <a:avLst/>
          </a:prstGeom>
        </p:spPr>
        <p:txBody>
          <a:bodyPr spcFirstLastPara="1" wrap="square" lIns="91425" tIns="91425" rIns="91425" bIns="91425" anchor="t" anchorCtr="0">
            <a:noAutofit/>
          </a:bodyPr>
          <a:lstStyle>
            <a:lvl1pPr marL="0" marR="0" lvl="0" indent="-114300" algn="ctr" rtl="0">
              <a:lnSpc>
                <a:spcPct val="100000"/>
              </a:lnSpc>
              <a:spcBef>
                <a:spcPts val="0"/>
              </a:spcBef>
              <a:spcAft>
                <a:spcPts val="0"/>
              </a:spcAft>
              <a:buClr>
                <a:schemeClr val="dk1"/>
              </a:buClr>
              <a:buSzPts val="1800"/>
              <a:buFont typeface="Montserrat SemiBold"/>
              <a:buNone/>
              <a:defRPr>
                <a:solidFill>
                  <a:schemeClr val="dk1"/>
                </a:solidFill>
                <a:latin typeface="Montserrat SemiBold"/>
                <a:ea typeface="Montserrat SemiBold"/>
                <a:cs typeface="Montserrat SemiBold"/>
                <a:sym typeface="Montserrat SemiBold"/>
              </a:defRPr>
            </a:lvl1pPr>
            <a:lvl2pPr lvl="1"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2pPr>
            <a:lvl3pPr lvl="2" rtl="0">
              <a:spcBef>
                <a:spcPts val="1600"/>
              </a:spcBef>
              <a:spcAft>
                <a:spcPts val="0"/>
              </a:spcAft>
              <a:buSzPts val="1800"/>
              <a:buFont typeface="Montserrat SemiBold"/>
              <a:buNone/>
              <a:defRPr sz="1800">
                <a:latin typeface="Montserrat SemiBold"/>
                <a:ea typeface="Montserrat SemiBold"/>
                <a:cs typeface="Montserrat SemiBold"/>
                <a:sym typeface="Montserrat SemiBold"/>
              </a:defRPr>
            </a:lvl3pPr>
            <a:lvl4pPr lvl="3" rtl="0">
              <a:spcBef>
                <a:spcPts val="1600"/>
              </a:spcBef>
              <a:spcAft>
                <a:spcPts val="0"/>
              </a:spcAft>
              <a:buSzPts val="1800"/>
              <a:buFont typeface="Montserrat SemiBold"/>
              <a:buNone/>
              <a:defRPr sz="1800">
                <a:latin typeface="Montserrat SemiBold"/>
                <a:ea typeface="Montserrat SemiBold"/>
                <a:cs typeface="Montserrat SemiBold"/>
                <a:sym typeface="Montserrat SemiBold"/>
              </a:defRPr>
            </a:lvl4pPr>
            <a:lvl5pPr lvl="4" rtl="0">
              <a:spcBef>
                <a:spcPts val="1600"/>
              </a:spcBef>
              <a:spcAft>
                <a:spcPts val="0"/>
              </a:spcAft>
              <a:buSzPts val="1800"/>
              <a:buFont typeface="Montserrat SemiBold"/>
              <a:buNone/>
              <a:defRPr sz="1800">
                <a:latin typeface="Montserrat SemiBold"/>
                <a:ea typeface="Montserrat SemiBold"/>
                <a:cs typeface="Montserrat SemiBold"/>
                <a:sym typeface="Montserrat SemiBold"/>
              </a:defRPr>
            </a:lvl5pPr>
            <a:lvl6pPr lvl="5" rtl="0">
              <a:spcBef>
                <a:spcPts val="1600"/>
              </a:spcBef>
              <a:spcAft>
                <a:spcPts val="0"/>
              </a:spcAft>
              <a:buSzPts val="1800"/>
              <a:buFont typeface="Montserrat SemiBold"/>
              <a:buNone/>
              <a:defRPr sz="1800">
                <a:latin typeface="Montserrat SemiBold"/>
                <a:ea typeface="Montserrat SemiBold"/>
                <a:cs typeface="Montserrat SemiBold"/>
                <a:sym typeface="Montserrat SemiBold"/>
              </a:defRPr>
            </a:lvl6pPr>
            <a:lvl7pPr lvl="6" rtl="0">
              <a:spcBef>
                <a:spcPts val="1600"/>
              </a:spcBef>
              <a:spcAft>
                <a:spcPts val="0"/>
              </a:spcAft>
              <a:buSzPts val="1800"/>
              <a:buFont typeface="Montserrat SemiBold"/>
              <a:buNone/>
              <a:defRPr sz="1800">
                <a:latin typeface="Montserrat SemiBold"/>
                <a:ea typeface="Montserrat SemiBold"/>
                <a:cs typeface="Montserrat SemiBold"/>
                <a:sym typeface="Montserrat SemiBold"/>
              </a:defRPr>
            </a:lvl7pPr>
            <a:lvl8pPr lvl="7" rtl="0">
              <a:spcBef>
                <a:spcPts val="1600"/>
              </a:spcBef>
              <a:spcAft>
                <a:spcPts val="0"/>
              </a:spcAft>
              <a:buSzPts val="1800"/>
              <a:buFont typeface="Montserrat SemiBold"/>
              <a:buNone/>
              <a:defRPr sz="1800">
                <a:latin typeface="Montserrat SemiBold"/>
                <a:ea typeface="Montserrat SemiBold"/>
                <a:cs typeface="Montserrat SemiBold"/>
                <a:sym typeface="Montserrat SemiBold"/>
              </a:defRPr>
            </a:lvl8pPr>
            <a:lvl9pPr lvl="8" rtl="0">
              <a:spcBef>
                <a:spcPts val="1600"/>
              </a:spcBef>
              <a:spcAft>
                <a:spcPts val="1600"/>
              </a:spcAft>
              <a:buSzPts val="1800"/>
              <a:buFont typeface="Montserrat SemiBold"/>
              <a:buNone/>
              <a:defRPr sz="1800">
                <a:latin typeface="Montserrat SemiBold"/>
                <a:ea typeface="Montserrat SemiBold"/>
                <a:cs typeface="Montserrat SemiBold"/>
                <a:sym typeface="Montserrat SemiBold"/>
              </a:defRPr>
            </a:lvl9pPr>
          </a:lstStyle>
          <a:p>
            <a:endParaRPr/>
          </a:p>
        </p:txBody>
      </p:sp>
      <p:sp>
        <p:nvSpPr>
          <p:cNvPr id="253" name="Google Shape;253;p36"/>
          <p:cNvSpPr txBox="1">
            <a:spLocks noGrp="1"/>
          </p:cNvSpPr>
          <p:nvPr>
            <p:ph type="subTitle" idx="4"/>
          </p:nvPr>
        </p:nvSpPr>
        <p:spPr>
          <a:xfrm>
            <a:off x="6275363" y="1934075"/>
            <a:ext cx="2147700" cy="720000"/>
          </a:xfrm>
          <a:prstGeom prst="rect">
            <a:avLst/>
          </a:prstGeom>
        </p:spPr>
        <p:txBody>
          <a:bodyPr spcFirstLastPara="1" wrap="square" lIns="91425" tIns="91425" rIns="91425" bIns="91425" anchor="t" anchorCtr="0">
            <a:noAutofit/>
          </a:bodyPr>
          <a:lstStyle>
            <a:lvl1pPr marL="0" marR="0" lvl="0" indent="-11430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54" name="Google Shape;254;p36"/>
          <p:cNvSpPr txBox="1">
            <a:spLocks noGrp="1"/>
          </p:cNvSpPr>
          <p:nvPr>
            <p:ph type="subTitle" idx="5"/>
          </p:nvPr>
        </p:nvSpPr>
        <p:spPr>
          <a:xfrm>
            <a:off x="721913" y="1488825"/>
            <a:ext cx="2147700" cy="469500"/>
          </a:xfrm>
          <a:prstGeom prst="rect">
            <a:avLst/>
          </a:prstGeom>
        </p:spPr>
        <p:txBody>
          <a:bodyPr spcFirstLastPara="1" wrap="square" lIns="91425" tIns="91425" rIns="91425" bIns="91425" anchor="t" anchorCtr="0">
            <a:noAutofit/>
          </a:bodyPr>
          <a:lstStyle>
            <a:lvl1pPr marL="0" marR="0" lvl="0" indent="-114300" algn="ctr" rtl="0">
              <a:lnSpc>
                <a:spcPct val="100000"/>
              </a:lnSpc>
              <a:spcBef>
                <a:spcPts val="0"/>
              </a:spcBef>
              <a:spcAft>
                <a:spcPts val="0"/>
              </a:spcAft>
              <a:buClr>
                <a:schemeClr val="dk1"/>
              </a:buClr>
              <a:buSzPts val="1800"/>
              <a:buFont typeface="Montserrat SemiBold"/>
              <a:buNone/>
              <a:defRPr>
                <a:solidFill>
                  <a:schemeClr val="dk1"/>
                </a:solidFill>
                <a:latin typeface="Montserrat SemiBold"/>
                <a:ea typeface="Montserrat SemiBold"/>
                <a:cs typeface="Montserrat SemiBold"/>
                <a:sym typeface="Montserrat SemiBold"/>
              </a:defRPr>
            </a:lvl1pPr>
            <a:lvl2pPr lvl="1"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2pPr>
            <a:lvl3pPr lvl="2" rtl="0">
              <a:spcBef>
                <a:spcPts val="1600"/>
              </a:spcBef>
              <a:spcAft>
                <a:spcPts val="0"/>
              </a:spcAft>
              <a:buSzPts val="1800"/>
              <a:buFont typeface="Montserrat SemiBold"/>
              <a:buNone/>
              <a:defRPr sz="1800">
                <a:latin typeface="Montserrat SemiBold"/>
                <a:ea typeface="Montserrat SemiBold"/>
                <a:cs typeface="Montserrat SemiBold"/>
                <a:sym typeface="Montserrat SemiBold"/>
              </a:defRPr>
            </a:lvl3pPr>
            <a:lvl4pPr lvl="3" rtl="0">
              <a:spcBef>
                <a:spcPts val="1600"/>
              </a:spcBef>
              <a:spcAft>
                <a:spcPts val="0"/>
              </a:spcAft>
              <a:buSzPts val="1800"/>
              <a:buFont typeface="Montserrat SemiBold"/>
              <a:buNone/>
              <a:defRPr sz="1800">
                <a:latin typeface="Montserrat SemiBold"/>
                <a:ea typeface="Montserrat SemiBold"/>
                <a:cs typeface="Montserrat SemiBold"/>
                <a:sym typeface="Montserrat SemiBold"/>
              </a:defRPr>
            </a:lvl4pPr>
            <a:lvl5pPr lvl="4" rtl="0">
              <a:spcBef>
                <a:spcPts val="1600"/>
              </a:spcBef>
              <a:spcAft>
                <a:spcPts val="0"/>
              </a:spcAft>
              <a:buSzPts val="1800"/>
              <a:buFont typeface="Montserrat SemiBold"/>
              <a:buNone/>
              <a:defRPr sz="1800">
                <a:latin typeface="Montserrat SemiBold"/>
                <a:ea typeface="Montserrat SemiBold"/>
                <a:cs typeface="Montserrat SemiBold"/>
                <a:sym typeface="Montserrat SemiBold"/>
              </a:defRPr>
            </a:lvl5pPr>
            <a:lvl6pPr lvl="5" rtl="0">
              <a:spcBef>
                <a:spcPts val="1600"/>
              </a:spcBef>
              <a:spcAft>
                <a:spcPts val="0"/>
              </a:spcAft>
              <a:buSzPts val="1800"/>
              <a:buFont typeface="Montserrat SemiBold"/>
              <a:buNone/>
              <a:defRPr sz="1800">
                <a:latin typeface="Montserrat SemiBold"/>
                <a:ea typeface="Montserrat SemiBold"/>
                <a:cs typeface="Montserrat SemiBold"/>
                <a:sym typeface="Montserrat SemiBold"/>
              </a:defRPr>
            </a:lvl6pPr>
            <a:lvl7pPr lvl="6" rtl="0">
              <a:spcBef>
                <a:spcPts val="1600"/>
              </a:spcBef>
              <a:spcAft>
                <a:spcPts val="0"/>
              </a:spcAft>
              <a:buSzPts val="1800"/>
              <a:buFont typeface="Montserrat SemiBold"/>
              <a:buNone/>
              <a:defRPr sz="1800">
                <a:latin typeface="Montserrat SemiBold"/>
                <a:ea typeface="Montserrat SemiBold"/>
                <a:cs typeface="Montserrat SemiBold"/>
                <a:sym typeface="Montserrat SemiBold"/>
              </a:defRPr>
            </a:lvl7pPr>
            <a:lvl8pPr lvl="7" rtl="0">
              <a:spcBef>
                <a:spcPts val="1600"/>
              </a:spcBef>
              <a:spcAft>
                <a:spcPts val="0"/>
              </a:spcAft>
              <a:buSzPts val="1800"/>
              <a:buFont typeface="Montserrat SemiBold"/>
              <a:buNone/>
              <a:defRPr sz="1800">
                <a:latin typeface="Montserrat SemiBold"/>
                <a:ea typeface="Montserrat SemiBold"/>
                <a:cs typeface="Montserrat SemiBold"/>
                <a:sym typeface="Montserrat SemiBold"/>
              </a:defRPr>
            </a:lvl8pPr>
            <a:lvl9pPr lvl="8" rtl="0">
              <a:spcBef>
                <a:spcPts val="1600"/>
              </a:spcBef>
              <a:spcAft>
                <a:spcPts val="1600"/>
              </a:spcAft>
              <a:buSzPts val="1800"/>
              <a:buFont typeface="Montserrat SemiBold"/>
              <a:buNone/>
              <a:defRPr sz="1800">
                <a:latin typeface="Montserrat SemiBold"/>
                <a:ea typeface="Montserrat SemiBold"/>
                <a:cs typeface="Montserrat SemiBold"/>
                <a:sym typeface="Montserrat SemiBold"/>
              </a:defRPr>
            </a:lvl9pPr>
          </a:lstStyle>
          <a:p>
            <a:endParaRPr/>
          </a:p>
        </p:txBody>
      </p:sp>
      <p:sp>
        <p:nvSpPr>
          <p:cNvPr id="255" name="Google Shape;255;p36"/>
          <p:cNvSpPr txBox="1">
            <a:spLocks noGrp="1"/>
          </p:cNvSpPr>
          <p:nvPr>
            <p:ph type="subTitle" idx="6"/>
          </p:nvPr>
        </p:nvSpPr>
        <p:spPr>
          <a:xfrm>
            <a:off x="721913" y="1934075"/>
            <a:ext cx="2147700" cy="720000"/>
          </a:xfrm>
          <a:prstGeom prst="rect">
            <a:avLst/>
          </a:prstGeom>
        </p:spPr>
        <p:txBody>
          <a:bodyPr spcFirstLastPara="1" wrap="square" lIns="91425" tIns="91425" rIns="91425" bIns="91425" anchor="t" anchorCtr="0">
            <a:noAutofit/>
          </a:bodyPr>
          <a:lstStyle>
            <a:lvl1pPr marL="0" marR="0" lvl="0" indent="-11430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56" name="Google Shape;256;p36"/>
          <p:cNvSpPr txBox="1">
            <a:spLocks noGrp="1"/>
          </p:cNvSpPr>
          <p:nvPr>
            <p:ph type="subTitle" idx="7"/>
          </p:nvPr>
        </p:nvSpPr>
        <p:spPr>
          <a:xfrm>
            <a:off x="4754251" y="3166275"/>
            <a:ext cx="2413500" cy="466200"/>
          </a:xfrm>
          <a:prstGeom prst="rect">
            <a:avLst/>
          </a:prstGeom>
        </p:spPr>
        <p:txBody>
          <a:bodyPr spcFirstLastPara="1" wrap="square" lIns="91425" tIns="91425" rIns="91425" bIns="91425" anchor="t" anchorCtr="0">
            <a:noAutofit/>
          </a:bodyPr>
          <a:lstStyle>
            <a:lvl1pPr marL="0" marR="0" lvl="0" indent="-114300" algn="ctr" rtl="0">
              <a:lnSpc>
                <a:spcPct val="100000"/>
              </a:lnSpc>
              <a:spcBef>
                <a:spcPts val="0"/>
              </a:spcBef>
              <a:spcAft>
                <a:spcPts val="0"/>
              </a:spcAft>
              <a:buClr>
                <a:schemeClr val="dk1"/>
              </a:buClr>
              <a:buSzPts val="1800"/>
              <a:buFont typeface="Montserrat SemiBold"/>
              <a:buNone/>
              <a:defRPr>
                <a:solidFill>
                  <a:schemeClr val="dk1"/>
                </a:solidFill>
                <a:latin typeface="Montserrat SemiBold"/>
                <a:ea typeface="Montserrat SemiBold"/>
                <a:cs typeface="Montserrat SemiBold"/>
                <a:sym typeface="Montserrat SemiBold"/>
              </a:defRPr>
            </a:lvl1pPr>
            <a:lvl2pPr lvl="1"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2pPr>
            <a:lvl3pPr lvl="2" rtl="0">
              <a:spcBef>
                <a:spcPts val="1600"/>
              </a:spcBef>
              <a:spcAft>
                <a:spcPts val="0"/>
              </a:spcAft>
              <a:buSzPts val="1800"/>
              <a:buFont typeface="Montserrat SemiBold"/>
              <a:buNone/>
              <a:defRPr sz="1800">
                <a:latin typeface="Montserrat SemiBold"/>
                <a:ea typeface="Montserrat SemiBold"/>
                <a:cs typeface="Montserrat SemiBold"/>
                <a:sym typeface="Montserrat SemiBold"/>
              </a:defRPr>
            </a:lvl3pPr>
            <a:lvl4pPr lvl="3" rtl="0">
              <a:spcBef>
                <a:spcPts val="1600"/>
              </a:spcBef>
              <a:spcAft>
                <a:spcPts val="0"/>
              </a:spcAft>
              <a:buSzPts val="1800"/>
              <a:buFont typeface="Montserrat SemiBold"/>
              <a:buNone/>
              <a:defRPr sz="1800">
                <a:latin typeface="Montserrat SemiBold"/>
                <a:ea typeface="Montserrat SemiBold"/>
                <a:cs typeface="Montserrat SemiBold"/>
                <a:sym typeface="Montserrat SemiBold"/>
              </a:defRPr>
            </a:lvl4pPr>
            <a:lvl5pPr lvl="4" rtl="0">
              <a:spcBef>
                <a:spcPts val="1600"/>
              </a:spcBef>
              <a:spcAft>
                <a:spcPts val="0"/>
              </a:spcAft>
              <a:buSzPts val="1800"/>
              <a:buFont typeface="Montserrat SemiBold"/>
              <a:buNone/>
              <a:defRPr sz="1800">
                <a:latin typeface="Montserrat SemiBold"/>
                <a:ea typeface="Montserrat SemiBold"/>
                <a:cs typeface="Montserrat SemiBold"/>
                <a:sym typeface="Montserrat SemiBold"/>
              </a:defRPr>
            </a:lvl5pPr>
            <a:lvl6pPr lvl="5" rtl="0">
              <a:spcBef>
                <a:spcPts val="1600"/>
              </a:spcBef>
              <a:spcAft>
                <a:spcPts val="0"/>
              </a:spcAft>
              <a:buSzPts val="1800"/>
              <a:buFont typeface="Montserrat SemiBold"/>
              <a:buNone/>
              <a:defRPr sz="1800">
                <a:latin typeface="Montserrat SemiBold"/>
                <a:ea typeface="Montserrat SemiBold"/>
                <a:cs typeface="Montserrat SemiBold"/>
                <a:sym typeface="Montserrat SemiBold"/>
              </a:defRPr>
            </a:lvl6pPr>
            <a:lvl7pPr lvl="6" rtl="0">
              <a:spcBef>
                <a:spcPts val="1600"/>
              </a:spcBef>
              <a:spcAft>
                <a:spcPts val="0"/>
              </a:spcAft>
              <a:buSzPts val="1800"/>
              <a:buFont typeface="Montserrat SemiBold"/>
              <a:buNone/>
              <a:defRPr sz="1800">
                <a:latin typeface="Montserrat SemiBold"/>
                <a:ea typeface="Montserrat SemiBold"/>
                <a:cs typeface="Montserrat SemiBold"/>
                <a:sym typeface="Montserrat SemiBold"/>
              </a:defRPr>
            </a:lvl7pPr>
            <a:lvl8pPr lvl="7" rtl="0">
              <a:spcBef>
                <a:spcPts val="1600"/>
              </a:spcBef>
              <a:spcAft>
                <a:spcPts val="0"/>
              </a:spcAft>
              <a:buSzPts val="1800"/>
              <a:buFont typeface="Montserrat SemiBold"/>
              <a:buNone/>
              <a:defRPr sz="1800">
                <a:latin typeface="Montserrat SemiBold"/>
                <a:ea typeface="Montserrat SemiBold"/>
                <a:cs typeface="Montserrat SemiBold"/>
                <a:sym typeface="Montserrat SemiBold"/>
              </a:defRPr>
            </a:lvl8pPr>
            <a:lvl9pPr lvl="8" rtl="0">
              <a:spcBef>
                <a:spcPts val="1600"/>
              </a:spcBef>
              <a:spcAft>
                <a:spcPts val="1600"/>
              </a:spcAft>
              <a:buSzPts val="1800"/>
              <a:buFont typeface="Montserrat SemiBold"/>
              <a:buNone/>
              <a:defRPr sz="1800">
                <a:latin typeface="Montserrat SemiBold"/>
                <a:ea typeface="Montserrat SemiBold"/>
                <a:cs typeface="Montserrat SemiBold"/>
                <a:sym typeface="Montserrat SemiBold"/>
              </a:defRPr>
            </a:lvl9pPr>
          </a:lstStyle>
          <a:p>
            <a:endParaRPr/>
          </a:p>
        </p:txBody>
      </p:sp>
      <p:sp>
        <p:nvSpPr>
          <p:cNvPr id="257" name="Google Shape;257;p36"/>
          <p:cNvSpPr txBox="1">
            <a:spLocks noGrp="1"/>
          </p:cNvSpPr>
          <p:nvPr>
            <p:ph type="subTitle" idx="8"/>
          </p:nvPr>
        </p:nvSpPr>
        <p:spPr>
          <a:xfrm>
            <a:off x="4754175" y="3617775"/>
            <a:ext cx="2413500" cy="720000"/>
          </a:xfrm>
          <a:prstGeom prst="rect">
            <a:avLst/>
          </a:prstGeom>
        </p:spPr>
        <p:txBody>
          <a:bodyPr spcFirstLastPara="1" wrap="square" lIns="91425" tIns="91425" rIns="91425" bIns="91425" anchor="t" anchorCtr="0">
            <a:noAutofit/>
          </a:bodyPr>
          <a:lstStyle>
            <a:lvl1pPr marL="0" marR="0" lvl="0" indent="-11430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58" name="Google Shape;258;p36"/>
          <p:cNvSpPr txBox="1">
            <a:spLocks noGrp="1"/>
          </p:cNvSpPr>
          <p:nvPr>
            <p:ph type="subTitle" idx="9"/>
          </p:nvPr>
        </p:nvSpPr>
        <p:spPr>
          <a:xfrm>
            <a:off x="1976909" y="3166275"/>
            <a:ext cx="2413500" cy="466200"/>
          </a:xfrm>
          <a:prstGeom prst="rect">
            <a:avLst/>
          </a:prstGeom>
        </p:spPr>
        <p:txBody>
          <a:bodyPr spcFirstLastPara="1" wrap="square" lIns="91425" tIns="91425" rIns="91425" bIns="91425" anchor="t" anchorCtr="0">
            <a:noAutofit/>
          </a:bodyPr>
          <a:lstStyle>
            <a:lvl1pPr marL="0" marR="0" lvl="0" indent="-114300" algn="ctr" rtl="0">
              <a:lnSpc>
                <a:spcPct val="100000"/>
              </a:lnSpc>
              <a:spcBef>
                <a:spcPts val="0"/>
              </a:spcBef>
              <a:spcAft>
                <a:spcPts val="0"/>
              </a:spcAft>
              <a:buClr>
                <a:schemeClr val="dk1"/>
              </a:buClr>
              <a:buSzPts val="1800"/>
              <a:buFont typeface="Montserrat SemiBold"/>
              <a:buNone/>
              <a:defRPr>
                <a:solidFill>
                  <a:schemeClr val="dk1"/>
                </a:solidFill>
                <a:latin typeface="Montserrat SemiBold"/>
                <a:ea typeface="Montserrat SemiBold"/>
                <a:cs typeface="Montserrat SemiBold"/>
                <a:sym typeface="Montserrat SemiBold"/>
              </a:defRPr>
            </a:lvl1pPr>
            <a:lvl2pPr lvl="1"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2pPr>
            <a:lvl3pPr lvl="2" rtl="0">
              <a:spcBef>
                <a:spcPts val="1600"/>
              </a:spcBef>
              <a:spcAft>
                <a:spcPts val="0"/>
              </a:spcAft>
              <a:buSzPts val="1800"/>
              <a:buFont typeface="Montserrat SemiBold"/>
              <a:buNone/>
              <a:defRPr sz="1800">
                <a:latin typeface="Montserrat SemiBold"/>
                <a:ea typeface="Montserrat SemiBold"/>
                <a:cs typeface="Montserrat SemiBold"/>
                <a:sym typeface="Montserrat SemiBold"/>
              </a:defRPr>
            </a:lvl3pPr>
            <a:lvl4pPr lvl="3" rtl="0">
              <a:spcBef>
                <a:spcPts val="1600"/>
              </a:spcBef>
              <a:spcAft>
                <a:spcPts val="0"/>
              </a:spcAft>
              <a:buSzPts val="1800"/>
              <a:buFont typeface="Montserrat SemiBold"/>
              <a:buNone/>
              <a:defRPr sz="1800">
                <a:latin typeface="Montserrat SemiBold"/>
                <a:ea typeface="Montserrat SemiBold"/>
                <a:cs typeface="Montserrat SemiBold"/>
                <a:sym typeface="Montserrat SemiBold"/>
              </a:defRPr>
            </a:lvl4pPr>
            <a:lvl5pPr lvl="4" rtl="0">
              <a:spcBef>
                <a:spcPts val="1600"/>
              </a:spcBef>
              <a:spcAft>
                <a:spcPts val="0"/>
              </a:spcAft>
              <a:buSzPts val="1800"/>
              <a:buFont typeface="Montserrat SemiBold"/>
              <a:buNone/>
              <a:defRPr sz="1800">
                <a:latin typeface="Montserrat SemiBold"/>
                <a:ea typeface="Montserrat SemiBold"/>
                <a:cs typeface="Montserrat SemiBold"/>
                <a:sym typeface="Montserrat SemiBold"/>
              </a:defRPr>
            </a:lvl5pPr>
            <a:lvl6pPr lvl="5" rtl="0">
              <a:spcBef>
                <a:spcPts val="1600"/>
              </a:spcBef>
              <a:spcAft>
                <a:spcPts val="0"/>
              </a:spcAft>
              <a:buSzPts val="1800"/>
              <a:buFont typeface="Montserrat SemiBold"/>
              <a:buNone/>
              <a:defRPr sz="1800">
                <a:latin typeface="Montserrat SemiBold"/>
                <a:ea typeface="Montserrat SemiBold"/>
                <a:cs typeface="Montserrat SemiBold"/>
                <a:sym typeface="Montserrat SemiBold"/>
              </a:defRPr>
            </a:lvl6pPr>
            <a:lvl7pPr lvl="6" rtl="0">
              <a:spcBef>
                <a:spcPts val="1600"/>
              </a:spcBef>
              <a:spcAft>
                <a:spcPts val="0"/>
              </a:spcAft>
              <a:buSzPts val="1800"/>
              <a:buFont typeface="Montserrat SemiBold"/>
              <a:buNone/>
              <a:defRPr sz="1800">
                <a:latin typeface="Montserrat SemiBold"/>
                <a:ea typeface="Montserrat SemiBold"/>
                <a:cs typeface="Montserrat SemiBold"/>
                <a:sym typeface="Montserrat SemiBold"/>
              </a:defRPr>
            </a:lvl7pPr>
            <a:lvl8pPr lvl="7" rtl="0">
              <a:spcBef>
                <a:spcPts val="1600"/>
              </a:spcBef>
              <a:spcAft>
                <a:spcPts val="0"/>
              </a:spcAft>
              <a:buSzPts val="1800"/>
              <a:buFont typeface="Montserrat SemiBold"/>
              <a:buNone/>
              <a:defRPr sz="1800">
                <a:latin typeface="Montserrat SemiBold"/>
                <a:ea typeface="Montserrat SemiBold"/>
                <a:cs typeface="Montserrat SemiBold"/>
                <a:sym typeface="Montserrat SemiBold"/>
              </a:defRPr>
            </a:lvl8pPr>
            <a:lvl9pPr lvl="8" rtl="0">
              <a:spcBef>
                <a:spcPts val="1600"/>
              </a:spcBef>
              <a:spcAft>
                <a:spcPts val="1600"/>
              </a:spcAft>
              <a:buSzPts val="1800"/>
              <a:buFont typeface="Montserrat SemiBold"/>
              <a:buNone/>
              <a:defRPr sz="1800">
                <a:latin typeface="Montserrat SemiBold"/>
                <a:ea typeface="Montserrat SemiBold"/>
                <a:cs typeface="Montserrat SemiBold"/>
                <a:sym typeface="Montserrat SemiBold"/>
              </a:defRPr>
            </a:lvl9pPr>
          </a:lstStyle>
          <a:p>
            <a:endParaRPr/>
          </a:p>
        </p:txBody>
      </p:sp>
      <p:sp>
        <p:nvSpPr>
          <p:cNvPr id="259" name="Google Shape;259;p36"/>
          <p:cNvSpPr txBox="1">
            <a:spLocks noGrp="1"/>
          </p:cNvSpPr>
          <p:nvPr>
            <p:ph type="subTitle" idx="13"/>
          </p:nvPr>
        </p:nvSpPr>
        <p:spPr>
          <a:xfrm>
            <a:off x="1976838" y="3617775"/>
            <a:ext cx="2413500" cy="720000"/>
          </a:xfrm>
          <a:prstGeom prst="rect">
            <a:avLst/>
          </a:prstGeom>
        </p:spPr>
        <p:txBody>
          <a:bodyPr spcFirstLastPara="1" wrap="square" lIns="91425" tIns="91425" rIns="91425" bIns="91425" anchor="t" anchorCtr="0">
            <a:noAutofit/>
          </a:bodyPr>
          <a:lstStyle>
            <a:lvl1pPr marL="0" marR="0" lvl="0" indent="-114300" algn="ctr"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five columns 1">
  <p:cSld name="TITLE_AND_BODY_1_1_2">
    <p:spTree>
      <p:nvGrpSpPr>
        <p:cNvPr id="1" name="Shape 260"/>
        <p:cNvGrpSpPr/>
        <p:nvPr/>
      </p:nvGrpSpPr>
      <p:grpSpPr>
        <a:xfrm>
          <a:off x="0" y="0"/>
          <a:ext cx="0" cy="0"/>
          <a:chOff x="0" y="0"/>
          <a:chExt cx="0" cy="0"/>
        </a:xfrm>
      </p:grpSpPr>
      <p:sp>
        <p:nvSpPr>
          <p:cNvPr id="261" name="Google Shape;261;p37"/>
          <p:cNvSpPr txBox="1">
            <a:spLocks noGrp="1"/>
          </p:cNvSpPr>
          <p:nvPr>
            <p:ph type="title"/>
          </p:nvPr>
        </p:nvSpPr>
        <p:spPr>
          <a:xfrm>
            <a:off x="1009815" y="1960900"/>
            <a:ext cx="2280900" cy="471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1pPr>
            <a:lvl2pPr lvl="1" algn="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2pPr>
            <a:lvl3pPr lvl="2" algn="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3pPr>
            <a:lvl4pPr lvl="3" algn="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4pPr>
            <a:lvl5pPr lvl="4" algn="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5pPr>
            <a:lvl6pPr lvl="5" algn="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6pPr>
            <a:lvl7pPr lvl="6" algn="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7pPr>
            <a:lvl8pPr lvl="7" algn="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8pPr>
            <a:lvl9pPr lvl="8" algn="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9pPr>
          </a:lstStyle>
          <a:p>
            <a:endParaRPr/>
          </a:p>
        </p:txBody>
      </p:sp>
      <p:sp>
        <p:nvSpPr>
          <p:cNvPr id="262" name="Google Shape;262;p37"/>
          <p:cNvSpPr txBox="1">
            <a:spLocks noGrp="1"/>
          </p:cNvSpPr>
          <p:nvPr>
            <p:ph type="subTitle" idx="1"/>
          </p:nvPr>
        </p:nvSpPr>
        <p:spPr>
          <a:xfrm>
            <a:off x="1009963" y="2380400"/>
            <a:ext cx="22809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263" name="Google Shape;263;p37"/>
          <p:cNvSpPr txBox="1">
            <a:spLocks noGrp="1"/>
          </p:cNvSpPr>
          <p:nvPr>
            <p:ph type="title" idx="2"/>
          </p:nvPr>
        </p:nvSpPr>
        <p:spPr>
          <a:xfrm>
            <a:off x="5853215" y="1397825"/>
            <a:ext cx="2280900" cy="471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1pPr>
            <a:lvl2pPr lvl="1"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2pPr>
            <a:lvl3pPr lvl="2"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3pPr>
            <a:lvl4pPr lvl="3"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4pPr>
            <a:lvl5pPr lvl="4"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5pPr>
            <a:lvl6pPr lvl="5"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6pPr>
            <a:lvl7pPr lvl="6"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7pPr>
            <a:lvl8pPr lvl="7"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8pPr>
            <a:lvl9pPr lvl="8"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9pPr>
          </a:lstStyle>
          <a:p>
            <a:endParaRPr/>
          </a:p>
        </p:txBody>
      </p:sp>
      <p:sp>
        <p:nvSpPr>
          <p:cNvPr id="264" name="Google Shape;264;p37"/>
          <p:cNvSpPr txBox="1">
            <a:spLocks noGrp="1"/>
          </p:cNvSpPr>
          <p:nvPr>
            <p:ph type="subTitle" idx="3"/>
          </p:nvPr>
        </p:nvSpPr>
        <p:spPr>
          <a:xfrm>
            <a:off x="5853213" y="1817325"/>
            <a:ext cx="2280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65" name="Google Shape;265;p37"/>
          <p:cNvSpPr txBox="1">
            <a:spLocks noGrp="1"/>
          </p:cNvSpPr>
          <p:nvPr>
            <p:ph type="title" idx="4"/>
          </p:nvPr>
        </p:nvSpPr>
        <p:spPr>
          <a:xfrm>
            <a:off x="539400" y="451475"/>
            <a:ext cx="80652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66" name="Google Shape;266;p37"/>
          <p:cNvCxnSpPr/>
          <p:nvPr/>
        </p:nvCxnSpPr>
        <p:spPr>
          <a:xfrm>
            <a:off x="2596200" y="954413"/>
            <a:ext cx="3951600" cy="0"/>
          </a:xfrm>
          <a:prstGeom prst="straightConnector1">
            <a:avLst/>
          </a:prstGeom>
          <a:noFill/>
          <a:ln w="9525" cap="flat" cmpd="sng">
            <a:solidFill>
              <a:schemeClr val="accent4"/>
            </a:solidFill>
            <a:prstDash val="solid"/>
            <a:round/>
            <a:headEnd type="none" w="med" len="med"/>
            <a:tailEnd type="none" w="med" len="med"/>
          </a:ln>
        </p:spPr>
      </p:cxnSp>
      <p:sp>
        <p:nvSpPr>
          <p:cNvPr id="267" name="Google Shape;267;p37"/>
          <p:cNvSpPr txBox="1">
            <a:spLocks noGrp="1"/>
          </p:cNvSpPr>
          <p:nvPr>
            <p:ph type="title" idx="5"/>
          </p:nvPr>
        </p:nvSpPr>
        <p:spPr>
          <a:xfrm>
            <a:off x="1009878" y="3085300"/>
            <a:ext cx="2280900" cy="471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1pPr>
            <a:lvl2pPr lvl="1" algn="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2pPr>
            <a:lvl3pPr lvl="2" algn="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3pPr>
            <a:lvl4pPr lvl="3" algn="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4pPr>
            <a:lvl5pPr lvl="4" algn="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5pPr>
            <a:lvl6pPr lvl="5" algn="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6pPr>
            <a:lvl7pPr lvl="6" algn="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7pPr>
            <a:lvl8pPr lvl="7" algn="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8pPr>
            <a:lvl9pPr lvl="8" algn="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9pPr>
          </a:lstStyle>
          <a:p>
            <a:endParaRPr/>
          </a:p>
        </p:txBody>
      </p:sp>
      <p:sp>
        <p:nvSpPr>
          <p:cNvPr id="268" name="Google Shape;268;p37"/>
          <p:cNvSpPr txBox="1">
            <a:spLocks noGrp="1"/>
          </p:cNvSpPr>
          <p:nvPr>
            <p:ph type="subTitle" idx="6"/>
          </p:nvPr>
        </p:nvSpPr>
        <p:spPr>
          <a:xfrm>
            <a:off x="1010025" y="3504800"/>
            <a:ext cx="22809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269" name="Google Shape;269;p37"/>
          <p:cNvSpPr txBox="1">
            <a:spLocks noGrp="1"/>
          </p:cNvSpPr>
          <p:nvPr>
            <p:ph type="title" idx="7"/>
          </p:nvPr>
        </p:nvSpPr>
        <p:spPr>
          <a:xfrm>
            <a:off x="5853278" y="2522225"/>
            <a:ext cx="2280900" cy="471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1pPr>
            <a:lvl2pPr lvl="1"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2pPr>
            <a:lvl3pPr lvl="2"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3pPr>
            <a:lvl4pPr lvl="3"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4pPr>
            <a:lvl5pPr lvl="4"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5pPr>
            <a:lvl6pPr lvl="5"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6pPr>
            <a:lvl7pPr lvl="6"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7pPr>
            <a:lvl8pPr lvl="7"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8pPr>
            <a:lvl9pPr lvl="8"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9pPr>
          </a:lstStyle>
          <a:p>
            <a:endParaRPr/>
          </a:p>
        </p:txBody>
      </p:sp>
      <p:sp>
        <p:nvSpPr>
          <p:cNvPr id="270" name="Google Shape;270;p37"/>
          <p:cNvSpPr txBox="1">
            <a:spLocks noGrp="1"/>
          </p:cNvSpPr>
          <p:nvPr>
            <p:ph type="subTitle" idx="8"/>
          </p:nvPr>
        </p:nvSpPr>
        <p:spPr>
          <a:xfrm>
            <a:off x="5853275" y="2941725"/>
            <a:ext cx="2280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71" name="Google Shape;271;p37"/>
          <p:cNvSpPr txBox="1">
            <a:spLocks noGrp="1"/>
          </p:cNvSpPr>
          <p:nvPr>
            <p:ph type="title" idx="9"/>
          </p:nvPr>
        </p:nvSpPr>
        <p:spPr>
          <a:xfrm>
            <a:off x="5853203" y="3646625"/>
            <a:ext cx="2280900" cy="471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1pPr>
            <a:lvl2pPr lvl="1"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2pPr>
            <a:lvl3pPr lvl="2"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3pPr>
            <a:lvl4pPr lvl="3"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4pPr>
            <a:lvl5pPr lvl="4"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5pPr>
            <a:lvl6pPr lvl="5"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6pPr>
            <a:lvl7pPr lvl="6"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7pPr>
            <a:lvl8pPr lvl="7"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8pPr>
            <a:lvl9pPr lvl="8"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9pPr>
          </a:lstStyle>
          <a:p>
            <a:endParaRPr/>
          </a:p>
        </p:txBody>
      </p:sp>
      <p:sp>
        <p:nvSpPr>
          <p:cNvPr id="272" name="Google Shape;272;p37"/>
          <p:cNvSpPr txBox="1">
            <a:spLocks noGrp="1"/>
          </p:cNvSpPr>
          <p:nvPr>
            <p:ph type="subTitle" idx="13"/>
          </p:nvPr>
        </p:nvSpPr>
        <p:spPr>
          <a:xfrm>
            <a:off x="5853200" y="4066125"/>
            <a:ext cx="22809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hree columns 4">
  <p:cSld name="TITLE_ONLY_1_1">
    <p:spTree>
      <p:nvGrpSpPr>
        <p:cNvPr id="1" name="Shape 273"/>
        <p:cNvGrpSpPr/>
        <p:nvPr/>
      </p:nvGrpSpPr>
      <p:grpSpPr>
        <a:xfrm>
          <a:off x="0" y="0"/>
          <a:ext cx="0" cy="0"/>
          <a:chOff x="0" y="0"/>
          <a:chExt cx="0" cy="0"/>
        </a:xfrm>
      </p:grpSpPr>
      <p:sp>
        <p:nvSpPr>
          <p:cNvPr id="274" name="Google Shape;274;p38"/>
          <p:cNvSpPr txBox="1">
            <a:spLocks noGrp="1"/>
          </p:cNvSpPr>
          <p:nvPr>
            <p:ph type="title"/>
          </p:nvPr>
        </p:nvSpPr>
        <p:spPr>
          <a:xfrm>
            <a:off x="539400" y="451475"/>
            <a:ext cx="80652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75" name="Google Shape;275;p38"/>
          <p:cNvCxnSpPr/>
          <p:nvPr/>
        </p:nvCxnSpPr>
        <p:spPr>
          <a:xfrm>
            <a:off x="2596200" y="954413"/>
            <a:ext cx="3951600" cy="0"/>
          </a:xfrm>
          <a:prstGeom prst="straightConnector1">
            <a:avLst/>
          </a:prstGeom>
          <a:noFill/>
          <a:ln w="9525" cap="flat" cmpd="sng">
            <a:solidFill>
              <a:schemeClr val="accent4"/>
            </a:solidFill>
            <a:prstDash val="solid"/>
            <a:round/>
            <a:headEnd type="none" w="med" len="med"/>
            <a:tailEnd type="none" w="med" len="med"/>
          </a:ln>
        </p:spPr>
      </p:cxnSp>
      <p:sp>
        <p:nvSpPr>
          <p:cNvPr id="276" name="Google Shape;276;p38"/>
          <p:cNvSpPr txBox="1">
            <a:spLocks noGrp="1"/>
          </p:cNvSpPr>
          <p:nvPr>
            <p:ph type="title" idx="2" hasCustomPrompt="1"/>
          </p:nvPr>
        </p:nvSpPr>
        <p:spPr>
          <a:xfrm>
            <a:off x="1166640" y="2231975"/>
            <a:ext cx="1798200" cy="47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500"/>
              <a:buFont typeface="Montserrat SemiBold"/>
              <a:buNone/>
              <a:defRPr sz="5500">
                <a:latin typeface="Montserrat SemiBold"/>
                <a:ea typeface="Montserrat SemiBold"/>
                <a:cs typeface="Montserrat SemiBold"/>
                <a:sym typeface="Montserrat SemiBold"/>
              </a:defRPr>
            </a:lvl1pPr>
            <a:lvl2pPr lvl="1" algn="ctr" rtl="0">
              <a:spcBef>
                <a:spcPts val="0"/>
              </a:spcBef>
              <a:spcAft>
                <a:spcPts val="0"/>
              </a:spcAft>
              <a:buSzPts val="5500"/>
              <a:buFont typeface="Montserrat SemiBold"/>
              <a:buNone/>
              <a:defRPr sz="5500">
                <a:latin typeface="Montserrat SemiBold"/>
                <a:ea typeface="Montserrat SemiBold"/>
                <a:cs typeface="Montserrat SemiBold"/>
                <a:sym typeface="Montserrat SemiBold"/>
              </a:defRPr>
            </a:lvl2pPr>
            <a:lvl3pPr lvl="2" algn="ctr" rtl="0">
              <a:spcBef>
                <a:spcPts val="0"/>
              </a:spcBef>
              <a:spcAft>
                <a:spcPts val="0"/>
              </a:spcAft>
              <a:buSzPts val="5500"/>
              <a:buFont typeface="Montserrat SemiBold"/>
              <a:buNone/>
              <a:defRPr sz="5500">
                <a:latin typeface="Montserrat SemiBold"/>
                <a:ea typeface="Montserrat SemiBold"/>
                <a:cs typeface="Montserrat SemiBold"/>
                <a:sym typeface="Montserrat SemiBold"/>
              </a:defRPr>
            </a:lvl3pPr>
            <a:lvl4pPr lvl="3" algn="ctr" rtl="0">
              <a:spcBef>
                <a:spcPts val="0"/>
              </a:spcBef>
              <a:spcAft>
                <a:spcPts val="0"/>
              </a:spcAft>
              <a:buSzPts val="5500"/>
              <a:buFont typeface="Montserrat SemiBold"/>
              <a:buNone/>
              <a:defRPr sz="5500">
                <a:latin typeface="Montserrat SemiBold"/>
                <a:ea typeface="Montserrat SemiBold"/>
                <a:cs typeface="Montserrat SemiBold"/>
                <a:sym typeface="Montserrat SemiBold"/>
              </a:defRPr>
            </a:lvl4pPr>
            <a:lvl5pPr lvl="4" algn="ctr" rtl="0">
              <a:spcBef>
                <a:spcPts val="0"/>
              </a:spcBef>
              <a:spcAft>
                <a:spcPts val="0"/>
              </a:spcAft>
              <a:buSzPts val="5500"/>
              <a:buFont typeface="Montserrat SemiBold"/>
              <a:buNone/>
              <a:defRPr sz="5500">
                <a:latin typeface="Montserrat SemiBold"/>
                <a:ea typeface="Montserrat SemiBold"/>
                <a:cs typeface="Montserrat SemiBold"/>
                <a:sym typeface="Montserrat SemiBold"/>
              </a:defRPr>
            </a:lvl5pPr>
            <a:lvl6pPr lvl="5" algn="ctr" rtl="0">
              <a:spcBef>
                <a:spcPts val="0"/>
              </a:spcBef>
              <a:spcAft>
                <a:spcPts val="0"/>
              </a:spcAft>
              <a:buSzPts val="5500"/>
              <a:buFont typeface="Montserrat SemiBold"/>
              <a:buNone/>
              <a:defRPr sz="5500">
                <a:latin typeface="Montserrat SemiBold"/>
                <a:ea typeface="Montserrat SemiBold"/>
                <a:cs typeface="Montserrat SemiBold"/>
                <a:sym typeface="Montserrat SemiBold"/>
              </a:defRPr>
            </a:lvl6pPr>
            <a:lvl7pPr lvl="6" algn="ctr" rtl="0">
              <a:spcBef>
                <a:spcPts val="0"/>
              </a:spcBef>
              <a:spcAft>
                <a:spcPts val="0"/>
              </a:spcAft>
              <a:buSzPts val="5500"/>
              <a:buFont typeface="Montserrat SemiBold"/>
              <a:buNone/>
              <a:defRPr sz="5500">
                <a:latin typeface="Montserrat SemiBold"/>
                <a:ea typeface="Montserrat SemiBold"/>
                <a:cs typeface="Montserrat SemiBold"/>
                <a:sym typeface="Montserrat SemiBold"/>
              </a:defRPr>
            </a:lvl7pPr>
            <a:lvl8pPr lvl="7" algn="ctr" rtl="0">
              <a:spcBef>
                <a:spcPts val="0"/>
              </a:spcBef>
              <a:spcAft>
                <a:spcPts val="0"/>
              </a:spcAft>
              <a:buSzPts val="5500"/>
              <a:buFont typeface="Montserrat SemiBold"/>
              <a:buNone/>
              <a:defRPr sz="5500">
                <a:latin typeface="Montserrat SemiBold"/>
                <a:ea typeface="Montserrat SemiBold"/>
                <a:cs typeface="Montserrat SemiBold"/>
                <a:sym typeface="Montserrat SemiBold"/>
              </a:defRPr>
            </a:lvl8pPr>
            <a:lvl9pPr lvl="8" algn="ctr" rtl="0">
              <a:spcBef>
                <a:spcPts val="0"/>
              </a:spcBef>
              <a:spcAft>
                <a:spcPts val="0"/>
              </a:spcAft>
              <a:buSzPts val="5500"/>
              <a:buFont typeface="Montserrat SemiBold"/>
              <a:buNone/>
              <a:defRPr sz="5500">
                <a:latin typeface="Montserrat SemiBold"/>
                <a:ea typeface="Montserrat SemiBold"/>
                <a:cs typeface="Montserrat SemiBold"/>
                <a:sym typeface="Montserrat SemiBold"/>
              </a:defRPr>
            </a:lvl9pPr>
          </a:lstStyle>
          <a:p>
            <a:r>
              <a:t>xx%</a:t>
            </a:r>
          </a:p>
        </p:txBody>
      </p:sp>
      <p:sp>
        <p:nvSpPr>
          <p:cNvPr id="277" name="Google Shape;277;p38"/>
          <p:cNvSpPr txBox="1">
            <a:spLocks noGrp="1"/>
          </p:cNvSpPr>
          <p:nvPr>
            <p:ph type="subTitle" idx="1"/>
          </p:nvPr>
        </p:nvSpPr>
        <p:spPr>
          <a:xfrm>
            <a:off x="1154655" y="3693670"/>
            <a:ext cx="1822200" cy="69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8" name="Google Shape;278;p38"/>
          <p:cNvSpPr txBox="1">
            <a:spLocks noGrp="1"/>
          </p:cNvSpPr>
          <p:nvPr>
            <p:ph type="title" idx="3"/>
          </p:nvPr>
        </p:nvSpPr>
        <p:spPr>
          <a:xfrm>
            <a:off x="1203396" y="3333457"/>
            <a:ext cx="1724700" cy="47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1pPr>
            <a:lvl2pPr lvl="1" algn="ct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2pPr>
            <a:lvl3pPr lvl="2" algn="ct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3pPr>
            <a:lvl4pPr lvl="3" algn="ct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4pPr>
            <a:lvl5pPr lvl="4" algn="ct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5pPr>
            <a:lvl6pPr lvl="5" algn="ct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6pPr>
            <a:lvl7pPr lvl="6" algn="ct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7pPr>
            <a:lvl8pPr lvl="7" algn="ct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8pPr>
            <a:lvl9pPr lvl="8" algn="ct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9pPr>
          </a:lstStyle>
          <a:p>
            <a:endParaRPr/>
          </a:p>
        </p:txBody>
      </p:sp>
      <p:sp>
        <p:nvSpPr>
          <p:cNvPr id="279" name="Google Shape;279;p38"/>
          <p:cNvSpPr txBox="1">
            <a:spLocks noGrp="1"/>
          </p:cNvSpPr>
          <p:nvPr>
            <p:ph type="title" idx="4" hasCustomPrompt="1"/>
          </p:nvPr>
        </p:nvSpPr>
        <p:spPr>
          <a:xfrm>
            <a:off x="3672896" y="2231975"/>
            <a:ext cx="1798200" cy="47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500"/>
              <a:buFont typeface="Montserrat SemiBold"/>
              <a:buNone/>
              <a:defRPr sz="5500">
                <a:latin typeface="Montserrat SemiBold"/>
                <a:ea typeface="Montserrat SemiBold"/>
                <a:cs typeface="Montserrat SemiBold"/>
                <a:sym typeface="Montserrat SemiBold"/>
              </a:defRPr>
            </a:lvl1pPr>
            <a:lvl2pPr lvl="1" algn="ctr" rtl="0">
              <a:spcBef>
                <a:spcPts val="0"/>
              </a:spcBef>
              <a:spcAft>
                <a:spcPts val="0"/>
              </a:spcAft>
              <a:buSzPts val="5500"/>
              <a:buFont typeface="Montserrat SemiBold"/>
              <a:buNone/>
              <a:defRPr sz="5500">
                <a:latin typeface="Montserrat SemiBold"/>
                <a:ea typeface="Montserrat SemiBold"/>
                <a:cs typeface="Montserrat SemiBold"/>
                <a:sym typeface="Montserrat SemiBold"/>
              </a:defRPr>
            </a:lvl2pPr>
            <a:lvl3pPr lvl="2" algn="ctr" rtl="0">
              <a:spcBef>
                <a:spcPts val="0"/>
              </a:spcBef>
              <a:spcAft>
                <a:spcPts val="0"/>
              </a:spcAft>
              <a:buSzPts val="5500"/>
              <a:buFont typeface="Montserrat SemiBold"/>
              <a:buNone/>
              <a:defRPr sz="5500">
                <a:latin typeface="Montserrat SemiBold"/>
                <a:ea typeface="Montserrat SemiBold"/>
                <a:cs typeface="Montserrat SemiBold"/>
                <a:sym typeface="Montserrat SemiBold"/>
              </a:defRPr>
            </a:lvl3pPr>
            <a:lvl4pPr lvl="3" algn="ctr" rtl="0">
              <a:spcBef>
                <a:spcPts val="0"/>
              </a:spcBef>
              <a:spcAft>
                <a:spcPts val="0"/>
              </a:spcAft>
              <a:buSzPts val="5500"/>
              <a:buFont typeface="Montserrat SemiBold"/>
              <a:buNone/>
              <a:defRPr sz="5500">
                <a:latin typeface="Montserrat SemiBold"/>
                <a:ea typeface="Montserrat SemiBold"/>
                <a:cs typeface="Montserrat SemiBold"/>
                <a:sym typeface="Montserrat SemiBold"/>
              </a:defRPr>
            </a:lvl4pPr>
            <a:lvl5pPr lvl="4" algn="ctr" rtl="0">
              <a:spcBef>
                <a:spcPts val="0"/>
              </a:spcBef>
              <a:spcAft>
                <a:spcPts val="0"/>
              </a:spcAft>
              <a:buSzPts val="5500"/>
              <a:buFont typeface="Montserrat SemiBold"/>
              <a:buNone/>
              <a:defRPr sz="5500">
                <a:latin typeface="Montserrat SemiBold"/>
                <a:ea typeface="Montserrat SemiBold"/>
                <a:cs typeface="Montserrat SemiBold"/>
                <a:sym typeface="Montserrat SemiBold"/>
              </a:defRPr>
            </a:lvl5pPr>
            <a:lvl6pPr lvl="5" algn="ctr" rtl="0">
              <a:spcBef>
                <a:spcPts val="0"/>
              </a:spcBef>
              <a:spcAft>
                <a:spcPts val="0"/>
              </a:spcAft>
              <a:buSzPts val="5500"/>
              <a:buFont typeface="Montserrat SemiBold"/>
              <a:buNone/>
              <a:defRPr sz="5500">
                <a:latin typeface="Montserrat SemiBold"/>
                <a:ea typeface="Montserrat SemiBold"/>
                <a:cs typeface="Montserrat SemiBold"/>
                <a:sym typeface="Montserrat SemiBold"/>
              </a:defRPr>
            </a:lvl6pPr>
            <a:lvl7pPr lvl="6" algn="ctr" rtl="0">
              <a:spcBef>
                <a:spcPts val="0"/>
              </a:spcBef>
              <a:spcAft>
                <a:spcPts val="0"/>
              </a:spcAft>
              <a:buSzPts val="5500"/>
              <a:buFont typeface="Montserrat SemiBold"/>
              <a:buNone/>
              <a:defRPr sz="5500">
                <a:latin typeface="Montserrat SemiBold"/>
                <a:ea typeface="Montserrat SemiBold"/>
                <a:cs typeface="Montserrat SemiBold"/>
                <a:sym typeface="Montserrat SemiBold"/>
              </a:defRPr>
            </a:lvl7pPr>
            <a:lvl8pPr lvl="7" algn="ctr" rtl="0">
              <a:spcBef>
                <a:spcPts val="0"/>
              </a:spcBef>
              <a:spcAft>
                <a:spcPts val="0"/>
              </a:spcAft>
              <a:buSzPts val="5500"/>
              <a:buFont typeface="Montserrat SemiBold"/>
              <a:buNone/>
              <a:defRPr sz="5500">
                <a:latin typeface="Montserrat SemiBold"/>
                <a:ea typeface="Montserrat SemiBold"/>
                <a:cs typeface="Montserrat SemiBold"/>
                <a:sym typeface="Montserrat SemiBold"/>
              </a:defRPr>
            </a:lvl8pPr>
            <a:lvl9pPr lvl="8" algn="ctr" rtl="0">
              <a:spcBef>
                <a:spcPts val="0"/>
              </a:spcBef>
              <a:spcAft>
                <a:spcPts val="0"/>
              </a:spcAft>
              <a:buSzPts val="5500"/>
              <a:buFont typeface="Montserrat SemiBold"/>
              <a:buNone/>
              <a:defRPr sz="5500">
                <a:latin typeface="Montserrat SemiBold"/>
                <a:ea typeface="Montserrat SemiBold"/>
                <a:cs typeface="Montserrat SemiBold"/>
                <a:sym typeface="Montserrat SemiBold"/>
              </a:defRPr>
            </a:lvl9pPr>
          </a:lstStyle>
          <a:p>
            <a:r>
              <a:t>xx%</a:t>
            </a:r>
          </a:p>
        </p:txBody>
      </p:sp>
      <p:sp>
        <p:nvSpPr>
          <p:cNvPr id="280" name="Google Shape;280;p38"/>
          <p:cNvSpPr txBox="1">
            <a:spLocks noGrp="1"/>
          </p:cNvSpPr>
          <p:nvPr>
            <p:ph type="subTitle" idx="5"/>
          </p:nvPr>
        </p:nvSpPr>
        <p:spPr>
          <a:xfrm>
            <a:off x="3660905" y="3693670"/>
            <a:ext cx="1822200" cy="69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1" name="Google Shape;281;p38"/>
          <p:cNvSpPr txBox="1">
            <a:spLocks noGrp="1"/>
          </p:cNvSpPr>
          <p:nvPr>
            <p:ph type="title" idx="6"/>
          </p:nvPr>
        </p:nvSpPr>
        <p:spPr>
          <a:xfrm>
            <a:off x="3709646" y="3333457"/>
            <a:ext cx="1724700" cy="47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1pPr>
            <a:lvl2pPr lvl="1" algn="ct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2pPr>
            <a:lvl3pPr lvl="2" algn="ct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3pPr>
            <a:lvl4pPr lvl="3" algn="ct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4pPr>
            <a:lvl5pPr lvl="4" algn="ct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5pPr>
            <a:lvl6pPr lvl="5" algn="ct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6pPr>
            <a:lvl7pPr lvl="6" algn="ct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7pPr>
            <a:lvl8pPr lvl="7" algn="ct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8pPr>
            <a:lvl9pPr lvl="8" algn="ct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9pPr>
          </a:lstStyle>
          <a:p>
            <a:endParaRPr/>
          </a:p>
        </p:txBody>
      </p:sp>
      <p:sp>
        <p:nvSpPr>
          <p:cNvPr id="282" name="Google Shape;282;p38"/>
          <p:cNvSpPr txBox="1">
            <a:spLocks noGrp="1"/>
          </p:cNvSpPr>
          <p:nvPr>
            <p:ph type="title" idx="7" hasCustomPrompt="1"/>
          </p:nvPr>
        </p:nvSpPr>
        <p:spPr>
          <a:xfrm>
            <a:off x="6179142" y="2231975"/>
            <a:ext cx="1798200" cy="47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500"/>
              <a:buFont typeface="Montserrat SemiBold"/>
              <a:buNone/>
              <a:defRPr sz="5500">
                <a:latin typeface="Montserrat SemiBold"/>
                <a:ea typeface="Montserrat SemiBold"/>
                <a:cs typeface="Montserrat SemiBold"/>
                <a:sym typeface="Montserrat SemiBold"/>
              </a:defRPr>
            </a:lvl1pPr>
            <a:lvl2pPr lvl="1" algn="ctr" rtl="0">
              <a:spcBef>
                <a:spcPts val="0"/>
              </a:spcBef>
              <a:spcAft>
                <a:spcPts val="0"/>
              </a:spcAft>
              <a:buSzPts val="5500"/>
              <a:buFont typeface="Montserrat SemiBold"/>
              <a:buNone/>
              <a:defRPr sz="5500">
                <a:latin typeface="Montserrat SemiBold"/>
                <a:ea typeface="Montserrat SemiBold"/>
                <a:cs typeface="Montserrat SemiBold"/>
                <a:sym typeface="Montserrat SemiBold"/>
              </a:defRPr>
            </a:lvl2pPr>
            <a:lvl3pPr lvl="2" algn="ctr" rtl="0">
              <a:spcBef>
                <a:spcPts val="0"/>
              </a:spcBef>
              <a:spcAft>
                <a:spcPts val="0"/>
              </a:spcAft>
              <a:buSzPts val="5500"/>
              <a:buFont typeface="Montserrat SemiBold"/>
              <a:buNone/>
              <a:defRPr sz="5500">
                <a:latin typeface="Montserrat SemiBold"/>
                <a:ea typeface="Montserrat SemiBold"/>
                <a:cs typeface="Montserrat SemiBold"/>
                <a:sym typeface="Montserrat SemiBold"/>
              </a:defRPr>
            </a:lvl3pPr>
            <a:lvl4pPr lvl="3" algn="ctr" rtl="0">
              <a:spcBef>
                <a:spcPts val="0"/>
              </a:spcBef>
              <a:spcAft>
                <a:spcPts val="0"/>
              </a:spcAft>
              <a:buSzPts val="5500"/>
              <a:buFont typeface="Montserrat SemiBold"/>
              <a:buNone/>
              <a:defRPr sz="5500">
                <a:latin typeface="Montserrat SemiBold"/>
                <a:ea typeface="Montserrat SemiBold"/>
                <a:cs typeface="Montserrat SemiBold"/>
                <a:sym typeface="Montserrat SemiBold"/>
              </a:defRPr>
            </a:lvl4pPr>
            <a:lvl5pPr lvl="4" algn="ctr" rtl="0">
              <a:spcBef>
                <a:spcPts val="0"/>
              </a:spcBef>
              <a:spcAft>
                <a:spcPts val="0"/>
              </a:spcAft>
              <a:buSzPts val="5500"/>
              <a:buFont typeface="Montserrat SemiBold"/>
              <a:buNone/>
              <a:defRPr sz="5500">
                <a:latin typeface="Montserrat SemiBold"/>
                <a:ea typeface="Montserrat SemiBold"/>
                <a:cs typeface="Montserrat SemiBold"/>
                <a:sym typeface="Montserrat SemiBold"/>
              </a:defRPr>
            </a:lvl5pPr>
            <a:lvl6pPr lvl="5" algn="ctr" rtl="0">
              <a:spcBef>
                <a:spcPts val="0"/>
              </a:spcBef>
              <a:spcAft>
                <a:spcPts val="0"/>
              </a:spcAft>
              <a:buSzPts val="5500"/>
              <a:buFont typeface="Montserrat SemiBold"/>
              <a:buNone/>
              <a:defRPr sz="5500">
                <a:latin typeface="Montserrat SemiBold"/>
                <a:ea typeface="Montserrat SemiBold"/>
                <a:cs typeface="Montserrat SemiBold"/>
                <a:sym typeface="Montserrat SemiBold"/>
              </a:defRPr>
            </a:lvl6pPr>
            <a:lvl7pPr lvl="6" algn="ctr" rtl="0">
              <a:spcBef>
                <a:spcPts val="0"/>
              </a:spcBef>
              <a:spcAft>
                <a:spcPts val="0"/>
              </a:spcAft>
              <a:buSzPts val="5500"/>
              <a:buFont typeface="Montserrat SemiBold"/>
              <a:buNone/>
              <a:defRPr sz="5500">
                <a:latin typeface="Montserrat SemiBold"/>
                <a:ea typeface="Montserrat SemiBold"/>
                <a:cs typeface="Montserrat SemiBold"/>
                <a:sym typeface="Montserrat SemiBold"/>
              </a:defRPr>
            </a:lvl7pPr>
            <a:lvl8pPr lvl="7" algn="ctr" rtl="0">
              <a:spcBef>
                <a:spcPts val="0"/>
              </a:spcBef>
              <a:spcAft>
                <a:spcPts val="0"/>
              </a:spcAft>
              <a:buSzPts val="5500"/>
              <a:buFont typeface="Montserrat SemiBold"/>
              <a:buNone/>
              <a:defRPr sz="5500">
                <a:latin typeface="Montserrat SemiBold"/>
                <a:ea typeface="Montserrat SemiBold"/>
                <a:cs typeface="Montserrat SemiBold"/>
                <a:sym typeface="Montserrat SemiBold"/>
              </a:defRPr>
            </a:lvl8pPr>
            <a:lvl9pPr lvl="8" algn="ctr" rtl="0">
              <a:spcBef>
                <a:spcPts val="0"/>
              </a:spcBef>
              <a:spcAft>
                <a:spcPts val="0"/>
              </a:spcAft>
              <a:buSzPts val="5500"/>
              <a:buFont typeface="Montserrat SemiBold"/>
              <a:buNone/>
              <a:defRPr sz="5500">
                <a:latin typeface="Montserrat SemiBold"/>
                <a:ea typeface="Montserrat SemiBold"/>
                <a:cs typeface="Montserrat SemiBold"/>
                <a:sym typeface="Montserrat SemiBold"/>
              </a:defRPr>
            </a:lvl9pPr>
          </a:lstStyle>
          <a:p>
            <a:r>
              <a:t>xx%</a:t>
            </a:r>
          </a:p>
        </p:txBody>
      </p:sp>
      <p:sp>
        <p:nvSpPr>
          <p:cNvPr id="283" name="Google Shape;283;p38"/>
          <p:cNvSpPr txBox="1">
            <a:spLocks noGrp="1"/>
          </p:cNvSpPr>
          <p:nvPr>
            <p:ph type="subTitle" idx="8"/>
          </p:nvPr>
        </p:nvSpPr>
        <p:spPr>
          <a:xfrm>
            <a:off x="6167145" y="3693670"/>
            <a:ext cx="1822200" cy="69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4" name="Google Shape;284;p38"/>
          <p:cNvSpPr txBox="1">
            <a:spLocks noGrp="1"/>
          </p:cNvSpPr>
          <p:nvPr>
            <p:ph type="title" idx="9"/>
          </p:nvPr>
        </p:nvSpPr>
        <p:spPr>
          <a:xfrm>
            <a:off x="6215887" y="3333457"/>
            <a:ext cx="1724700" cy="471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1pPr>
            <a:lvl2pPr lvl="1" algn="ct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2pPr>
            <a:lvl3pPr lvl="2" algn="ct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3pPr>
            <a:lvl4pPr lvl="3" algn="ct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4pPr>
            <a:lvl5pPr lvl="4" algn="ct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5pPr>
            <a:lvl6pPr lvl="5" algn="ct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6pPr>
            <a:lvl7pPr lvl="6" algn="ct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7pPr>
            <a:lvl8pPr lvl="7" algn="ct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8pPr>
            <a:lvl9pPr lvl="8" algn="ctr" rtl="0">
              <a:spcBef>
                <a:spcPts val="0"/>
              </a:spcBef>
              <a:spcAft>
                <a:spcPts val="0"/>
              </a:spcAft>
              <a:buSzPts val="1400"/>
              <a:buFont typeface="Montserrat SemiBold"/>
              <a:buNone/>
              <a:defRPr sz="1400">
                <a:latin typeface="Montserrat SemiBold"/>
                <a:ea typeface="Montserrat SemiBold"/>
                <a:cs typeface="Montserrat SemiBold"/>
                <a:sym typeface="Montserrat SemiBold"/>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ext 1">
  <p:cSld name="SECTION_TITLE_AND_DESCRIPTION_1">
    <p:spTree>
      <p:nvGrpSpPr>
        <p:cNvPr id="1" name="Shape 285"/>
        <p:cNvGrpSpPr/>
        <p:nvPr/>
      </p:nvGrpSpPr>
      <p:grpSpPr>
        <a:xfrm>
          <a:off x="0" y="0"/>
          <a:ext cx="0" cy="0"/>
          <a:chOff x="0" y="0"/>
          <a:chExt cx="0" cy="0"/>
        </a:xfrm>
      </p:grpSpPr>
      <p:sp>
        <p:nvSpPr>
          <p:cNvPr id="286" name="Google Shape;286;p39"/>
          <p:cNvSpPr txBox="1">
            <a:spLocks noGrp="1"/>
          </p:cNvSpPr>
          <p:nvPr>
            <p:ph type="body" idx="1"/>
          </p:nvPr>
        </p:nvSpPr>
        <p:spPr>
          <a:xfrm>
            <a:off x="5396000" y="1921075"/>
            <a:ext cx="2787300" cy="2603700"/>
          </a:xfrm>
          <a:prstGeom prst="rect">
            <a:avLst/>
          </a:prstGeom>
        </p:spPr>
        <p:txBody>
          <a:bodyPr spcFirstLastPara="1" wrap="square" lIns="91425" tIns="91425" rIns="91425" bIns="91425" anchor="ctr" anchorCtr="0">
            <a:noAutofit/>
          </a:bodyPr>
          <a:lstStyle>
            <a:lvl1pPr marL="457200" lvl="0" indent="-330200" rtl="0">
              <a:lnSpc>
                <a:spcPct val="100000"/>
              </a:lnSpc>
              <a:spcBef>
                <a:spcPts val="0"/>
              </a:spcBef>
              <a:spcAft>
                <a:spcPts val="0"/>
              </a:spcAft>
              <a:buSzPts val="1600"/>
              <a:buChar char="●"/>
              <a:defRPr sz="1600"/>
            </a:lvl1pPr>
            <a:lvl2pPr marL="914400" lvl="1" indent="-330200" rtl="0">
              <a:lnSpc>
                <a:spcPct val="100000"/>
              </a:lnSpc>
              <a:spcBef>
                <a:spcPts val="1600"/>
              </a:spcBef>
              <a:spcAft>
                <a:spcPts val="0"/>
              </a:spcAft>
              <a:buSzPts val="1600"/>
              <a:buChar char="○"/>
              <a:defRPr sz="1600"/>
            </a:lvl2pPr>
            <a:lvl3pPr marL="1371600" lvl="2" indent="-330200" rtl="0">
              <a:lnSpc>
                <a:spcPct val="100000"/>
              </a:lnSpc>
              <a:spcBef>
                <a:spcPts val="1600"/>
              </a:spcBef>
              <a:spcAft>
                <a:spcPts val="0"/>
              </a:spcAft>
              <a:buSzPts val="1600"/>
              <a:buChar char="■"/>
              <a:defRPr sz="1600"/>
            </a:lvl3pPr>
            <a:lvl4pPr marL="1828800" lvl="3" indent="-330200" rtl="0">
              <a:lnSpc>
                <a:spcPct val="100000"/>
              </a:lnSpc>
              <a:spcBef>
                <a:spcPts val="1600"/>
              </a:spcBef>
              <a:spcAft>
                <a:spcPts val="0"/>
              </a:spcAft>
              <a:buSzPts val="1600"/>
              <a:buChar char="●"/>
              <a:defRPr sz="1600"/>
            </a:lvl4pPr>
            <a:lvl5pPr marL="2286000" lvl="4" indent="-330200" rtl="0">
              <a:lnSpc>
                <a:spcPct val="100000"/>
              </a:lnSpc>
              <a:spcBef>
                <a:spcPts val="1600"/>
              </a:spcBef>
              <a:spcAft>
                <a:spcPts val="0"/>
              </a:spcAft>
              <a:buSzPts val="1600"/>
              <a:buChar char="○"/>
              <a:defRPr sz="1600"/>
            </a:lvl5pPr>
            <a:lvl6pPr marL="2743200" lvl="5" indent="-330200" rtl="0">
              <a:lnSpc>
                <a:spcPct val="100000"/>
              </a:lnSpc>
              <a:spcBef>
                <a:spcPts val="1600"/>
              </a:spcBef>
              <a:spcAft>
                <a:spcPts val="0"/>
              </a:spcAft>
              <a:buSzPts val="1600"/>
              <a:buChar char="■"/>
              <a:defRPr sz="1600"/>
            </a:lvl6pPr>
            <a:lvl7pPr marL="3200400" lvl="6" indent="-330200" rtl="0">
              <a:lnSpc>
                <a:spcPct val="100000"/>
              </a:lnSpc>
              <a:spcBef>
                <a:spcPts val="1600"/>
              </a:spcBef>
              <a:spcAft>
                <a:spcPts val="0"/>
              </a:spcAft>
              <a:buSzPts val="1600"/>
              <a:buChar char="●"/>
              <a:defRPr sz="1600"/>
            </a:lvl7pPr>
            <a:lvl8pPr marL="3657600" lvl="7" indent="-330200" rtl="0">
              <a:lnSpc>
                <a:spcPct val="100000"/>
              </a:lnSpc>
              <a:spcBef>
                <a:spcPts val="1600"/>
              </a:spcBef>
              <a:spcAft>
                <a:spcPts val="0"/>
              </a:spcAft>
              <a:buSzPts val="1600"/>
              <a:buChar char="○"/>
              <a:defRPr sz="1600"/>
            </a:lvl8pPr>
            <a:lvl9pPr marL="4114800" lvl="8" indent="-330200" rtl="0">
              <a:lnSpc>
                <a:spcPct val="100000"/>
              </a:lnSpc>
              <a:spcBef>
                <a:spcPts val="1600"/>
              </a:spcBef>
              <a:spcAft>
                <a:spcPts val="1600"/>
              </a:spcAft>
              <a:buSzPts val="1600"/>
              <a:buChar char="■"/>
              <a:defRPr sz="1600"/>
            </a:lvl9pPr>
          </a:lstStyle>
          <a:p>
            <a:endParaRPr/>
          </a:p>
        </p:txBody>
      </p:sp>
      <p:sp>
        <p:nvSpPr>
          <p:cNvPr id="287" name="Google Shape;287;p39"/>
          <p:cNvSpPr txBox="1">
            <a:spLocks noGrp="1"/>
          </p:cNvSpPr>
          <p:nvPr>
            <p:ph type="title"/>
          </p:nvPr>
        </p:nvSpPr>
        <p:spPr>
          <a:xfrm>
            <a:off x="539400" y="451475"/>
            <a:ext cx="80652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88" name="Google Shape;288;p39"/>
          <p:cNvCxnSpPr/>
          <p:nvPr/>
        </p:nvCxnSpPr>
        <p:spPr>
          <a:xfrm>
            <a:off x="2596200" y="954413"/>
            <a:ext cx="3951600" cy="0"/>
          </a:xfrm>
          <a:prstGeom prst="straightConnector1">
            <a:avLst/>
          </a:prstGeom>
          <a:noFill/>
          <a:ln w="9525" cap="flat" cmpd="sng">
            <a:solidFill>
              <a:schemeClr val="accent4"/>
            </a:solidFill>
            <a:prstDash val="solid"/>
            <a:round/>
            <a:headEnd type="none" w="med" len="med"/>
            <a:tailEnd type="none" w="med" len="med"/>
          </a:ln>
        </p:spPr>
      </p:cxnSp>
      <p:sp>
        <p:nvSpPr>
          <p:cNvPr id="289" name="Google Shape;289;p39"/>
          <p:cNvSpPr/>
          <p:nvPr/>
        </p:nvSpPr>
        <p:spPr>
          <a:xfrm rot="-4027697">
            <a:off x="129655" y="997055"/>
            <a:ext cx="2449259" cy="1906519"/>
          </a:xfrm>
          <a:custGeom>
            <a:avLst/>
            <a:gdLst/>
            <a:ahLst/>
            <a:cxnLst/>
            <a:rect l="l" t="t" r="r" b="b"/>
            <a:pathLst>
              <a:path w="209681" h="163217" extrusionOk="0">
                <a:moveTo>
                  <a:pt x="126215" y="0"/>
                </a:moveTo>
                <a:cubicBezTo>
                  <a:pt x="125383" y="0"/>
                  <a:pt x="124543" y="14"/>
                  <a:pt x="123697" y="42"/>
                </a:cubicBezTo>
                <a:cubicBezTo>
                  <a:pt x="87871" y="1241"/>
                  <a:pt x="57324" y="25234"/>
                  <a:pt x="32056" y="44028"/>
                </a:cubicBezTo>
                <a:cubicBezTo>
                  <a:pt x="6790" y="62820"/>
                  <a:pt x="0" y="92011"/>
                  <a:pt x="14709" y="114804"/>
                </a:cubicBezTo>
                <a:cubicBezTo>
                  <a:pt x="29416" y="137597"/>
                  <a:pt x="52798" y="127999"/>
                  <a:pt x="82590" y="142793"/>
                </a:cubicBezTo>
                <a:cubicBezTo>
                  <a:pt x="107746" y="155286"/>
                  <a:pt x="115695" y="163217"/>
                  <a:pt x="137537" y="163217"/>
                </a:cubicBezTo>
                <a:cubicBezTo>
                  <a:pt x="141563" y="163217"/>
                  <a:pt x="146062" y="162947"/>
                  <a:pt x="151227" y="162387"/>
                </a:cubicBezTo>
                <a:cubicBezTo>
                  <a:pt x="184414" y="158788"/>
                  <a:pt x="209680" y="122000"/>
                  <a:pt x="205910" y="82814"/>
                </a:cubicBezTo>
                <a:cubicBezTo>
                  <a:pt x="202138" y="43628"/>
                  <a:pt x="182150" y="23634"/>
                  <a:pt x="182150" y="23634"/>
                </a:cubicBezTo>
                <a:cubicBezTo>
                  <a:pt x="182150" y="23634"/>
                  <a:pt x="160581" y="0"/>
                  <a:pt x="1262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ext 2">
  <p:cSld name="SECTION_TITLE_AND_DESCRIPTION_1_1">
    <p:spTree>
      <p:nvGrpSpPr>
        <p:cNvPr id="1" name="Shape 290"/>
        <p:cNvGrpSpPr/>
        <p:nvPr/>
      </p:nvGrpSpPr>
      <p:grpSpPr>
        <a:xfrm>
          <a:off x="0" y="0"/>
          <a:ext cx="0" cy="0"/>
          <a:chOff x="0" y="0"/>
          <a:chExt cx="0" cy="0"/>
        </a:xfrm>
      </p:grpSpPr>
      <p:sp>
        <p:nvSpPr>
          <p:cNvPr id="291" name="Google Shape;291;p40"/>
          <p:cNvSpPr/>
          <p:nvPr/>
        </p:nvSpPr>
        <p:spPr>
          <a:xfrm rot="-1486419">
            <a:off x="2195431" y="328921"/>
            <a:ext cx="1933439" cy="1401309"/>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2" name="Google Shape;292;p40"/>
          <p:cNvCxnSpPr/>
          <p:nvPr/>
        </p:nvCxnSpPr>
        <p:spPr>
          <a:xfrm>
            <a:off x="2596200" y="954413"/>
            <a:ext cx="3951600" cy="0"/>
          </a:xfrm>
          <a:prstGeom prst="straightConnector1">
            <a:avLst/>
          </a:prstGeom>
          <a:noFill/>
          <a:ln w="9525" cap="flat" cmpd="sng">
            <a:solidFill>
              <a:schemeClr val="accent4"/>
            </a:solidFill>
            <a:prstDash val="solid"/>
            <a:round/>
            <a:headEnd type="none" w="med" len="med"/>
            <a:tailEnd type="none" w="med" len="med"/>
          </a:ln>
        </p:spPr>
      </p:cxnSp>
      <p:sp>
        <p:nvSpPr>
          <p:cNvPr id="293" name="Google Shape;293;p40"/>
          <p:cNvSpPr txBox="1">
            <a:spLocks noGrp="1"/>
          </p:cNvSpPr>
          <p:nvPr>
            <p:ph type="title"/>
          </p:nvPr>
        </p:nvSpPr>
        <p:spPr>
          <a:xfrm>
            <a:off x="539400" y="451475"/>
            <a:ext cx="80652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4" name="Google Shape;294;p40"/>
          <p:cNvSpPr txBox="1">
            <a:spLocks noGrp="1"/>
          </p:cNvSpPr>
          <p:nvPr>
            <p:ph type="subTitle" idx="1"/>
          </p:nvPr>
        </p:nvSpPr>
        <p:spPr>
          <a:xfrm>
            <a:off x="2502700" y="3928700"/>
            <a:ext cx="4138500" cy="834600"/>
          </a:xfrm>
          <a:prstGeom prst="rect">
            <a:avLst/>
          </a:prstGeom>
        </p:spPr>
        <p:txBody>
          <a:bodyPr spcFirstLastPara="1" wrap="square" lIns="91425" tIns="91425" rIns="91425" bIns="91425" anchor="t" anchorCtr="0">
            <a:noAutofit/>
          </a:bodyPr>
          <a:lstStyle>
            <a:lvl1pPr marL="0" marR="0" lvl="0" indent="-88900" algn="ctr" rtl="0">
              <a:lnSpc>
                <a:spcPct val="100000"/>
              </a:lnSpc>
              <a:spcBef>
                <a:spcPts val="0"/>
              </a:spcBef>
              <a:spcAft>
                <a:spcPts val="0"/>
              </a:spcAft>
              <a:buSzPts val="1400"/>
              <a:buNone/>
              <a:defRPr sz="1400"/>
            </a:lvl1pPr>
            <a:lvl2pPr lvl="1" algn="r" rtl="0">
              <a:spcBef>
                <a:spcPts val="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1444113" y="1778823"/>
            <a:ext cx="1867500" cy="471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1pPr>
            <a:lvl2pPr lvl="1" algn="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2pPr>
            <a:lvl3pPr lvl="2" algn="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3pPr>
            <a:lvl4pPr lvl="3" algn="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4pPr>
            <a:lvl5pPr lvl="4" algn="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5pPr>
            <a:lvl6pPr lvl="5" algn="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6pPr>
            <a:lvl7pPr lvl="6" algn="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7pPr>
            <a:lvl8pPr lvl="7" algn="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8pPr>
            <a:lvl9pPr lvl="8" algn="r"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9pPr>
          </a:lstStyle>
          <a:p>
            <a:endParaRPr/>
          </a:p>
        </p:txBody>
      </p:sp>
      <p:sp>
        <p:nvSpPr>
          <p:cNvPr id="23" name="Google Shape;23;p5"/>
          <p:cNvSpPr txBox="1">
            <a:spLocks noGrp="1"/>
          </p:cNvSpPr>
          <p:nvPr>
            <p:ph type="subTitle" idx="1"/>
          </p:nvPr>
        </p:nvSpPr>
        <p:spPr>
          <a:xfrm>
            <a:off x="1030865" y="2198325"/>
            <a:ext cx="2280900" cy="2460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
        <p:nvSpPr>
          <p:cNvPr id="24" name="Google Shape;24;p5"/>
          <p:cNvSpPr txBox="1">
            <a:spLocks noGrp="1"/>
          </p:cNvSpPr>
          <p:nvPr>
            <p:ph type="title" idx="2"/>
          </p:nvPr>
        </p:nvSpPr>
        <p:spPr>
          <a:xfrm>
            <a:off x="5832238" y="1778823"/>
            <a:ext cx="1867500" cy="471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1pPr>
            <a:lvl2pPr lvl="1"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2pPr>
            <a:lvl3pPr lvl="2"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3pPr>
            <a:lvl4pPr lvl="3"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4pPr>
            <a:lvl5pPr lvl="4"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5pPr>
            <a:lvl6pPr lvl="5"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6pPr>
            <a:lvl7pPr lvl="6"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7pPr>
            <a:lvl8pPr lvl="7"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8pPr>
            <a:lvl9pPr lvl="8" rtl="0">
              <a:spcBef>
                <a:spcPts val="0"/>
              </a:spcBef>
              <a:spcAft>
                <a:spcPts val="0"/>
              </a:spcAft>
              <a:buSzPts val="1800"/>
              <a:buFont typeface="Montserrat SemiBold"/>
              <a:buNone/>
              <a:defRPr sz="1800">
                <a:latin typeface="Montserrat SemiBold"/>
                <a:ea typeface="Montserrat SemiBold"/>
                <a:cs typeface="Montserrat SemiBold"/>
                <a:sym typeface="Montserrat SemiBold"/>
              </a:defRPr>
            </a:lvl9pPr>
          </a:lstStyle>
          <a:p>
            <a:endParaRPr/>
          </a:p>
        </p:txBody>
      </p:sp>
      <p:sp>
        <p:nvSpPr>
          <p:cNvPr id="25" name="Google Shape;25;p5"/>
          <p:cNvSpPr txBox="1">
            <a:spLocks noGrp="1"/>
          </p:cNvSpPr>
          <p:nvPr>
            <p:ph type="subTitle" idx="3"/>
          </p:nvPr>
        </p:nvSpPr>
        <p:spPr>
          <a:xfrm>
            <a:off x="5832239" y="2198326"/>
            <a:ext cx="2280900" cy="246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wo Bullet points">
  <p:cSld name="ONE_COLUMN_TEXT_1_1">
    <p:spTree>
      <p:nvGrpSpPr>
        <p:cNvPr id="1" name="Shape 295"/>
        <p:cNvGrpSpPr/>
        <p:nvPr/>
      </p:nvGrpSpPr>
      <p:grpSpPr>
        <a:xfrm>
          <a:off x="0" y="0"/>
          <a:ext cx="0" cy="0"/>
          <a:chOff x="0" y="0"/>
          <a:chExt cx="0" cy="0"/>
        </a:xfrm>
      </p:grpSpPr>
      <p:sp>
        <p:nvSpPr>
          <p:cNvPr id="296" name="Google Shape;296;p41"/>
          <p:cNvSpPr txBox="1">
            <a:spLocks noGrp="1"/>
          </p:cNvSpPr>
          <p:nvPr>
            <p:ph type="title"/>
          </p:nvPr>
        </p:nvSpPr>
        <p:spPr>
          <a:xfrm>
            <a:off x="539400" y="451475"/>
            <a:ext cx="80652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97" name="Google Shape;297;p41"/>
          <p:cNvCxnSpPr/>
          <p:nvPr/>
        </p:nvCxnSpPr>
        <p:spPr>
          <a:xfrm>
            <a:off x="2596200" y="954413"/>
            <a:ext cx="3951600" cy="0"/>
          </a:xfrm>
          <a:prstGeom prst="straightConnector1">
            <a:avLst/>
          </a:prstGeom>
          <a:noFill/>
          <a:ln w="9525" cap="flat" cmpd="sng">
            <a:solidFill>
              <a:schemeClr val="accent4"/>
            </a:solidFill>
            <a:prstDash val="solid"/>
            <a:round/>
            <a:headEnd type="none" w="med" len="med"/>
            <a:tailEnd type="none" w="med" len="med"/>
          </a:ln>
        </p:spPr>
      </p:cxnSp>
      <p:sp>
        <p:nvSpPr>
          <p:cNvPr id="298" name="Google Shape;298;p41"/>
          <p:cNvSpPr txBox="1">
            <a:spLocks noGrp="1"/>
          </p:cNvSpPr>
          <p:nvPr>
            <p:ph type="body" idx="1"/>
          </p:nvPr>
        </p:nvSpPr>
        <p:spPr>
          <a:xfrm>
            <a:off x="726100" y="1350300"/>
            <a:ext cx="3594600" cy="2694000"/>
          </a:xfrm>
          <a:prstGeom prst="rect">
            <a:avLst/>
          </a:prstGeom>
        </p:spPr>
        <p:txBody>
          <a:bodyPr spcFirstLastPara="1" wrap="square" lIns="91425" tIns="91425" rIns="91425" bIns="91425" anchor="ctr" anchorCtr="0">
            <a:noAutofit/>
          </a:bodyPr>
          <a:lstStyle>
            <a:lvl1pPr marL="457200" lvl="0" indent="-292100" rtl="0">
              <a:spcBef>
                <a:spcPts val="0"/>
              </a:spcBef>
              <a:spcAft>
                <a:spcPts val="0"/>
              </a:spcAft>
              <a:buSzPts val="1000"/>
              <a:buFont typeface="Montserrat"/>
              <a:buChar char="●"/>
              <a:defRPr sz="1200"/>
            </a:lvl1pPr>
            <a:lvl2pPr marL="914400" lvl="1" indent="-304800" rtl="0">
              <a:lnSpc>
                <a:spcPct val="100000"/>
              </a:lnSpc>
              <a:spcBef>
                <a:spcPts val="0"/>
              </a:spcBef>
              <a:spcAft>
                <a:spcPts val="0"/>
              </a:spcAft>
              <a:buSzPts val="1200"/>
              <a:buFont typeface="Montserrat"/>
              <a:buChar char="○"/>
              <a:defRPr sz="1200"/>
            </a:lvl2pPr>
            <a:lvl3pPr marL="1371600" lvl="2" indent="-304800" rtl="0">
              <a:spcBef>
                <a:spcPts val="1600"/>
              </a:spcBef>
              <a:spcAft>
                <a:spcPts val="0"/>
              </a:spcAft>
              <a:buSzPts val="1200"/>
              <a:buFont typeface="Montserrat"/>
              <a:buChar char="■"/>
              <a:defRPr sz="1200"/>
            </a:lvl3pPr>
            <a:lvl4pPr marL="1828800" lvl="3" indent="-304800" rtl="0">
              <a:spcBef>
                <a:spcPts val="1600"/>
              </a:spcBef>
              <a:spcAft>
                <a:spcPts val="0"/>
              </a:spcAft>
              <a:buSzPts val="1200"/>
              <a:buFont typeface="Montserrat"/>
              <a:buChar char="●"/>
              <a:defRPr sz="1200"/>
            </a:lvl4pPr>
            <a:lvl5pPr marL="2286000" lvl="4" indent="-304800" rtl="0">
              <a:spcBef>
                <a:spcPts val="1600"/>
              </a:spcBef>
              <a:spcAft>
                <a:spcPts val="0"/>
              </a:spcAft>
              <a:buSzPts val="1200"/>
              <a:buFont typeface="Montserrat"/>
              <a:buChar char="○"/>
              <a:defRPr sz="1200"/>
            </a:lvl5pPr>
            <a:lvl6pPr marL="2743200" lvl="5" indent="-304800" rtl="0">
              <a:spcBef>
                <a:spcPts val="1600"/>
              </a:spcBef>
              <a:spcAft>
                <a:spcPts val="0"/>
              </a:spcAft>
              <a:buSzPts val="1200"/>
              <a:buFont typeface="Montserrat"/>
              <a:buChar char="■"/>
              <a:defRPr sz="1200"/>
            </a:lvl6pPr>
            <a:lvl7pPr marL="3200400" lvl="6" indent="-304800" rtl="0">
              <a:spcBef>
                <a:spcPts val="1600"/>
              </a:spcBef>
              <a:spcAft>
                <a:spcPts val="0"/>
              </a:spcAft>
              <a:buSzPts val="1200"/>
              <a:buFont typeface="Montserrat"/>
              <a:buChar char="●"/>
              <a:defRPr sz="1200"/>
            </a:lvl7pPr>
            <a:lvl8pPr marL="3657600" lvl="7" indent="-304800" rtl="0">
              <a:spcBef>
                <a:spcPts val="1600"/>
              </a:spcBef>
              <a:spcAft>
                <a:spcPts val="0"/>
              </a:spcAft>
              <a:buSzPts val="1200"/>
              <a:buFont typeface="Montserrat"/>
              <a:buChar char="○"/>
              <a:defRPr sz="1200"/>
            </a:lvl8pPr>
            <a:lvl9pPr marL="4114800" lvl="8" indent="-304800" rtl="0">
              <a:spcBef>
                <a:spcPts val="1600"/>
              </a:spcBef>
              <a:spcAft>
                <a:spcPts val="1600"/>
              </a:spcAft>
              <a:buSzPts val="1200"/>
              <a:buFont typeface="Montserrat"/>
              <a:buChar char="■"/>
              <a:defRPr sz="1200"/>
            </a:lvl9pPr>
          </a:lstStyle>
          <a:p>
            <a:endParaRPr/>
          </a:p>
        </p:txBody>
      </p:sp>
      <p:sp>
        <p:nvSpPr>
          <p:cNvPr id="299" name="Google Shape;299;p41"/>
          <p:cNvSpPr txBox="1">
            <a:spLocks noGrp="1"/>
          </p:cNvSpPr>
          <p:nvPr>
            <p:ph type="body" idx="2"/>
          </p:nvPr>
        </p:nvSpPr>
        <p:spPr>
          <a:xfrm>
            <a:off x="4798325" y="1350300"/>
            <a:ext cx="3594600" cy="2694000"/>
          </a:xfrm>
          <a:prstGeom prst="rect">
            <a:avLst/>
          </a:prstGeom>
        </p:spPr>
        <p:txBody>
          <a:bodyPr spcFirstLastPara="1" wrap="square" lIns="91425" tIns="91425" rIns="91425" bIns="91425" anchor="ctr" anchorCtr="0">
            <a:noAutofit/>
          </a:bodyPr>
          <a:lstStyle>
            <a:lvl1pPr marL="457200" lvl="0" indent="-311150" rtl="0">
              <a:spcBef>
                <a:spcPts val="0"/>
              </a:spcBef>
              <a:spcAft>
                <a:spcPts val="0"/>
              </a:spcAft>
              <a:buSzPts val="1300"/>
              <a:buFont typeface="Montserrat"/>
              <a:buChar char="●"/>
              <a:defRPr sz="1200"/>
            </a:lvl1pPr>
            <a:lvl2pPr marL="914400" lvl="1" indent="-311150" rtl="0">
              <a:lnSpc>
                <a:spcPct val="100000"/>
              </a:lnSpc>
              <a:spcBef>
                <a:spcPts val="1600"/>
              </a:spcBef>
              <a:spcAft>
                <a:spcPts val="0"/>
              </a:spcAft>
              <a:buSzPts val="1300"/>
              <a:buFont typeface="Montserrat"/>
              <a:buChar char="○"/>
              <a:defRPr sz="1200"/>
            </a:lvl2pPr>
            <a:lvl3pPr marL="1371600" lvl="2" indent="-311150" rtl="0">
              <a:spcBef>
                <a:spcPts val="1600"/>
              </a:spcBef>
              <a:spcAft>
                <a:spcPts val="0"/>
              </a:spcAft>
              <a:buSzPts val="1300"/>
              <a:buFont typeface="Montserrat"/>
              <a:buChar char="■"/>
              <a:defRPr sz="1200"/>
            </a:lvl3pPr>
            <a:lvl4pPr marL="1828800" lvl="3" indent="-311150" rtl="0">
              <a:spcBef>
                <a:spcPts val="1600"/>
              </a:spcBef>
              <a:spcAft>
                <a:spcPts val="0"/>
              </a:spcAft>
              <a:buSzPts val="1300"/>
              <a:buFont typeface="Montserrat"/>
              <a:buChar char="●"/>
              <a:defRPr sz="1200"/>
            </a:lvl4pPr>
            <a:lvl5pPr marL="2286000" lvl="4" indent="-311150" rtl="0">
              <a:spcBef>
                <a:spcPts val="1600"/>
              </a:spcBef>
              <a:spcAft>
                <a:spcPts val="0"/>
              </a:spcAft>
              <a:buSzPts val="1300"/>
              <a:buFont typeface="Montserrat"/>
              <a:buChar char="○"/>
              <a:defRPr sz="1200"/>
            </a:lvl5pPr>
            <a:lvl6pPr marL="2743200" lvl="5" indent="-311150" rtl="0">
              <a:spcBef>
                <a:spcPts val="1600"/>
              </a:spcBef>
              <a:spcAft>
                <a:spcPts val="0"/>
              </a:spcAft>
              <a:buSzPts val="1300"/>
              <a:buFont typeface="Montserrat"/>
              <a:buChar char="■"/>
              <a:defRPr sz="1200"/>
            </a:lvl6pPr>
            <a:lvl7pPr marL="3200400" lvl="6" indent="-311150" rtl="0">
              <a:spcBef>
                <a:spcPts val="1600"/>
              </a:spcBef>
              <a:spcAft>
                <a:spcPts val="0"/>
              </a:spcAft>
              <a:buSzPts val="1300"/>
              <a:buFont typeface="Montserrat"/>
              <a:buChar char="●"/>
              <a:defRPr sz="1200"/>
            </a:lvl7pPr>
            <a:lvl8pPr marL="3657600" lvl="7" indent="-311150" rtl="0">
              <a:spcBef>
                <a:spcPts val="1600"/>
              </a:spcBef>
              <a:spcAft>
                <a:spcPts val="0"/>
              </a:spcAft>
              <a:buSzPts val="1300"/>
              <a:buFont typeface="Montserrat"/>
              <a:buChar char="○"/>
              <a:defRPr sz="1200"/>
            </a:lvl8pPr>
            <a:lvl9pPr marL="4114800" lvl="8" indent="-311150" rtl="0">
              <a:spcBef>
                <a:spcPts val="1600"/>
              </a:spcBef>
              <a:spcAft>
                <a:spcPts val="1600"/>
              </a:spcAft>
              <a:buSzPts val="1300"/>
              <a:buFont typeface="Montserrat"/>
              <a:buChar char="■"/>
              <a:defRPr sz="1200"/>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hree columns">
  <p:cSld name="1_Title and three columns">
    <p:spTree>
      <p:nvGrpSpPr>
        <p:cNvPr id="1" name="Shape 90"/>
        <p:cNvGrpSpPr/>
        <p:nvPr/>
      </p:nvGrpSpPr>
      <p:grpSpPr>
        <a:xfrm>
          <a:off x="0" y="0"/>
          <a:ext cx="0" cy="0"/>
          <a:chOff x="0" y="0"/>
          <a:chExt cx="0" cy="0"/>
        </a:xfrm>
      </p:grpSpPr>
      <p:sp>
        <p:nvSpPr>
          <p:cNvPr id="91" name="Google Shape;91;p14"/>
          <p:cNvSpPr/>
          <p:nvPr/>
        </p:nvSpPr>
        <p:spPr>
          <a:xfrm flipH="1">
            <a:off x="-2525" y="4603500"/>
            <a:ext cx="9158700" cy="540000"/>
          </a:xfrm>
          <a:prstGeom prst="round2SameRect">
            <a:avLst>
              <a:gd name="adj1" fmla="val 50000"/>
              <a:gd name="adj2" fmla="val 0"/>
            </a:avLst>
          </a:prstGeom>
          <a:solidFill>
            <a:schemeClr val="dk2"/>
          </a:solidFill>
          <a:ln>
            <a:noFill/>
          </a:ln>
          <a:effectLst>
            <a:outerShdw blurRad="57150" dist="19050" dir="142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4"/>
          <p:cNvSpPr/>
          <p:nvPr/>
        </p:nvSpPr>
        <p:spPr>
          <a:xfrm>
            <a:off x="-2525" y="-4875"/>
            <a:ext cx="9158700" cy="93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4"/>
          <p:cNvSpPr/>
          <p:nvPr/>
        </p:nvSpPr>
        <p:spPr>
          <a:xfrm flipH="1">
            <a:off x="-2525" y="329650"/>
            <a:ext cx="9158700" cy="726900"/>
          </a:xfrm>
          <a:prstGeom prst="round2SameRect">
            <a:avLst>
              <a:gd name="adj1" fmla="val 50000"/>
              <a:gd name="adj2" fmla="val 0"/>
            </a:avLst>
          </a:prstGeom>
          <a:solidFill>
            <a:schemeClr val="lt2"/>
          </a:solidFill>
          <a:ln>
            <a:noFill/>
          </a:ln>
          <a:effectLst>
            <a:outerShdw blurRad="57150" dist="1905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5" name="Google Shape;95;p14"/>
          <p:cNvSpPr txBox="1">
            <a:spLocks noGrp="1"/>
          </p:cNvSpPr>
          <p:nvPr>
            <p:ph type="subTitle" idx="1"/>
          </p:nvPr>
        </p:nvSpPr>
        <p:spPr>
          <a:xfrm>
            <a:off x="1694094" y="2027100"/>
            <a:ext cx="2766900" cy="726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96" name="Google Shape;96;p14"/>
          <p:cNvSpPr txBox="1">
            <a:spLocks noGrp="1"/>
          </p:cNvSpPr>
          <p:nvPr>
            <p:ph type="subTitle" idx="2"/>
          </p:nvPr>
        </p:nvSpPr>
        <p:spPr>
          <a:xfrm>
            <a:off x="4876799" y="2921038"/>
            <a:ext cx="2766900" cy="726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97" name="Google Shape;97;p14"/>
          <p:cNvSpPr txBox="1">
            <a:spLocks noGrp="1"/>
          </p:cNvSpPr>
          <p:nvPr>
            <p:ph type="subTitle" idx="3"/>
          </p:nvPr>
        </p:nvSpPr>
        <p:spPr>
          <a:xfrm>
            <a:off x="1694096" y="1612750"/>
            <a:ext cx="2265600" cy="4311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exend Deca"/>
              <a:buNone/>
              <a:defRPr sz="2000" b="1">
                <a:solidFill>
                  <a:schemeClr val="lt1"/>
                </a:solidFill>
                <a:latin typeface="Lexend Deca"/>
                <a:ea typeface="Lexend Deca"/>
                <a:cs typeface="Lexend Deca"/>
                <a:sym typeface="Lexend Deca"/>
              </a:defRPr>
            </a:lvl1pPr>
            <a:lvl2pPr lvl="1" rtl="0">
              <a:spcBef>
                <a:spcPts val="0"/>
              </a:spcBef>
              <a:spcAft>
                <a:spcPts val="0"/>
              </a:spcAft>
              <a:buSzPts val="2000"/>
              <a:buFont typeface="Lexend Deca"/>
              <a:buNone/>
              <a:defRPr sz="2000" b="1">
                <a:latin typeface="Lexend Deca"/>
                <a:ea typeface="Lexend Deca"/>
                <a:cs typeface="Lexend Deca"/>
                <a:sym typeface="Lexend Deca"/>
              </a:defRPr>
            </a:lvl2pPr>
            <a:lvl3pPr lvl="2" rtl="0">
              <a:spcBef>
                <a:spcPts val="0"/>
              </a:spcBef>
              <a:spcAft>
                <a:spcPts val="0"/>
              </a:spcAft>
              <a:buSzPts val="2000"/>
              <a:buFont typeface="Lexend Deca"/>
              <a:buNone/>
              <a:defRPr sz="2000" b="1">
                <a:latin typeface="Lexend Deca"/>
                <a:ea typeface="Lexend Deca"/>
                <a:cs typeface="Lexend Deca"/>
                <a:sym typeface="Lexend Deca"/>
              </a:defRPr>
            </a:lvl3pPr>
            <a:lvl4pPr lvl="3" rtl="0">
              <a:spcBef>
                <a:spcPts val="0"/>
              </a:spcBef>
              <a:spcAft>
                <a:spcPts val="0"/>
              </a:spcAft>
              <a:buSzPts val="2000"/>
              <a:buFont typeface="Lexend Deca"/>
              <a:buNone/>
              <a:defRPr sz="2000" b="1">
                <a:latin typeface="Lexend Deca"/>
                <a:ea typeface="Lexend Deca"/>
                <a:cs typeface="Lexend Deca"/>
                <a:sym typeface="Lexend Deca"/>
              </a:defRPr>
            </a:lvl4pPr>
            <a:lvl5pPr lvl="4" rtl="0">
              <a:spcBef>
                <a:spcPts val="0"/>
              </a:spcBef>
              <a:spcAft>
                <a:spcPts val="0"/>
              </a:spcAft>
              <a:buSzPts val="2000"/>
              <a:buFont typeface="Lexend Deca"/>
              <a:buNone/>
              <a:defRPr sz="2000" b="1">
                <a:latin typeface="Lexend Deca"/>
                <a:ea typeface="Lexend Deca"/>
                <a:cs typeface="Lexend Deca"/>
                <a:sym typeface="Lexend Deca"/>
              </a:defRPr>
            </a:lvl5pPr>
            <a:lvl6pPr lvl="5" rtl="0">
              <a:spcBef>
                <a:spcPts val="0"/>
              </a:spcBef>
              <a:spcAft>
                <a:spcPts val="0"/>
              </a:spcAft>
              <a:buSzPts val="2000"/>
              <a:buFont typeface="Lexend Deca"/>
              <a:buNone/>
              <a:defRPr sz="2000" b="1">
                <a:latin typeface="Lexend Deca"/>
                <a:ea typeface="Lexend Deca"/>
                <a:cs typeface="Lexend Deca"/>
                <a:sym typeface="Lexend Deca"/>
              </a:defRPr>
            </a:lvl6pPr>
            <a:lvl7pPr lvl="6" rtl="0">
              <a:spcBef>
                <a:spcPts val="0"/>
              </a:spcBef>
              <a:spcAft>
                <a:spcPts val="0"/>
              </a:spcAft>
              <a:buSzPts val="2000"/>
              <a:buFont typeface="Lexend Deca"/>
              <a:buNone/>
              <a:defRPr sz="2000" b="1">
                <a:latin typeface="Lexend Deca"/>
                <a:ea typeface="Lexend Deca"/>
                <a:cs typeface="Lexend Deca"/>
                <a:sym typeface="Lexend Deca"/>
              </a:defRPr>
            </a:lvl7pPr>
            <a:lvl8pPr lvl="7" rtl="0">
              <a:spcBef>
                <a:spcPts val="0"/>
              </a:spcBef>
              <a:spcAft>
                <a:spcPts val="0"/>
              </a:spcAft>
              <a:buSzPts val="2000"/>
              <a:buFont typeface="Lexend Deca"/>
              <a:buNone/>
              <a:defRPr sz="2000" b="1">
                <a:latin typeface="Lexend Deca"/>
                <a:ea typeface="Lexend Deca"/>
                <a:cs typeface="Lexend Deca"/>
                <a:sym typeface="Lexend Deca"/>
              </a:defRPr>
            </a:lvl8pPr>
            <a:lvl9pPr lvl="8"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
        <p:nvSpPr>
          <p:cNvPr id="98" name="Google Shape;98;p14"/>
          <p:cNvSpPr txBox="1">
            <a:spLocks noGrp="1"/>
          </p:cNvSpPr>
          <p:nvPr>
            <p:ph type="subTitle" idx="4"/>
          </p:nvPr>
        </p:nvSpPr>
        <p:spPr>
          <a:xfrm>
            <a:off x="4876799" y="2507150"/>
            <a:ext cx="2087100" cy="4311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exend Deca"/>
              <a:buNone/>
              <a:defRPr sz="2000" b="1">
                <a:solidFill>
                  <a:schemeClr val="lt1"/>
                </a:solidFill>
                <a:latin typeface="Lexend Deca"/>
                <a:ea typeface="Lexend Deca"/>
                <a:cs typeface="Lexend Deca"/>
                <a:sym typeface="Lexend Deca"/>
              </a:defRPr>
            </a:lvl1pPr>
            <a:lvl2pPr lvl="1" rtl="0">
              <a:spcBef>
                <a:spcPts val="0"/>
              </a:spcBef>
              <a:spcAft>
                <a:spcPts val="0"/>
              </a:spcAft>
              <a:buSzPts val="2000"/>
              <a:buFont typeface="Lexend Deca"/>
              <a:buNone/>
              <a:defRPr sz="2000" b="1">
                <a:latin typeface="Lexend Deca"/>
                <a:ea typeface="Lexend Deca"/>
                <a:cs typeface="Lexend Deca"/>
                <a:sym typeface="Lexend Deca"/>
              </a:defRPr>
            </a:lvl2pPr>
            <a:lvl3pPr lvl="2" rtl="0">
              <a:spcBef>
                <a:spcPts val="0"/>
              </a:spcBef>
              <a:spcAft>
                <a:spcPts val="0"/>
              </a:spcAft>
              <a:buSzPts val="2000"/>
              <a:buFont typeface="Lexend Deca"/>
              <a:buNone/>
              <a:defRPr sz="2000" b="1">
                <a:latin typeface="Lexend Deca"/>
                <a:ea typeface="Lexend Deca"/>
                <a:cs typeface="Lexend Deca"/>
                <a:sym typeface="Lexend Deca"/>
              </a:defRPr>
            </a:lvl3pPr>
            <a:lvl4pPr lvl="3" rtl="0">
              <a:spcBef>
                <a:spcPts val="0"/>
              </a:spcBef>
              <a:spcAft>
                <a:spcPts val="0"/>
              </a:spcAft>
              <a:buSzPts val="2000"/>
              <a:buFont typeface="Lexend Deca"/>
              <a:buNone/>
              <a:defRPr sz="2000" b="1">
                <a:latin typeface="Lexend Deca"/>
                <a:ea typeface="Lexend Deca"/>
                <a:cs typeface="Lexend Deca"/>
                <a:sym typeface="Lexend Deca"/>
              </a:defRPr>
            </a:lvl4pPr>
            <a:lvl5pPr lvl="4" rtl="0">
              <a:spcBef>
                <a:spcPts val="0"/>
              </a:spcBef>
              <a:spcAft>
                <a:spcPts val="0"/>
              </a:spcAft>
              <a:buSzPts val="2000"/>
              <a:buFont typeface="Lexend Deca"/>
              <a:buNone/>
              <a:defRPr sz="2000" b="1">
                <a:latin typeface="Lexend Deca"/>
                <a:ea typeface="Lexend Deca"/>
                <a:cs typeface="Lexend Deca"/>
                <a:sym typeface="Lexend Deca"/>
              </a:defRPr>
            </a:lvl5pPr>
            <a:lvl6pPr lvl="5" rtl="0">
              <a:spcBef>
                <a:spcPts val="0"/>
              </a:spcBef>
              <a:spcAft>
                <a:spcPts val="0"/>
              </a:spcAft>
              <a:buSzPts val="2000"/>
              <a:buFont typeface="Lexend Deca"/>
              <a:buNone/>
              <a:defRPr sz="2000" b="1">
                <a:latin typeface="Lexend Deca"/>
                <a:ea typeface="Lexend Deca"/>
                <a:cs typeface="Lexend Deca"/>
                <a:sym typeface="Lexend Deca"/>
              </a:defRPr>
            </a:lvl6pPr>
            <a:lvl7pPr lvl="6" rtl="0">
              <a:spcBef>
                <a:spcPts val="0"/>
              </a:spcBef>
              <a:spcAft>
                <a:spcPts val="0"/>
              </a:spcAft>
              <a:buSzPts val="2000"/>
              <a:buFont typeface="Lexend Deca"/>
              <a:buNone/>
              <a:defRPr sz="2000" b="1">
                <a:latin typeface="Lexend Deca"/>
                <a:ea typeface="Lexend Deca"/>
                <a:cs typeface="Lexend Deca"/>
                <a:sym typeface="Lexend Deca"/>
              </a:defRPr>
            </a:lvl7pPr>
            <a:lvl8pPr lvl="7" rtl="0">
              <a:spcBef>
                <a:spcPts val="0"/>
              </a:spcBef>
              <a:spcAft>
                <a:spcPts val="0"/>
              </a:spcAft>
              <a:buSzPts val="2000"/>
              <a:buFont typeface="Lexend Deca"/>
              <a:buNone/>
              <a:defRPr sz="2000" b="1">
                <a:latin typeface="Lexend Deca"/>
                <a:ea typeface="Lexend Deca"/>
                <a:cs typeface="Lexend Deca"/>
                <a:sym typeface="Lexend Deca"/>
              </a:defRPr>
            </a:lvl8pPr>
            <a:lvl9pPr lvl="8"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
        <p:nvSpPr>
          <p:cNvPr id="99" name="Google Shape;99;p14"/>
          <p:cNvSpPr txBox="1">
            <a:spLocks noGrp="1"/>
          </p:cNvSpPr>
          <p:nvPr>
            <p:ph type="subTitle" idx="5"/>
          </p:nvPr>
        </p:nvSpPr>
        <p:spPr>
          <a:xfrm>
            <a:off x="1694094" y="3815900"/>
            <a:ext cx="2766900" cy="726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00" name="Google Shape;100;p14"/>
          <p:cNvSpPr txBox="1">
            <a:spLocks noGrp="1"/>
          </p:cNvSpPr>
          <p:nvPr>
            <p:ph type="subTitle" idx="6"/>
          </p:nvPr>
        </p:nvSpPr>
        <p:spPr>
          <a:xfrm>
            <a:off x="1694096" y="3401550"/>
            <a:ext cx="2265600" cy="4311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exend Deca"/>
              <a:buNone/>
              <a:defRPr sz="2000" b="1">
                <a:solidFill>
                  <a:schemeClr val="lt1"/>
                </a:solidFill>
                <a:latin typeface="Lexend Deca"/>
                <a:ea typeface="Lexend Deca"/>
                <a:cs typeface="Lexend Deca"/>
                <a:sym typeface="Lexend Deca"/>
              </a:defRPr>
            </a:lvl1pPr>
            <a:lvl2pPr lvl="1" rtl="0">
              <a:spcBef>
                <a:spcPts val="0"/>
              </a:spcBef>
              <a:spcAft>
                <a:spcPts val="0"/>
              </a:spcAft>
              <a:buSzPts val="2000"/>
              <a:buFont typeface="Lexend Deca"/>
              <a:buNone/>
              <a:defRPr sz="2000" b="1">
                <a:latin typeface="Lexend Deca"/>
                <a:ea typeface="Lexend Deca"/>
                <a:cs typeface="Lexend Deca"/>
                <a:sym typeface="Lexend Deca"/>
              </a:defRPr>
            </a:lvl2pPr>
            <a:lvl3pPr lvl="2" rtl="0">
              <a:spcBef>
                <a:spcPts val="0"/>
              </a:spcBef>
              <a:spcAft>
                <a:spcPts val="0"/>
              </a:spcAft>
              <a:buSzPts val="2000"/>
              <a:buFont typeface="Lexend Deca"/>
              <a:buNone/>
              <a:defRPr sz="2000" b="1">
                <a:latin typeface="Lexend Deca"/>
                <a:ea typeface="Lexend Deca"/>
                <a:cs typeface="Lexend Deca"/>
                <a:sym typeface="Lexend Deca"/>
              </a:defRPr>
            </a:lvl3pPr>
            <a:lvl4pPr lvl="3" rtl="0">
              <a:spcBef>
                <a:spcPts val="0"/>
              </a:spcBef>
              <a:spcAft>
                <a:spcPts val="0"/>
              </a:spcAft>
              <a:buSzPts val="2000"/>
              <a:buFont typeface="Lexend Deca"/>
              <a:buNone/>
              <a:defRPr sz="2000" b="1">
                <a:latin typeface="Lexend Deca"/>
                <a:ea typeface="Lexend Deca"/>
                <a:cs typeface="Lexend Deca"/>
                <a:sym typeface="Lexend Deca"/>
              </a:defRPr>
            </a:lvl4pPr>
            <a:lvl5pPr lvl="4" rtl="0">
              <a:spcBef>
                <a:spcPts val="0"/>
              </a:spcBef>
              <a:spcAft>
                <a:spcPts val="0"/>
              </a:spcAft>
              <a:buSzPts val="2000"/>
              <a:buFont typeface="Lexend Deca"/>
              <a:buNone/>
              <a:defRPr sz="2000" b="1">
                <a:latin typeface="Lexend Deca"/>
                <a:ea typeface="Lexend Deca"/>
                <a:cs typeface="Lexend Deca"/>
                <a:sym typeface="Lexend Deca"/>
              </a:defRPr>
            </a:lvl5pPr>
            <a:lvl6pPr lvl="5" rtl="0">
              <a:spcBef>
                <a:spcPts val="0"/>
              </a:spcBef>
              <a:spcAft>
                <a:spcPts val="0"/>
              </a:spcAft>
              <a:buSzPts val="2000"/>
              <a:buFont typeface="Lexend Deca"/>
              <a:buNone/>
              <a:defRPr sz="2000" b="1">
                <a:latin typeface="Lexend Deca"/>
                <a:ea typeface="Lexend Deca"/>
                <a:cs typeface="Lexend Deca"/>
                <a:sym typeface="Lexend Deca"/>
              </a:defRPr>
            </a:lvl6pPr>
            <a:lvl7pPr lvl="6" rtl="0">
              <a:spcBef>
                <a:spcPts val="0"/>
              </a:spcBef>
              <a:spcAft>
                <a:spcPts val="0"/>
              </a:spcAft>
              <a:buSzPts val="2000"/>
              <a:buFont typeface="Lexend Deca"/>
              <a:buNone/>
              <a:defRPr sz="2000" b="1">
                <a:latin typeface="Lexend Deca"/>
                <a:ea typeface="Lexend Deca"/>
                <a:cs typeface="Lexend Deca"/>
                <a:sym typeface="Lexend Deca"/>
              </a:defRPr>
            </a:lvl7pPr>
            <a:lvl8pPr lvl="7" rtl="0">
              <a:spcBef>
                <a:spcPts val="0"/>
              </a:spcBef>
              <a:spcAft>
                <a:spcPts val="0"/>
              </a:spcAft>
              <a:buSzPts val="2000"/>
              <a:buFont typeface="Lexend Deca"/>
              <a:buNone/>
              <a:defRPr sz="2000" b="1">
                <a:latin typeface="Lexend Deca"/>
                <a:ea typeface="Lexend Deca"/>
                <a:cs typeface="Lexend Deca"/>
                <a:sym typeface="Lexend Deca"/>
              </a:defRPr>
            </a:lvl8pPr>
            <a:lvl9pPr lvl="8"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Tree>
    <p:extLst>
      <p:ext uri="{BB962C8B-B14F-4D97-AF65-F5344CB8AC3E}">
        <p14:creationId xmlns:p14="http://schemas.microsoft.com/office/powerpoint/2010/main" val="18344850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able of contents">
  <p:cSld name="1_Table of contents">
    <p:spTree>
      <p:nvGrpSpPr>
        <p:cNvPr id="1" name="Shape 73"/>
        <p:cNvGrpSpPr/>
        <p:nvPr/>
      </p:nvGrpSpPr>
      <p:grpSpPr>
        <a:xfrm>
          <a:off x="0" y="0"/>
          <a:ext cx="0" cy="0"/>
          <a:chOff x="0" y="0"/>
          <a:chExt cx="0" cy="0"/>
        </a:xfrm>
      </p:grpSpPr>
      <p:sp>
        <p:nvSpPr>
          <p:cNvPr id="74" name="Google Shape;74;p13"/>
          <p:cNvSpPr/>
          <p:nvPr/>
        </p:nvSpPr>
        <p:spPr>
          <a:xfrm flipH="1">
            <a:off x="-2525" y="4603500"/>
            <a:ext cx="9158700" cy="540000"/>
          </a:xfrm>
          <a:prstGeom prst="round2SameRect">
            <a:avLst>
              <a:gd name="adj1" fmla="val 50000"/>
              <a:gd name="adj2" fmla="val 0"/>
            </a:avLst>
          </a:prstGeom>
          <a:solidFill>
            <a:schemeClr val="dk2"/>
          </a:solidFill>
          <a:ln>
            <a:noFill/>
          </a:ln>
          <a:effectLst>
            <a:outerShdw blurRad="57150" dist="19050" dir="1422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a:off x="-2525" y="-4875"/>
            <a:ext cx="9158700" cy="932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flipH="1">
            <a:off x="-2525" y="329650"/>
            <a:ext cx="9158700" cy="726900"/>
          </a:xfrm>
          <a:prstGeom prst="round2SameRect">
            <a:avLst>
              <a:gd name="adj1" fmla="val 50000"/>
              <a:gd name="adj2" fmla="val 0"/>
            </a:avLst>
          </a:prstGeom>
          <a:solidFill>
            <a:schemeClr val="lt2"/>
          </a:solidFill>
          <a:ln>
            <a:noFill/>
          </a:ln>
          <a:effectLst>
            <a:outerShdw blurRad="57150" dist="1905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1pPr>
            <a:lvl2pPr lvl="1"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2pPr>
            <a:lvl3pPr lvl="2"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3pPr>
            <a:lvl4pPr lvl="3"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4pPr>
            <a:lvl5pPr lvl="4"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5pPr>
            <a:lvl6pPr lvl="5"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6pPr>
            <a:lvl7pPr lvl="6"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7pPr>
            <a:lvl8pPr lvl="7"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8pPr>
            <a:lvl9pPr lvl="8" rtl="0">
              <a:spcBef>
                <a:spcPts val="0"/>
              </a:spcBef>
              <a:spcAft>
                <a:spcPts val="0"/>
              </a:spcAft>
              <a:buClr>
                <a:schemeClr val="dk1"/>
              </a:buClr>
              <a:buSzPts val="3000"/>
              <a:buFont typeface="Lexend Deca"/>
              <a:buNone/>
              <a:defRPr sz="3000" b="1">
                <a:solidFill>
                  <a:schemeClr val="dk1"/>
                </a:solidFill>
                <a:latin typeface="Lexend Deca"/>
                <a:ea typeface="Lexend Deca"/>
                <a:cs typeface="Lexend Deca"/>
                <a:sym typeface="Lexend Deca"/>
              </a:defRPr>
            </a:lvl9pPr>
          </a:lstStyle>
          <a:p>
            <a:endParaRPr/>
          </a:p>
        </p:txBody>
      </p:sp>
      <p:sp>
        <p:nvSpPr>
          <p:cNvPr id="78" name="Google Shape;78;p13"/>
          <p:cNvSpPr txBox="1">
            <a:spLocks noGrp="1"/>
          </p:cNvSpPr>
          <p:nvPr>
            <p:ph type="subTitle" idx="1"/>
          </p:nvPr>
        </p:nvSpPr>
        <p:spPr>
          <a:xfrm>
            <a:off x="1692250" y="2116067"/>
            <a:ext cx="2615700" cy="7269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79" name="Google Shape;79;p13"/>
          <p:cNvSpPr txBox="1">
            <a:spLocks noGrp="1"/>
          </p:cNvSpPr>
          <p:nvPr>
            <p:ph type="subTitle" idx="2"/>
          </p:nvPr>
        </p:nvSpPr>
        <p:spPr>
          <a:xfrm>
            <a:off x="1692250" y="1603713"/>
            <a:ext cx="2929800" cy="4311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exend Deca"/>
              <a:buNone/>
              <a:defRPr sz="2000" b="1">
                <a:solidFill>
                  <a:schemeClr val="lt1"/>
                </a:solidFill>
                <a:latin typeface="Lexend Deca"/>
                <a:ea typeface="Lexend Deca"/>
                <a:cs typeface="Lexend Deca"/>
                <a:sym typeface="Lexend Deca"/>
              </a:defRPr>
            </a:lvl1pPr>
            <a:lvl2pPr lvl="1" rtl="0">
              <a:spcBef>
                <a:spcPts val="0"/>
              </a:spcBef>
              <a:spcAft>
                <a:spcPts val="0"/>
              </a:spcAft>
              <a:buSzPts val="2000"/>
              <a:buFont typeface="Lexend Deca"/>
              <a:buNone/>
              <a:defRPr sz="2000" b="1">
                <a:latin typeface="Lexend Deca"/>
                <a:ea typeface="Lexend Deca"/>
                <a:cs typeface="Lexend Deca"/>
                <a:sym typeface="Lexend Deca"/>
              </a:defRPr>
            </a:lvl2pPr>
            <a:lvl3pPr lvl="2" rtl="0">
              <a:spcBef>
                <a:spcPts val="0"/>
              </a:spcBef>
              <a:spcAft>
                <a:spcPts val="0"/>
              </a:spcAft>
              <a:buSzPts val="2000"/>
              <a:buFont typeface="Lexend Deca"/>
              <a:buNone/>
              <a:defRPr sz="2000" b="1">
                <a:latin typeface="Lexend Deca"/>
                <a:ea typeface="Lexend Deca"/>
                <a:cs typeface="Lexend Deca"/>
                <a:sym typeface="Lexend Deca"/>
              </a:defRPr>
            </a:lvl3pPr>
            <a:lvl4pPr lvl="3" rtl="0">
              <a:spcBef>
                <a:spcPts val="0"/>
              </a:spcBef>
              <a:spcAft>
                <a:spcPts val="0"/>
              </a:spcAft>
              <a:buSzPts val="2000"/>
              <a:buFont typeface="Lexend Deca"/>
              <a:buNone/>
              <a:defRPr sz="2000" b="1">
                <a:latin typeface="Lexend Deca"/>
                <a:ea typeface="Lexend Deca"/>
                <a:cs typeface="Lexend Deca"/>
                <a:sym typeface="Lexend Deca"/>
              </a:defRPr>
            </a:lvl4pPr>
            <a:lvl5pPr lvl="4" rtl="0">
              <a:spcBef>
                <a:spcPts val="0"/>
              </a:spcBef>
              <a:spcAft>
                <a:spcPts val="0"/>
              </a:spcAft>
              <a:buSzPts val="2000"/>
              <a:buFont typeface="Lexend Deca"/>
              <a:buNone/>
              <a:defRPr sz="2000" b="1">
                <a:latin typeface="Lexend Deca"/>
                <a:ea typeface="Lexend Deca"/>
                <a:cs typeface="Lexend Deca"/>
                <a:sym typeface="Lexend Deca"/>
              </a:defRPr>
            </a:lvl5pPr>
            <a:lvl6pPr lvl="5" rtl="0">
              <a:spcBef>
                <a:spcPts val="0"/>
              </a:spcBef>
              <a:spcAft>
                <a:spcPts val="0"/>
              </a:spcAft>
              <a:buSzPts val="2000"/>
              <a:buFont typeface="Lexend Deca"/>
              <a:buNone/>
              <a:defRPr sz="2000" b="1">
                <a:latin typeface="Lexend Deca"/>
                <a:ea typeface="Lexend Deca"/>
                <a:cs typeface="Lexend Deca"/>
                <a:sym typeface="Lexend Deca"/>
              </a:defRPr>
            </a:lvl6pPr>
            <a:lvl7pPr lvl="6" rtl="0">
              <a:spcBef>
                <a:spcPts val="0"/>
              </a:spcBef>
              <a:spcAft>
                <a:spcPts val="0"/>
              </a:spcAft>
              <a:buSzPts val="2000"/>
              <a:buFont typeface="Lexend Deca"/>
              <a:buNone/>
              <a:defRPr sz="2000" b="1">
                <a:latin typeface="Lexend Deca"/>
                <a:ea typeface="Lexend Deca"/>
                <a:cs typeface="Lexend Deca"/>
                <a:sym typeface="Lexend Deca"/>
              </a:defRPr>
            </a:lvl7pPr>
            <a:lvl8pPr lvl="7" rtl="0">
              <a:spcBef>
                <a:spcPts val="0"/>
              </a:spcBef>
              <a:spcAft>
                <a:spcPts val="0"/>
              </a:spcAft>
              <a:buSzPts val="2000"/>
              <a:buFont typeface="Lexend Deca"/>
              <a:buNone/>
              <a:defRPr sz="2000" b="1">
                <a:latin typeface="Lexend Deca"/>
                <a:ea typeface="Lexend Deca"/>
                <a:cs typeface="Lexend Deca"/>
                <a:sym typeface="Lexend Deca"/>
              </a:defRPr>
            </a:lvl8pPr>
            <a:lvl9pPr lvl="8"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
        <p:nvSpPr>
          <p:cNvPr id="80" name="Google Shape;80;p13"/>
          <p:cNvSpPr txBox="1">
            <a:spLocks noGrp="1"/>
          </p:cNvSpPr>
          <p:nvPr>
            <p:ph type="title" idx="3" hasCustomPrompt="1"/>
          </p:nvPr>
        </p:nvSpPr>
        <p:spPr>
          <a:xfrm>
            <a:off x="643800" y="1368043"/>
            <a:ext cx="1226700" cy="697500"/>
          </a:xfrm>
          <a:prstGeom prst="rect">
            <a:avLst/>
          </a:prstGeom>
        </p:spPr>
        <p:txBody>
          <a:bodyPr spcFirstLastPara="1" wrap="square" lIns="91425" tIns="91425" rIns="91425" bIns="91425" anchor="b" anchorCtr="0">
            <a:noAutofit/>
          </a:bodyPr>
          <a:lstStyle>
            <a:lvl1pPr lvl="0" rtl="0">
              <a:spcBef>
                <a:spcPts val="0"/>
              </a:spcBef>
              <a:spcAft>
                <a:spcPts val="0"/>
              </a:spcAft>
              <a:buSzPts val="5000"/>
              <a:buNone/>
              <a:defRPr sz="3600">
                <a:solidFill>
                  <a:schemeClr val="dk2"/>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81" name="Google Shape;81;p13"/>
          <p:cNvSpPr txBox="1">
            <a:spLocks noGrp="1"/>
          </p:cNvSpPr>
          <p:nvPr>
            <p:ph type="subTitle" idx="4"/>
          </p:nvPr>
        </p:nvSpPr>
        <p:spPr>
          <a:xfrm>
            <a:off x="1692250" y="3682317"/>
            <a:ext cx="2615700" cy="7269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82" name="Google Shape;82;p13"/>
          <p:cNvSpPr txBox="1">
            <a:spLocks noGrp="1"/>
          </p:cNvSpPr>
          <p:nvPr>
            <p:ph type="subTitle" idx="5"/>
          </p:nvPr>
        </p:nvSpPr>
        <p:spPr>
          <a:xfrm>
            <a:off x="1692250" y="3169963"/>
            <a:ext cx="2929800" cy="4311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exend Deca"/>
              <a:buNone/>
              <a:defRPr sz="2000" b="1">
                <a:solidFill>
                  <a:schemeClr val="lt1"/>
                </a:solidFill>
                <a:latin typeface="Lexend Deca"/>
                <a:ea typeface="Lexend Deca"/>
                <a:cs typeface="Lexend Deca"/>
                <a:sym typeface="Lexend Deca"/>
              </a:defRPr>
            </a:lvl1pPr>
            <a:lvl2pPr lvl="1" rtl="0">
              <a:spcBef>
                <a:spcPts val="0"/>
              </a:spcBef>
              <a:spcAft>
                <a:spcPts val="0"/>
              </a:spcAft>
              <a:buSzPts val="2000"/>
              <a:buFont typeface="Lexend Deca"/>
              <a:buNone/>
              <a:defRPr sz="2000" b="1">
                <a:latin typeface="Lexend Deca"/>
                <a:ea typeface="Lexend Deca"/>
                <a:cs typeface="Lexend Deca"/>
                <a:sym typeface="Lexend Deca"/>
              </a:defRPr>
            </a:lvl2pPr>
            <a:lvl3pPr lvl="2" rtl="0">
              <a:spcBef>
                <a:spcPts val="0"/>
              </a:spcBef>
              <a:spcAft>
                <a:spcPts val="0"/>
              </a:spcAft>
              <a:buSzPts val="2000"/>
              <a:buFont typeface="Lexend Deca"/>
              <a:buNone/>
              <a:defRPr sz="2000" b="1">
                <a:latin typeface="Lexend Deca"/>
                <a:ea typeface="Lexend Deca"/>
                <a:cs typeface="Lexend Deca"/>
                <a:sym typeface="Lexend Deca"/>
              </a:defRPr>
            </a:lvl3pPr>
            <a:lvl4pPr lvl="3" rtl="0">
              <a:spcBef>
                <a:spcPts val="0"/>
              </a:spcBef>
              <a:spcAft>
                <a:spcPts val="0"/>
              </a:spcAft>
              <a:buSzPts val="2000"/>
              <a:buFont typeface="Lexend Deca"/>
              <a:buNone/>
              <a:defRPr sz="2000" b="1">
                <a:latin typeface="Lexend Deca"/>
                <a:ea typeface="Lexend Deca"/>
                <a:cs typeface="Lexend Deca"/>
                <a:sym typeface="Lexend Deca"/>
              </a:defRPr>
            </a:lvl4pPr>
            <a:lvl5pPr lvl="4" rtl="0">
              <a:spcBef>
                <a:spcPts val="0"/>
              </a:spcBef>
              <a:spcAft>
                <a:spcPts val="0"/>
              </a:spcAft>
              <a:buSzPts val="2000"/>
              <a:buFont typeface="Lexend Deca"/>
              <a:buNone/>
              <a:defRPr sz="2000" b="1">
                <a:latin typeface="Lexend Deca"/>
                <a:ea typeface="Lexend Deca"/>
                <a:cs typeface="Lexend Deca"/>
                <a:sym typeface="Lexend Deca"/>
              </a:defRPr>
            </a:lvl5pPr>
            <a:lvl6pPr lvl="5" rtl="0">
              <a:spcBef>
                <a:spcPts val="0"/>
              </a:spcBef>
              <a:spcAft>
                <a:spcPts val="0"/>
              </a:spcAft>
              <a:buSzPts val="2000"/>
              <a:buFont typeface="Lexend Deca"/>
              <a:buNone/>
              <a:defRPr sz="2000" b="1">
                <a:latin typeface="Lexend Deca"/>
                <a:ea typeface="Lexend Deca"/>
                <a:cs typeface="Lexend Deca"/>
                <a:sym typeface="Lexend Deca"/>
              </a:defRPr>
            </a:lvl6pPr>
            <a:lvl7pPr lvl="6" rtl="0">
              <a:spcBef>
                <a:spcPts val="0"/>
              </a:spcBef>
              <a:spcAft>
                <a:spcPts val="0"/>
              </a:spcAft>
              <a:buSzPts val="2000"/>
              <a:buFont typeface="Lexend Deca"/>
              <a:buNone/>
              <a:defRPr sz="2000" b="1">
                <a:latin typeface="Lexend Deca"/>
                <a:ea typeface="Lexend Deca"/>
                <a:cs typeface="Lexend Deca"/>
                <a:sym typeface="Lexend Deca"/>
              </a:defRPr>
            </a:lvl7pPr>
            <a:lvl8pPr lvl="7" rtl="0">
              <a:spcBef>
                <a:spcPts val="0"/>
              </a:spcBef>
              <a:spcAft>
                <a:spcPts val="0"/>
              </a:spcAft>
              <a:buSzPts val="2000"/>
              <a:buFont typeface="Lexend Deca"/>
              <a:buNone/>
              <a:defRPr sz="2000" b="1">
                <a:latin typeface="Lexend Deca"/>
                <a:ea typeface="Lexend Deca"/>
                <a:cs typeface="Lexend Deca"/>
                <a:sym typeface="Lexend Deca"/>
              </a:defRPr>
            </a:lvl8pPr>
            <a:lvl9pPr lvl="8"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
        <p:nvSpPr>
          <p:cNvPr id="83" name="Google Shape;83;p13"/>
          <p:cNvSpPr txBox="1">
            <a:spLocks noGrp="1"/>
          </p:cNvSpPr>
          <p:nvPr>
            <p:ph type="title" idx="6" hasCustomPrompt="1"/>
          </p:nvPr>
        </p:nvSpPr>
        <p:spPr>
          <a:xfrm>
            <a:off x="643800" y="2925868"/>
            <a:ext cx="1226700" cy="697500"/>
          </a:xfrm>
          <a:prstGeom prst="rect">
            <a:avLst/>
          </a:prstGeom>
        </p:spPr>
        <p:txBody>
          <a:bodyPr spcFirstLastPara="1" wrap="square" lIns="91425" tIns="91425" rIns="91425" bIns="91425" anchor="b" anchorCtr="0">
            <a:noAutofit/>
          </a:bodyPr>
          <a:lstStyle>
            <a:lvl1pPr lvl="0" rtl="0">
              <a:spcBef>
                <a:spcPts val="0"/>
              </a:spcBef>
              <a:spcAft>
                <a:spcPts val="0"/>
              </a:spcAft>
              <a:buSzPts val="5000"/>
              <a:buNone/>
              <a:defRPr sz="3600">
                <a:solidFill>
                  <a:schemeClr val="dk2"/>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84" name="Google Shape;84;p13"/>
          <p:cNvSpPr txBox="1">
            <a:spLocks noGrp="1"/>
          </p:cNvSpPr>
          <p:nvPr>
            <p:ph type="subTitle" idx="7"/>
          </p:nvPr>
        </p:nvSpPr>
        <p:spPr>
          <a:xfrm flipH="1">
            <a:off x="4836050" y="2116067"/>
            <a:ext cx="2615700" cy="726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sp>
        <p:nvSpPr>
          <p:cNvPr id="85" name="Google Shape;85;p13"/>
          <p:cNvSpPr txBox="1">
            <a:spLocks noGrp="1"/>
          </p:cNvSpPr>
          <p:nvPr>
            <p:ph type="subTitle" idx="8"/>
          </p:nvPr>
        </p:nvSpPr>
        <p:spPr>
          <a:xfrm flipH="1">
            <a:off x="4521950" y="1603713"/>
            <a:ext cx="2929800" cy="431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000"/>
              <a:buFont typeface="Lexend Deca"/>
              <a:buNone/>
              <a:defRPr sz="2000" b="1">
                <a:solidFill>
                  <a:schemeClr val="lt1"/>
                </a:solidFill>
                <a:latin typeface="Lexend Deca"/>
                <a:ea typeface="Lexend Deca"/>
                <a:cs typeface="Lexend Deca"/>
                <a:sym typeface="Lexend Deca"/>
              </a:defRPr>
            </a:lvl1pPr>
            <a:lvl2pPr lvl="1" algn="r" rtl="0">
              <a:spcBef>
                <a:spcPts val="0"/>
              </a:spcBef>
              <a:spcAft>
                <a:spcPts val="0"/>
              </a:spcAft>
              <a:buSzPts val="2000"/>
              <a:buFont typeface="Lexend Deca"/>
              <a:buNone/>
              <a:defRPr sz="2000" b="1">
                <a:latin typeface="Lexend Deca"/>
                <a:ea typeface="Lexend Deca"/>
                <a:cs typeface="Lexend Deca"/>
                <a:sym typeface="Lexend Deca"/>
              </a:defRPr>
            </a:lvl2pPr>
            <a:lvl3pPr lvl="2" algn="r" rtl="0">
              <a:spcBef>
                <a:spcPts val="0"/>
              </a:spcBef>
              <a:spcAft>
                <a:spcPts val="0"/>
              </a:spcAft>
              <a:buSzPts val="2000"/>
              <a:buFont typeface="Lexend Deca"/>
              <a:buNone/>
              <a:defRPr sz="2000" b="1">
                <a:latin typeface="Lexend Deca"/>
                <a:ea typeface="Lexend Deca"/>
                <a:cs typeface="Lexend Deca"/>
                <a:sym typeface="Lexend Deca"/>
              </a:defRPr>
            </a:lvl3pPr>
            <a:lvl4pPr lvl="3" algn="r" rtl="0">
              <a:spcBef>
                <a:spcPts val="0"/>
              </a:spcBef>
              <a:spcAft>
                <a:spcPts val="0"/>
              </a:spcAft>
              <a:buSzPts val="2000"/>
              <a:buFont typeface="Lexend Deca"/>
              <a:buNone/>
              <a:defRPr sz="2000" b="1">
                <a:latin typeface="Lexend Deca"/>
                <a:ea typeface="Lexend Deca"/>
                <a:cs typeface="Lexend Deca"/>
                <a:sym typeface="Lexend Deca"/>
              </a:defRPr>
            </a:lvl4pPr>
            <a:lvl5pPr lvl="4" algn="r" rtl="0">
              <a:spcBef>
                <a:spcPts val="0"/>
              </a:spcBef>
              <a:spcAft>
                <a:spcPts val="0"/>
              </a:spcAft>
              <a:buSzPts val="2000"/>
              <a:buFont typeface="Lexend Deca"/>
              <a:buNone/>
              <a:defRPr sz="2000" b="1">
                <a:latin typeface="Lexend Deca"/>
                <a:ea typeface="Lexend Deca"/>
                <a:cs typeface="Lexend Deca"/>
                <a:sym typeface="Lexend Deca"/>
              </a:defRPr>
            </a:lvl5pPr>
            <a:lvl6pPr lvl="5" algn="r" rtl="0">
              <a:spcBef>
                <a:spcPts val="0"/>
              </a:spcBef>
              <a:spcAft>
                <a:spcPts val="0"/>
              </a:spcAft>
              <a:buSzPts val="2000"/>
              <a:buFont typeface="Lexend Deca"/>
              <a:buNone/>
              <a:defRPr sz="2000" b="1">
                <a:latin typeface="Lexend Deca"/>
                <a:ea typeface="Lexend Deca"/>
                <a:cs typeface="Lexend Deca"/>
                <a:sym typeface="Lexend Deca"/>
              </a:defRPr>
            </a:lvl6pPr>
            <a:lvl7pPr lvl="6" algn="r" rtl="0">
              <a:spcBef>
                <a:spcPts val="0"/>
              </a:spcBef>
              <a:spcAft>
                <a:spcPts val="0"/>
              </a:spcAft>
              <a:buSzPts val="2000"/>
              <a:buFont typeface="Lexend Deca"/>
              <a:buNone/>
              <a:defRPr sz="2000" b="1">
                <a:latin typeface="Lexend Deca"/>
                <a:ea typeface="Lexend Deca"/>
                <a:cs typeface="Lexend Deca"/>
                <a:sym typeface="Lexend Deca"/>
              </a:defRPr>
            </a:lvl7pPr>
            <a:lvl8pPr lvl="7" algn="r" rtl="0">
              <a:spcBef>
                <a:spcPts val="0"/>
              </a:spcBef>
              <a:spcAft>
                <a:spcPts val="0"/>
              </a:spcAft>
              <a:buSzPts val="2000"/>
              <a:buFont typeface="Lexend Deca"/>
              <a:buNone/>
              <a:defRPr sz="2000" b="1">
                <a:latin typeface="Lexend Deca"/>
                <a:ea typeface="Lexend Deca"/>
                <a:cs typeface="Lexend Deca"/>
                <a:sym typeface="Lexend Deca"/>
              </a:defRPr>
            </a:lvl8pPr>
            <a:lvl9pPr lvl="8" algn="r"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
        <p:nvSpPr>
          <p:cNvPr id="86" name="Google Shape;86;p13"/>
          <p:cNvSpPr txBox="1">
            <a:spLocks noGrp="1"/>
          </p:cNvSpPr>
          <p:nvPr>
            <p:ph type="title" idx="9" hasCustomPrompt="1"/>
          </p:nvPr>
        </p:nvSpPr>
        <p:spPr>
          <a:xfrm flipH="1">
            <a:off x="7273500" y="1368043"/>
            <a:ext cx="1226700" cy="69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000"/>
              <a:buNone/>
              <a:defRPr sz="3600">
                <a:solidFill>
                  <a:schemeClr val="dk2"/>
                </a:solidFill>
              </a:defRPr>
            </a:lvl1pPr>
            <a:lvl2pPr lvl="1" algn="r" rtl="0">
              <a:spcBef>
                <a:spcPts val="0"/>
              </a:spcBef>
              <a:spcAft>
                <a:spcPts val="0"/>
              </a:spcAft>
              <a:buSzPts val="5000"/>
              <a:buNone/>
              <a:defRPr sz="5000"/>
            </a:lvl2pPr>
            <a:lvl3pPr lvl="2" algn="r" rtl="0">
              <a:spcBef>
                <a:spcPts val="0"/>
              </a:spcBef>
              <a:spcAft>
                <a:spcPts val="0"/>
              </a:spcAft>
              <a:buSzPts val="5000"/>
              <a:buNone/>
              <a:defRPr sz="5000"/>
            </a:lvl3pPr>
            <a:lvl4pPr lvl="3" algn="r" rtl="0">
              <a:spcBef>
                <a:spcPts val="0"/>
              </a:spcBef>
              <a:spcAft>
                <a:spcPts val="0"/>
              </a:spcAft>
              <a:buSzPts val="5000"/>
              <a:buNone/>
              <a:defRPr sz="5000"/>
            </a:lvl4pPr>
            <a:lvl5pPr lvl="4" algn="r" rtl="0">
              <a:spcBef>
                <a:spcPts val="0"/>
              </a:spcBef>
              <a:spcAft>
                <a:spcPts val="0"/>
              </a:spcAft>
              <a:buSzPts val="5000"/>
              <a:buNone/>
              <a:defRPr sz="5000"/>
            </a:lvl5pPr>
            <a:lvl6pPr lvl="5" algn="r" rtl="0">
              <a:spcBef>
                <a:spcPts val="0"/>
              </a:spcBef>
              <a:spcAft>
                <a:spcPts val="0"/>
              </a:spcAft>
              <a:buSzPts val="5000"/>
              <a:buNone/>
              <a:defRPr sz="5000"/>
            </a:lvl6pPr>
            <a:lvl7pPr lvl="6" algn="r" rtl="0">
              <a:spcBef>
                <a:spcPts val="0"/>
              </a:spcBef>
              <a:spcAft>
                <a:spcPts val="0"/>
              </a:spcAft>
              <a:buSzPts val="5000"/>
              <a:buNone/>
              <a:defRPr sz="5000"/>
            </a:lvl7pPr>
            <a:lvl8pPr lvl="7" algn="r" rtl="0">
              <a:spcBef>
                <a:spcPts val="0"/>
              </a:spcBef>
              <a:spcAft>
                <a:spcPts val="0"/>
              </a:spcAft>
              <a:buSzPts val="5000"/>
              <a:buNone/>
              <a:defRPr sz="5000"/>
            </a:lvl8pPr>
            <a:lvl9pPr lvl="8" algn="r" rtl="0">
              <a:spcBef>
                <a:spcPts val="0"/>
              </a:spcBef>
              <a:spcAft>
                <a:spcPts val="0"/>
              </a:spcAft>
              <a:buSzPts val="5000"/>
              <a:buNone/>
              <a:defRPr sz="5000"/>
            </a:lvl9pPr>
          </a:lstStyle>
          <a:p>
            <a:r>
              <a:t>xx%</a:t>
            </a:r>
          </a:p>
        </p:txBody>
      </p:sp>
      <p:sp>
        <p:nvSpPr>
          <p:cNvPr id="87" name="Google Shape;87;p13"/>
          <p:cNvSpPr txBox="1">
            <a:spLocks noGrp="1"/>
          </p:cNvSpPr>
          <p:nvPr>
            <p:ph type="subTitle" idx="13"/>
          </p:nvPr>
        </p:nvSpPr>
        <p:spPr>
          <a:xfrm flipH="1">
            <a:off x="4836050" y="3682317"/>
            <a:ext cx="2615700" cy="726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sp>
        <p:nvSpPr>
          <p:cNvPr id="88" name="Google Shape;88;p13"/>
          <p:cNvSpPr txBox="1">
            <a:spLocks noGrp="1"/>
          </p:cNvSpPr>
          <p:nvPr>
            <p:ph type="subTitle" idx="14"/>
          </p:nvPr>
        </p:nvSpPr>
        <p:spPr>
          <a:xfrm flipH="1">
            <a:off x="4521950" y="3169963"/>
            <a:ext cx="2929800" cy="431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000"/>
              <a:buFont typeface="Lexend Deca"/>
              <a:buNone/>
              <a:defRPr sz="2000" b="1">
                <a:solidFill>
                  <a:schemeClr val="lt1"/>
                </a:solidFill>
                <a:latin typeface="Lexend Deca"/>
                <a:ea typeface="Lexend Deca"/>
                <a:cs typeface="Lexend Deca"/>
                <a:sym typeface="Lexend Deca"/>
              </a:defRPr>
            </a:lvl1pPr>
            <a:lvl2pPr lvl="1" algn="r" rtl="0">
              <a:spcBef>
                <a:spcPts val="0"/>
              </a:spcBef>
              <a:spcAft>
                <a:spcPts val="0"/>
              </a:spcAft>
              <a:buSzPts val="2000"/>
              <a:buFont typeface="Lexend Deca"/>
              <a:buNone/>
              <a:defRPr sz="2000" b="1">
                <a:latin typeface="Lexend Deca"/>
                <a:ea typeface="Lexend Deca"/>
                <a:cs typeface="Lexend Deca"/>
                <a:sym typeface="Lexend Deca"/>
              </a:defRPr>
            </a:lvl2pPr>
            <a:lvl3pPr lvl="2" algn="r" rtl="0">
              <a:spcBef>
                <a:spcPts val="0"/>
              </a:spcBef>
              <a:spcAft>
                <a:spcPts val="0"/>
              </a:spcAft>
              <a:buSzPts val="2000"/>
              <a:buFont typeface="Lexend Deca"/>
              <a:buNone/>
              <a:defRPr sz="2000" b="1">
                <a:latin typeface="Lexend Deca"/>
                <a:ea typeface="Lexend Deca"/>
                <a:cs typeface="Lexend Deca"/>
                <a:sym typeface="Lexend Deca"/>
              </a:defRPr>
            </a:lvl3pPr>
            <a:lvl4pPr lvl="3" algn="r" rtl="0">
              <a:spcBef>
                <a:spcPts val="0"/>
              </a:spcBef>
              <a:spcAft>
                <a:spcPts val="0"/>
              </a:spcAft>
              <a:buSzPts val="2000"/>
              <a:buFont typeface="Lexend Deca"/>
              <a:buNone/>
              <a:defRPr sz="2000" b="1">
                <a:latin typeface="Lexend Deca"/>
                <a:ea typeface="Lexend Deca"/>
                <a:cs typeface="Lexend Deca"/>
                <a:sym typeface="Lexend Deca"/>
              </a:defRPr>
            </a:lvl4pPr>
            <a:lvl5pPr lvl="4" algn="r" rtl="0">
              <a:spcBef>
                <a:spcPts val="0"/>
              </a:spcBef>
              <a:spcAft>
                <a:spcPts val="0"/>
              </a:spcAft>
              <a:buSzPts val="2000"/>
              <a:buFont typeface="Lexend Deca"/>
              <a:buNone/>
              <a:defRPr sz="2000" b="1">
                <a:latin typeface="Lexend Deca"/>
                <a:ea typeface="Lexend Deca"/>
                <a:cs typeface="Lexend Deca"/>
                <a:sym typeface="Lexend Deca"/>
              </a:defRPr>
            </a:lvl5pPr>
            <a:lvl6pPr lvl="5" algn="r" rtl="0">
              <a:spcBef>
                <a:spcPts val="0"/>
              </a:spcBef>
              <a:spcAft>
                <a:spcPts val="0"/>
              </a:spcAft>
              <a:buSzPts val="2000"/>
              <a:buFont typeface="Lexend Deca"/>
              <a:buNone/>
              <a:defRPr sz="2000" b="1">
                <a:latin typeface="Lexend Deca"/>
                <a:ea typeface="Lexend Deca"/>
                <a:cs typeface="Lexend Deca"/>
                <a:sym typeface="Lexend Deca"/>
              </a:defRPr>
            </a:lvl6pPr>
            <a:lvl7pPr lvl="6" algn="r" rtl="0">
              <a:spcBef>
                <a:spcPts val="0"/>
              </a:spcBef>
              <a:spcAft>
                <a:spcPts val="0"/>
              </a:spcAft>
              <a:buSzPts val="2000"/>
              <a:buFont typeface="Lexend Deca"/>
              <a:buNone/>
              <a:defRPr sz="2000" b="1">
                <a:latin typeface="Lexend Deca"/>
                <a:ea typeface="Lexend Deca"/>
                <a:cs typeface="Lexend Deca"/>
                <a:sym typeface="Lexend Deca"/>
              </a:defRPr>
            </a:lvl7pPr>
            <a:lvl8pPr lvl="7" algn="r" rtl="0">
              <a:spcBef>
                <a:spcPts val="0"/>
              </a:spcBef>
              <a:spcAft>
                <a:spcPts val="0"/>
              </a:spcAft>
              <a:buSzPts val="2000"/>
              <a:buFont typeface="Lexend Deca"/>
              <a:buNone/>
              <a:defRPr sz="2000" b="1">
                <a:latin typeface="Lexend Deca"/>
                <a:ea typeface="Lexend Deca"/>
                <a:cs typeface="Lexend Deca"/>
                <a:sym typeface="Lexend Deca"/>
              </a:defRPr>
            </a:lvl8pPr>
            <a:lvl9pPr lvl="8" algn="r" rtl="0">
              <a:spcBef>
                <a:spcPts val="0"/>
              </a:spcBef>
              <a:spcAft>
                <a:spcPts val="0"/>
              </a:spcAft>
              <a:buSzPts val="2000"/>
              <a:buFont typeface="Lexend Deca"/>
              <a:buNone/>
              <a:defRPr sz="2000" b="1">
                <a:latin typeface="Lexend Deca"/>
                <a:ea typeface="Lexend Deca"/>
                <a:cs typeface="Lexend Deca"/>
                <a:sym typeface="Lexend Deca"/>
              </a:defRPr>
            </a:lvl9pPr>
          </a:lstStyle>
          <a:p>
            <a:endParaRPr/>
          </a:p>
        </p:txBody>
      </p:sp>
      <p:sp>
        <p:nvSpPr>
          <p:cNvPr id="89" name="Google Shape;89;p13"/>
          <p:cNvSpPr txBox="1">
            <a:spLocks noGrp="1"/>
          </p:cNvSpPr>
          <p:nvPr>
            <p:ph type="title" idx="15" hasCustomPrompt="1"/>
          </p:nvPr>
        </p:nvSpPr>
        <p:spPr>
          <a:xfrm flipH="1">
            <a:off x="7273500" y="2925868"/>
            <a:ext cx="1226700" cy="69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000"/>
              <a:buNone/>
              <a:defRPr sz="3600">
                <a:solidFill>
                  <a:schemeClr val="dk2"/>
                </a:solidFill>
              </a:defRPr>
            </a:lvl1pPr>
            <a:lvl2pPr lvl="1" algn="r" rtl="0">
              <a:spcBef>
                <a:spcPts val="0"/>
              </a:spcBef>
              <a:spcAft>
                <a:spcPts val="0"/>
              </a:spcAft>
              <a:buSzPts val="5000"/>
              <a:buNone/>
              <a:defRPr sz="5000"/>
            </a:lvl2pPr>
            <a:lvl3pPr lvl="2" algn="r" rtl="0">
              <a:spcBef>
                <a:spcPts val="0"/>
              </a:spcBef>
              <a:spcAft>
                <a:spcPts val="0"/>
              </a:spcAft>
              <a:buSzPts val="5000"/>
              <a:buNone/>
              <a:defRPr sz="5000"/>
            </a:lvl3pPr>
            <a:lvl4pPr lvl="3" algn="r" rtl="0">
              <a:spcBef>
                <a:spcPts val="0"/>
              </a:spcBef>
              <a:spcAft>
                <a:spcPts val="0"/>
              </a:spcAft>
              <a:buSzPts val="5000"/>
              <a:buNone/>
              <a:defRPr sz="5000"/>
            </a:lvl4pPr>
            <a:lvl5pPr lvl="4" algn="r" rtl="0">
              <a:spcBef>
                <a:spcPts val="0"/>
              </a:spcBef>
              <a:spcAft>
                <a:spcPts val="0"/>
              </a:spcAft>
              <a:buSzPts val="5000"/>
              <a:buNone/>
              <a:defRPr sz="5000"/>
            </a:lvl5pPr>
            <a:lvl6pPr lvl="5" algn="r" rtl="0">
              <a:spcBef>
                <a:spcPts val="0"/>
              </a:spcBef>
              <a:spcAft>
                <a:spcPts val="0"/>
              </a:spcAft>
              <a:buSzPts val="5000"/>
              <a:buNone/>
              <a:defRPr sz="5000"/>
            </a:lvl6pPr>
            <a:lvl7pPr lvl="6" algn="r" rtl="0">
              <a:spcBef>
                <a:spcPts val="0"/>
              </a:spcBef>
              <a:spcAft>
                <a:spcPts val="0"/>
              </a:spcAft>
              <a:buSzPts val="5000"/>
              <a:buNone/>
              <a:defRPr sz="5000"/>
            </a:lvl7pPr>
            <a:lvl8pPr lvl="7" algn="r" rtl="0">
              <a:spcBef>
                <a:spcPts val="0"/>
              </a:spcBef>
              <a:spcAft>
                <a:spcPts val="0"/>
              </a:spcAft>
              <a:buSzPts val="5000"/>
              <a:buNone/>
              <a:defRPr sz="5000"/>
            </a:lvl8pPr>
            <a:lvl9pPr lvl="8" algn="r" rtl="0">
              <a:spcBef>
                <a:spcPts val="0"/>
              </a:spcBef>
              <a:spcAft>
                <a:spcPts val="0"/>
              </a:spcAft>
              <a:buSzPts val="5000"/>
              <a:buNone/>
              <a:defRPr sz="5000"/>
            </a:lvl9pPr>
          </a:lstStyle>
          <a:p>
            <a:r>
              <a:t>xx%</a:t>
            </a:r>
          </a:p>
        </p:txBody>
      </p:sp>
    </p:spTree>
    <p:extLst>
      <p:ext uri="{BB962C8B-B14F-4D97-AF65-F5344CB8AC3E}">
        <p14:creationId xmlns:p14="http://schemas.microsoft.com/office/powerpoint/2010/main" val="9608331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0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539400" y="451475"/>
            <a:ext cx="8065200" cy="572700"/>
          </a:xfrm>
          <a:prstGeom prst="rect">
            <a:avLst/>
          </a:prstGeom>
        </p:spPr>
        <p:txBody>
          <a:bodyPr spcFirstLastPara="1" wrap="square" lIns="91425" tIns="91425" rIns="91425" bIns="91425" anchor="b"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cxnSp>
        <p:nvCxnSpPr>
          <p:cNvPr id="28" name="Google Shape;28;p6"/>
          <p:cNvCxnSpPr/>
          <p:nvPr/>
        </p:nvCxnSpPr>
        <p:spPr>
          <a:xfrm>
            <a:off x="2596200" y="954413"/>
            <a:ext cx="3951600" cy="0"/>
          </a:xfrm>
          <a:prstGeom prst="straightConnector1">
            <a:avLst/>
          </a:prstGeom>
          <a:noFill/>
          <a:ln w="9525" cap="flat" cmpd="sng">
            <a:solidFill>
              <a:schemeClr val="accent4"/>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subTitle" idx="1"/>
          </p:nvPr>
        </p:nvSpPr>
        <p:spPr>
          <a:xfrm>
            <a:off x="1025575" y="3152613"/>
            <a:ext cx="2875200" cy="1003800"/>
          </a:xfrm>
          <a:prstGeom prst="rect">
            <a:avLst/>
          </a:prstGeom>
        </p:spPr>
        <p:txBody>
          <a:bodyPr spcFirstLastPara="1" wrap="square" lIns="91425" tIns="91425" rIns="91425" bIns="91425" anchor="t" anchorCtr="0">
            <a:noAutofit/>
          </a:bodyPr>
          <a:lstStyle>
            <a:lvl1pPr marL="0" marR="0" lvl="0" indent="-11430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1" name="Google Shape;31;p7"/>
          <p:cNvSpPr txBox="1">
            <a:spLocks noGrp="1"/>
          </p:cNvSpPr>
          <p:nvPr>
            <p:ph type="title"/>
          </p:nvPr>
        </p:nvSpPr>
        <p:spPr>
          <a:xfrm>
            <a:off x="1025575" y="1084288"/>
            <a:ext cx="3303300" cy="19038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2" name="Google Shape;32;p7"/>
          <p:cNvCxnSpPr/>
          <p:nvPr/>
        </p:nvCxnSpPr>
        <p:spPr>
          <a:xfrm>
            <a:off x="-178450" y="177600"/>
            <a:ext cx="4178700" cy="0"/>
          </a:xfrm>
          <a:prstGeom prst="straightConnector1">
            <a:avLst/>
          </a:prstGeom>
          <a:noFill/>
          <a:ln w="9525" cap="flat" cmpd="sng">
            <a:solidFill>
              <a:schemeClr val="accent4"/>
            </a:solidFill>
            <a:prstDash val="solid"/>
            <a:round/>
            <a:headEnd type="none" w="med" len="med"/>
            <a:tailEnd type="none" w="med" len="med"/>
          </a:ln>
        </p:spPr>
      </p:cxnSp>
      <p:cxnSp>
        <p:nvCxnSpPr>
          <p:cNvPr id="33" name="Google Shape;33;p7"/>
          <p:cNvCxnSpPr/>
          <p:nvPr/>
        </p:nvCxnSpPr>
        <p:spPr>
          <a:xfrm>
            <a:off x="-178450" y="5012100"/>
            <a:ext cx="4178700" cy="0"/>
          </a:xfrm>
          <a:prstGeom prst="straightConnector1">
            <a:avLst/>
          </a:prstGeom>
          <a:noFill/>
          <a:ln w="9525" cap="flat" cmpd="sng">
            <a:solidFill>
              <a:schemeClr val="accent4"/>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cxnSp>
        <p:nvCxnSpPr>
          <p:cNvPr id="35" name="Google Shape;35;p8"/>
          <p:cNvCxnSpPr/>
          <p:nvPr/>
        </p:nvCxnSpPr>
        <p:spPr>
          <a:xfrm>
            <a:off x="-89225" y="3124300"/>
            <a:ext cx="4461600" cy="0"/>
          </a:xfrm>
          <a:prstGeom prst="straightConnector1">
            <a:avLst/>
          </a:prstGeom>
          <a:noFill/>
          <a:ln w="9525" cap="flat" cmpd="sng">
            <a:solidFill>
              <a:schemeClr val="accent4"/>
            </a:solidFill>
            <a:prstDash val="solid"/>
            <a:round/>
            <a:headEnd type="none" w="med" len="med"/>
            <a:tailEnd type="none" w="med" len="med"/>
          </a:ln>
        </p:spPr>
      </p:cxnSp>
      <p:sp>
        <p:nvSpPr>
          <p:cNvPr id="36" name="Google Shape;36;p8"/>
          <p:cNvSpPr txBox="1">
            <a:spLocks noGrp="1"/>
          </p:cNvSpPr>
          <p:nvPr>
            <p:ph type="title"/>
          </p:nvPr>
        </p:nvSpPr>
        <p:spPr>
          <a:xfrm>
            <a:off x="361575" y="883175"/>
            <a:ext cx="4157400" cy="2176200"/>
          </a:xfrm>
          <a:prstGeom prst="rect">
            <a:avLst/>
          </a:prstGeom>
        </p:spPr>
        <p:txBody>
          <a:bodyPr spcFirstLastPara="1" wrap="square" lIns="91425" tIns="91425" rIns="91425" bIns="91425" anchor="ctr" anchorCtr="0">
            <a:noAutofit/>
          </a:bodyPr>
          <a:lstStyle>
            <a:lvl1pPr lvl="0">
              <a:spcBef>
                <a:spcPts val="0"/>
              </a:spcBef>
              <a:spcAft>
                <a:spcPts val="0"/>
              </a:spcAft>
              <a:buSzPts val="4800"/>
              <a:buFont typeface="Montserrat SemiBold"/>
              <a:buNone/>
              <a:defRPr sz="6000" b="1">
                <a:solidFill>
                  <a:schemeClr val="accent1"/>
                </a:solidFill>
                <a:latin typeface="Montserrat"/>
                <a:ea typeface="Montserrat"/>
                <a:cs typeface="Montserrat"/>
                <a:sym typeface="Montserrat"/>
              </a:defRPr>
            </a:lvl1pPr>
            <a:lvl2pPr lvl="1">
              <a:spcBef>
                <a:spcPts val="0"/>
              </a:spcBef>
              <a:spcAft>
                <a:spcPts val="0"/>
              </a:spcAft>
              <a:buSzPts val="4800"/>
              <a:buFont typeface="Montserrat SemiBold"/>
              <a:buNone/>
              <a:defRPr sz="4800">
                <a:latin typeface="Montserrat SemiBold"/>
                <a:ea typeface="Montserrat SemiBold"/>
                <a:cs typeface="Montserrat SemiBold"/>
                <a:sym typeface="Montserrat SemiBold"/>
              </a:defRPr>
            </a:lvl2pPr>
            <a:lvl3pPr lvl="2">
              <a:spcBef>
                <a:spcPts val="0"/>
              </a:spcBef>
              <a:spcAft>
                <a:spcPts val="0"/>
              </a:spcAft>
              <a:buSzPts val="4800"/>
              <a:buFont typeface="Montserrat SemiBold"/>
              <a:buNone/>
              <a:defRPr sz="4800">
                <a:latin typeface="Montserrat SemiBold"/>
                <a:ea typeface="Montserrat SemiBold"/>
                <a:cs typeface="Montserrat SemiBold"/>
                <a:sym typeface="Montserrat SemiBold"/>
              </a:defRPr>
            </a:lvl3pPr>
            <a:lvl4pPr lvl="3">
              <a:spcBef>
                <a:spcPts val="0"/>
              </a:spcBef>
              <a:spcAft>
                <a:spcPts val="0"/>
              </a:spcAft>
              <a:buSzPts val="4800"/>
              <a:buFont typeface="Montserrat SemiBold"/>
              <a:buNone/>
              <a:defRPr sz="4800">
                <a:latin typeface="Montserrat SemiBold"/>
                <a:ea typeface="Montserrat SemiBold"/>
                <a:cs typeface="Montserrat SemiBold"/>
                <a:sym typeface="Montserrat SemiBold"/>
              </a:defRPr>
            </a:lvl4pPr>
            <a:lvl5pPr lvl="4">
              <a:spcBef>
                <a:spcPts val="0"/>
              </a:spcBef>
              <a:spcAft>
                <a:spcPts val="0"/>
              </a:spcAft>
              <a:buSzPts val="4800"/>
              <a:buFont typeface="Montserrat SemiBold"/>
              <a:buNone/>
              <a:defRPr sz="4800">
                <a:latin typeface="Montserrat SemiBold"/>
                <a:ea typeface="Montserrat SemiBold"/>
                <a:cs typeface="Montserrat SemiBold"/>
                <a:sym typeface="Montserrat SemiBold"/>
              </a:defRPr>
            </a:lvl5pPr>
            <a:lvl6pPr lvl="5">
              <a:spcBef>
                <a:spcPts val="0"/>
              </a:spcBef>
              <a:spcAft>
                <a:spcPts val="0"/>
              </a:spcAft>
              <a:buSzPts val="4800"/>
              <a:buFont typeface="Montserrat SemiBold"/>
              <a:buNone/>
              <a:defRPr sz="4800">
                <a:latin typeface="Montserrat SemiBold"/>
                <a:ea typeface="Montserrat SemiBold"/>
                <a:cs typeface="Montserrat SemiBold"/>
                <a:sym typeface="Montserrat SemiBold"/>
              </a:defRPr>
            </a:lvl6pPr>
            <a:lvl7pPr lvl="6">
              <a:spcBef>
                <a:spcPts val="0"/>
              </a:spcBef>
              <a:spcAft>
                <a:spcPts val="0"/>
              </a:spcAft>
              <a:buSzPts val="4800"/>
              <a:buFont typeface="Montserrat SemiBold"/>
              <a:buNone/>
              <a:defRPr sz="4800">
                <a:latin typeface="Montserrat SemiBold"/>
                <a:ea typeface="Montserrat SemiBold"/>
                <a:cs typeface="Montserrat SemiBold"/>
                <a:sym typeface="Montserrat SemiBold"/>
              </a:defRPr>
            </a:lvl7pPr>
            <a:lvl8pPr lvl="7">
              <a:spcBef>
                <a:spcPts val="0"/>
              </a:spcBef>
              <a:spcAft>
                <a:spcPts val="0"/>
              </a:spcAft>
              <a:buSzPts val="4800"/>
              <a:buFont typeface="Montserrat SemiBold"/>
              <a:buNone/>
              <a:defRPr sz="4800">
                <a:latin typeface="Montserrat SemiBold"/>
                <a:ea typeface="Montserrat SemiBold"/>
                <a:cs typeface="Montserrat SemiBold"/>
                <a:sym typeface="Montserrat SemiBold"/>
              </a:defRPr>
            </a:lvl8pPr>
            <a:lvl9pPr lvl="8">
              <a:spcBef>
                <a:spcPts val="0"/>
              </a:spcBef>
              <a:spcAft>
                <a:spcPts val="0"/>
              </a:spcAft>
              <a:buSzPts val="4800"/>
              <a:buFont typeface="Montserrat SemiBold"/>
              <a:buNone/>
              <a:defRPr sz="4800">
                <a:latin typeface="Montserrat SemiBold"/>
                <a:ea typeface="Montserrat SemiBold"/>
                <a:cs typeface="Montserrat SemiBold"/>
                <a:sym typeface="Montserrat SemiBold"/>
              </a:defRPr>
            </a:lvl9pPr>
          </a:lstStyle>
          <a:p>
            <a:endParaRPr/>
          </a:p>
        </p:txBody>
      </p:sp>
      <p:sp>
        <p:nvSpPr>
          <p:cNvPr id="37" name="Google Shape;37;p8"/>
          <p:cNvSpPr txBox="1">
            <a:spLocks noGrp="1"/>
          </p:cNvSpPr>
          <p:nvPr>
            <p:ph type="subTitle" idx="1"/>
          </p:nvPr>
        </p:nvSpPr>
        <p:spPr>
          <a:xfrm>
            <a:off x="361575" y="3394050"/>
            <a:ext cx="4157400" cy="72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r" rtl="0">
              <a:lnSpc>
                <a:spcPct val="100000"/>
              </a:lnSpc>
              <a:spcBef>
                <a:spcPts val="0"/>
              </a:spcBef>
              <a:spcAft>
                <a:spcPts val="0"/>
              </a:spcAft>
              <a:buSzPts val="1800"/>
              <a:buNone/>
              <a:defRPr sz="1800"/>
            </a:lvl2pPr>
            <a:lvl3pPr lvl="2" algn="r" rtl="0">
              <a:lnSpc>
                <a:spcPct val="100000"/>
              </a:lnSpc>
              <a:spcBef>
                <a:spcPts val="0"/>
              </a:spcBef>
              <a:spcAft>
                <a:spcPts val="0"/>
              </a:spcAft>
              <a:buSzPts val="1800"/>
              <a:buNone/>
              <a:defRPr sz="1800"/>
            </a:lvl3pPr>
            <a:lvl4pPr lvl="3" algn="r" rtl="0">
              <a:lnSpc>
                <a:spcPct val="100000"/>
              </a:lnSpc>
              <a:spcBef>
                <a:spcPts val="0"/>
              </a:spcBef>
              <a:spcAft>
                <a:spcPts val="0"/>
              </a:spcAft>
              <a:buSzPts val="1800"/>
              <a:buNone/>
              <a:defRPr sz="1800"/>
            </a:lvl4pPr>
            <a:lvl5pPr lvl="4" algn="r" rtl="0">
              <a:lnSpc>
                <a:spcPct val="100000"/>
              </a:lnSpc>
              <a:spcBef>
                <a:spcPts val="0"/>
              </a:spcBef>
              <a:spcAft>
                <a:spcPts val="0"/>
              </a:spcAft>
              <a:buSzPts val="1800"/>
              <a:buNone/>
              <a:defRPr sz="1800"/>
            </a:lvl5pPr>
            <a:lvl6pPr lvl="5" algn="r" rtl="0">
              <a:lnSpc>
                <a:spcPct val="100000"/>
              </a:lnSpc>
              <a:spcBef>
                <a:spcPts val="0"/>
              </a:spcBef>
              <a:spcAft>
                <a:spcPts val="0"/>
              </a:spcAft>
              <a:buSzPts val="1800"/>
              <a:buNone/>
              <a:defRPr sz="1800"/>
            </a:lvl6pPr>
            <a:lvl7pPr lvl="6" algn="r" rtl="0">
              <a:lnSpc>
                <a:spcPct val="100000"/>
              </a:lnSpc>
              <a:spcBef>
                <a:spcPts val="0"/>
              </a:spcBef>
              <a:spcAft>
                <a:spcPts val="0"/>
              </a:spcAft>
              <a:buSzPts val="1800"/>
              <a:buNone/>
              <a:defRPr sz="1800"/>
            </a:lvl7pPr>
            <a:lvl8pPr lvl="7" algn="r" rtl="0">
              <a:lnSpc>
                <a:spcPct val="100000"/>
              </a:lnSpc>
              <a:spcBef>
                <a:spcPts val="0"/>
              </a:spcBef>
              <a:spcAft>
                <a:spcPts val="0"/>
              </a:spcAft>
              <a:buSzPts val="1800"/>
              <a:buNone/>
              <a:defRPr sz="1800"/>
            </a:lvl8pPr>
            <a:lvl9pPr lvl="8" algn="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cxnSp>
        <p:nvCxnSpPr>
          <p:cNvPr id="39" name="Google Shape;39;p9"/>
          <p:cNvCxnSpPr/>
          <p:nvPr/>
        </p:nvCxnSpPr>
        <p:spPr>
          <a:xfrm>
            <a:off x="0" y="2440038"/>
            <a:ext cx="3683100" cy="0"/>
          </a:xfrm>
          <a:prstGeom prst="straightConnector1">
            <a:avLst/>
          </a:prstGeom>
          <a:noFill/>
          <a:ln w="9525" cap="flat" cmpd="sng">
            <a:solidFill>
              <a:schemeClr val="accent4"/>
            </a:solidFill>
            <a:prstDash val="solid"/>
            <a:round/>
            <a:headEnd type="none" w="med" len="med"/>
            <a:tailEnd type="none" w="med" len="med"/>
          </a:ln>
        </p:spPr>
      </p:cxnSp>
      <p:sp>
        <p:nvSpPr>
          <p:cNvPr id="40" name="Google Shape;40;p9"/>
          <p:cNvSpPr txBox="1">
            <a:spLocks noGrp="1"/>
          </p:cNvSpPr>
          <p:nvPr>
            <p:ph type="title"/>
          </p:nvPr>
        </p:nvSpPr>
        <p:spPr>
          <a:xfrm>
            <a:off x="755725" y="1408300"/>
            <a:ext cx="2919300" cy="974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1" name="Google Shape;41;p9"/>
          <p:cNvSpPr txBox="1">
            <a:spLocks noGrp="1"/>
          </p:cNvSpPr>
          <p:nvPr>
            <p:ph type="body" idx="1"/>
          </p:nvPr>
        </p:nvSpPr>
        <p:spPr>
          <a:xfrm>
            <a:off x="755725" y="2516000"/>
            <a:ext cx="2950500" cy="15339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Char char="●"/>
              <a:defRPr sz="1600"/>
            </a:lvl1pPr>
            <a:lvl2pPr marL="914400" lvl="1" indent="-330200" rtl="0">
              <a:spcBef>
                <a:spcPts val="1600"/>
              </a:spcBef>
              <a:spcAft>
                <a:spcPts val="0"/>
              </a:spcAft>
              <a:buSzPts val="1600"/>
              <a:buChar char="○"/>
              <a:defRPr sz="1600"/>
            </a:lvl2pPr>
            <a:lvl3pPr marL="1371600" lvl="2" indent="-330200" rtl="0">
              <a:spcBef>
                <a:spcPts val="1600"/>
              </a:spcBef>
              <a:spcAft>
                <a:spcPts val="0"/>
              </a:spcAft>
              <a:buSzPts val="1600"/>
              <a:buChar char="■"/>
              <a:defRPr sz="1600"/>
            </a:lvl3pPr>
            <a:lvl4pPr marL="1828800" lvl="3" indent="-330200" rtl="0">
              <a:spcBef>
                <a:spcPts val="1600"/>
              </a:spcBef>
              <a:spcAft>
                <a:spcPts val="0"/>
              </a:spcAft>
              <a:buSzPts val="1600"/>
              <a:buChar char="●"/>
              <a:defRPr sz="1600"/>
            </a:lvl4pPr>
            <a:lvl5pPr marL="2286000" lvl="4" indent="-330200" rtl="0">
              <a:spcBef>
                <a:spcPts val="1600"/>
              </a:spcBef>
              <a:spcAft>
                <a:spcPts val="0"/>
              </a:spcAft>
              <a:buSzPts val="1600"/>
              <a:buChar char="○"/>
              <a:defRPr sz="1600"/>
            </a:lvl5pPr>
            <a:lvl6pPr marL="2743200" lvl="5" indent="-330200" rtl="0">
              <a:spcBef>
                <a:spcPts val="1600"/>
              </a:spcBef>
              <a:spcAft>
                <a:spcPts val="0"/>
              </a:spcAft>
              <a:buSzPts val="1600"/>
              <a:buChar char="■"/>
              <a:defRPr sz="1600"/>
            </a:lvl6pPr>
            <a:lvl7pPr marL="3200400" lvl="6" indent="-330200" rtl="0">
              <a:spcBef>
                <a:spcPts val="1600"/>
              </a:spcBef>
              <a:spcAft>
                <a:spcPts val="0"/>
              </a:spcAft>
              <a:buSzPts val="1600"/>
              <a:buChar char="●"/>
              <a:defRPr sz="1600"/>
            </a:lvl7pPr>
            <a:lvl8pPr marL="3657600" lvl="7" indent="-330200" rtl="0">
              <a:spcBef>
                <a:spcPts val="1600"/>
              </a:spcBef>
              <a:spcAft>
                <a:spcPts val="0"/>
              </a:spcAft>
              <a:buSzPts val="1600"/>
              <a:buChar char="○"/>
              <a:defRPr sz="1600"/>
            </a:lvl8pPr>
            <a:lvl9pPr marL="4114800" lvl="8" indent="-330200" rtl="0">
              <a:spcBef>
                <a:spcPts val="1600"/>
              </a:spcBef>
              <a:spcAft>
                <a:spcPts val="1600"/>
              </a:spcAft>
              <a:buSzPts val="1600"/>
              <a:buChar char="■"/>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title"/>
          </p:nvPr>
        </p:nvSpPr>
        <p:spPr>
          <a:xfrm>
            <a:off x="798575" y="526350"/>
            <a:ext cx="60594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Montserrat SemiBold"/>
              <a:buNone/>
              <a:defRPr sz="4800">
                <a:solidFill>
                  <a:schemeClr val="lt1"/>
                </a:solidFill>
                <a:latin typeface="Montserrat SemiBold"/>
                <a:ea typeface="Montserrat SemiBold"/>
                <a:cs typeface="Montserrat SemiBold"/>
                <a:sym typeface="Montserrat SemiBold"/>
              </a:defRPr>
            </a:lvl1pPr>
            <a:lvl2pPr lvl="1" rtl="0">
              <a:spcBef>
                <a:spcPts val="0"/>
              </a:spcBef>
              <a:spcAft>
                <a:spcPts val="0"/>
              </a:spcAft>
              <a:buSzPts val="4800"/>
              <a:buFont typeface="Montserrat SemiBold"/>
              <a:buNone/>
              <a:defRPr sz="4800">
                <a:latin typeface="Montserrat SemiBold"/>
                <a:ea typeface="Montserrat SemiBold"/>
                <a:cs typeface="Montserrat SemiBold"/>
                <a:sym typeface="Montserrat SemiBold"/>
              </a:defRPr>
            </a:lvl2pPr>
            <a:lvl3pPr lvl="2" rtl="0">
              <a:spcBef>
                <a:spcPts val="0"/>
              </a:spcBef>
              <a:spcAft>
                <a:spcPts val="0"/>
              </a:spcAft>
              <a:buSzPts val="4800"/>
              <a:buFont typeface="Montserrat SemiBold"/>
              <a:buNone/>
              <a:defRPr sz="4800">
                <a:latin typeface="Montserrat SemiBold"/>
                <a:ea typeface="Montserrat SemiBold"/>
                <a:cs typeface="Montserrat SemiBold"/>
                <a:sym typeface="Montserrat SemiBold"/>
              </a:defRPr>
            </a:lvl3pPr>
            <a:lvl4pPr lvl="3" rtl="0">
              <a:spcBef>
                <a:spcPts val="0"/>
              </a:spcBef>
              <a:spcAft>
                <a:spcPts val="0"/>
              </a:spcAft>
              <a:buSzPts val="4800"/>
              <a:buFont typeface="Montserrat SemiBold"/>
              <a:buNone/>
              <a:defRPr sz="4800">
                <a:latin typeface="Montserrat SemiBold"/>
                <a:ea typeface="Montserrat SemiBold"/>
                <a:cs typeface="Montserrat SemiBold"/>
                <a:sym typeface="Montserrat SemiBold"/>
              </a:defRPr>
            </a:lvl4pPr>
            <a:lvl5pPr lvl="4" rtl="0">
              <a:spcBef>
                <a:spcPts val="0"/>
              </a:spcBef>
              <a:spcAft>
                <a:spcPts val="0"/>
              </a:spcAft>
              <a:buSzPts val="4800"/>
              <a:buFont typeface="Montserrat SemiBold"/>
              <a:buNone/>
              <a:defRPr sz="4800">
                <a:latin typeface="Montserrat SemiBold"/>
                <a:ea typeface="Montserrat SemiBold"/>
                <a:cs typeface="Montserrat SemiBold"/>
                <a:sym typeface="Montserrat SemiBold"/>
              </a:defRPr>
            </a:lvl5pPr>
            <a:lvl6pPr lvl="5" rtl="0">
              <a:spcBef>
                <a:spcPts val="0"/>
              </a:spcBef>
              <a:spcAft>
                <a:spcPts val="0"/>
              </a:spcAft>
              <a:buSzPts val="4800"/>
              <a:buFont typeface="Montserrat SemiBold"/>
              <a:buNone/>
              <a:defRPr sz="4800">
                <a:latin typeface="Montserrat SemiBold"/>
                <a:ea typeface="Montserrat SemiBold"/>
                <a:cs typeface="Montserrat SemiBold"/>
                <a:sym typeface="Montserrat SemiBold"/>
              </a:defRPr>
            </a:lvl6pPr>
            <a:lvl7pPr lvl="6" rtl="0">
              <a:spcBef>
                <a:spcPts val="0"/>
              </a:spcBef>
              <a:spcAft>
                <a:spcPts val="0"/>
              </a:spcAft>
              <a:buSzPts val="4800"/>
              <a:buFont typeface="Montserrat SemiBold"/>
              <a:buNone/>
              <a:defRPr sz="4800">
                <a:latin typeface="Montserrat SemiBold"/>
                <a:ea typeface="Montserrat SemiBold"/>
                <a:cs typeface="Montserrat SemiBold"/>
                <a:sym typeface="Montserrat SemiBold"/>
              </a:defRPr>
            </a:lvl7pPr>
            <a:lvl8pPr lvl="7" rtl="0">
              <a:spcBef>
                <a:spcPts val="0"/>
              </a:spcBef>
              <a:spcAft>
                <a:spcPts val="0"/>
              </a:spcAft>
              <a:buSzPts val="4800"/>
              <a:buFont typeface="Montserrat SemiBold"/>
              <a:buNone/>
              <a:defRPr sz="4800">
                <a:latin typeface="Montserrat SemiBold"/>
                <a:ea typeface="Montserrat SemiBold"/>
                <a:cs typeface="Montserrat SemiBold"/>
                <a:sym typeface="Montserrat SemiBold"/>
              </a:defRPr>
            </a:lvl8pPr>
            <a:lvl9pPr lvl="8" rtl="0">
              <a:spcBef>
                <a:spcPts val="0"/>
              </a:spcBef>
              <a:spcAft>
                <a:spcPts val="0"/>
              </a:spcAft>
              <a:buSzPts val="4800"/>
              <a:buFont typeface="Montserrat SemiBold"/>
              <a:buNone/>
              <a:defRPr sz="4800">
                <a:latin typeface="Montserrat SemiBold"/>
                <a:ea typeface="Montserrat SemiBold"/>
                <a:cs typeface="Montserrat SemiBold"/>
                <a:sym typeface="Montserrat SemiBold"/>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Montserrat ExtraLight"/>
              <a:buNone/>
              <a:defRPr sz="2800">
                <a:solidFill>
                  <a:schemeClr val="dk1"/>
                </a:solidFill>
                <a:latin typeface="Montserrat ExtraLight"/>
                <a:ea typeface="Montserrat ExtraLight"/>
                <a:cs typeface="Montserrat ExtraLight"/>
                <a:sym typeface="Montserrat ExtraLight"/>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Montserrat"/>
              <a:buChar char="●"/>
              <a:defRPr sz="1800">
                <a:solidFill>
                  <a:schemeClr val="dk1"/>
                </a:solidFill>
                <a:latin typeface="Montserrat"/>
                <a:ea typeface="Montserrat"/>
                <a:cs typeface="Montserrat"/>
                <a:sym typeface="Montserrat"/>
              </a:defRPr>
            </a:lvl1pPr>
            <a:lvl2pPr marL="914400" lvl="1"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92" r:id="rId41"/>
    <p:sldLayoutId id="2147483693" r:id="rId4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04"/>
        <p:cNvGrpSpPr/>
        <p:nvPr/>
      </p:nvGrpSpPr>
      <p:grpSpPr>
        <a:xfrm>
          <a:off x="0" y="0"/>
          <a:ext cx="0" cy="0"/>
          <a:chOff x="0" y="0"/>
          <a:chExt cx="0" cy="0"/>
        </a:xfrm>
      </p:grpSpPr>
      <p:sp>
        <p:nvSpPr>
          <p:cNvPr id="305" name="Google Shape;305;p4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06" name="Google Shape;306;p4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2.xml"/><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hyperlink" Target="https://docs.google.com/spreadsheets/d/1bFV85HOKNMZ8sLUv9hel0MP5389g5J22eqkqceRmGcM/copy"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docs.google.com/spreadsheets/d/1bFV85HOKNMZ8sLUv9hel0MP5389g5J22eqkqceRmGcM/copy" TargetMode="External"/><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hyperlink" Target="https://docs.google.com/spreadsheets/d/1bFV85HOKNMZ8sLUv9hel0MP5389g5J22eqkqceRmGcM/copy"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17.jpg"/><Relationship Id="rId4" Type="http://schemas.openxmlformats.org/officeDocument/2006/relationships/image" Target="../media/image16.jpg"/></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slide" Target="slide51.xml"/><Relationship Id="rId3" Type="http://schemas.openxmlformats.org/officeDocument/2006/relationships/hyperlink" Target="https://slidesgo.com/" TargetMode="External"/><Relationship Id="rId7" Type="http://schemas.openxmlformats.org/officeDocument/2006/relationships/slide" Target="slide35.xml"/><Relationship Id="rId12" Type="http://schemas.openxmlformats.org/officeDocument/2006/relationships/slide" Target="slide45.xm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slide" Target="slide40.xml"/><Relationship Id="rId11" Type="http://schemas.openxmlformats.org/officeDocument/2006/relationships/hyperlink" Target="https://storyset.com/?utm_source=slidesgo_template&amp;utm_medium=referral-link&amp;utm_campaign=slidesgo_contents_of_this_template&amp;utm_term=storyset&amp;utm_content=storyset" TargetMode="External"/><Relationship Id="rId5" Type="http://schemas.openxmlformats.org/officeDocument/2006/relationships/hyperlink" Target="http://bit.ly/33VAFh3" TargetMode="External"/><Relationship Id="rId10" Type="http://schemas.openxmlformats.org/officeDocument/2006/relationships/slide" Target="slide44.xml"/><Relationship Id="rId4" Type="http://schemas.openxmlformats.org/officeDocument/2006/relationships/hyperlink" Target="http://bit.ly/30B07Gq" TargetMode="External"/><Relationship Id="rId9" Type="http://schemas.openxmlformats.org/officeDocument/2006/relationships/slide" Target="slide43.xml"/></Relationships>
</file>

<file path=ppt/slides/_rels/slide26.xml.rels><?xml version="1.0" encoding="UTF-8" standalone="yes"?>
<Relationships xmlns="http://schemas.openxmlformats.org/package/2006/relationships"><Relationship Id="rId8" Type="http://schemas.openxmlformats.org/officeDocument/2006/relationships/slide" Target="slide41.xml"/><Relationship Id="rId13" Type="http://schemas.openxmlformats.org/officeDocument/2006/relationships/slide" Target="slide51.xml"/><Relationship Id="rId3" Type="http://schemas.openxmlformats.org/officeDocument/2006/relationships/hyperlink" Target="https://slidesgo.com/" TargetMode="External"/><Relationship Id="rId7" Type="http://schemas.openxmlformats.org/officeDocument/2006/relationships/slide" Target="slide36.xml"/><Relationship Id="rId12" Type="http://schemas.openxmlformats.org/officeDocument/2006/relationships/slide" Target="slide45.xml"/><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slide" Target="slide40.xml"/><Relationship Id="rId11" Type="http://schemas.openxmlformats.org/officeDocument/2006/relationships/hyperlink" Target="https://storyset.com/?utm_source=slidesgo_template&amp;utm_medium=referral-link&amp;utm_campaign=slidesgo_contents_of_this_template&amp;utm_term=storyset&amp;utm_content=storyset" TargetMode="External"/><Relationship Id="rId5" Type="http://schemas.openxmlformats.org/officeDocument/2006/relationships/hyperlink" Target="http://bit.ly/33VAFh3" TargetMode="External"/><Relationship Id="rId10" Type="http://schemas.openxmlformats.org/officeDocument/2006/relationships/slide" Target="slide44.xml"/><Relationship Id="rId4" Type="http://schemas.openxmlformats.org/officeDocument/2006/relationships/hyperlink" Target="http://bit.ly/30B07Gq" TargetMode="External"/><Relationship Id="rId9" Type="http://schemas.openxmlformats.org/officeDocument/2006/relationships/slide" Target="slide43.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8.xml"/><Relationship Id="rId1" Type="http://schemas.openxmlformats.org/officeDocument/2006/relationships/slideLayout" Target="../slideLayouts/slideLayout33.xml"/><Relationship Id="rId4" Type="http://schemas.openxmlformats.org/officeDocument/2006/relationships/image" Target="../media/image21.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38.xml"/><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38.xml"/><Relationship Id="rId5" Type="http://schemas.openxmlformats.org/officeDocument/2006/relationships/image" Target="../media/image26.png"/><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8" Type="http://schemas.openxmlformats.org/officeDocument/2006/relationships/hyperlink" Target="https://www.freepik.com/free-photo/model-yellow-coat-with-yellow-background_5090872.htm/?utm_source=slidesgo_template&amp;utm_medium=referral-link&amp;utm_campaign=sg_resources&amp;utm_content=freepik" TargetMode="External"/><Relationship Id="rId13" Type="http://schemas.openxmlformats.org/officeDocument/2006/relationships/hyperlink" Target="https://www.freepik.com/free-photo/beautiful-man-looking-camera-wet-glass_5090893.htm/?utm_source=slidesgo_template&amp;utm_medium=referral-link&amp;utm_campaign=sg_resources&amp;utm_content=freepik" TargetMode="External"/><Relationship Id="rId3" Type="http://schemas.openxmlformats.org/officeDocument/2006/relationships/hyperlink" Target="https://www.freepik.com/free-photo/photogenic-woman-yellow-coat_5089521.htm/?utm_source=slidesgo_template&amp;utm_medium=referral-link&amp;utm_campaign=sg_resources&amp;utm_content=freepik" TargetMode="External"/><Relationship Id="rId7" Type="http://schemas.openxmlformats.org/officeDocument/2006/relationships/hyperlink" Target="https://www.freepik.com/free-photo/portrait-young-woman-holding-red-chilli-peppers_4932372.htm/?utm_source=slidesgo_template&amp;utm_medium=referral-link&amp;utm_campaign=sg_resources&amp;utm_content=freepik" TargetMode="External"/><Relationship Id="rId12" Type="http://schemas.openxmlformats.org/officeDocument/2006/relationships/hyperlink" Target="https://www.freepik.com/free-photo/attractive-confident-woman-standing-blooms_4029698.htm/?utm_source=slidesgo_template&amp;utm_medium=referral-link&amp;utm_campaign=sg_resources&amp;utm_content=freepik" TargetMode="External"/><Relationship Id="rId2" Type="http://schemas.openxmlformats.org/officeDocument/2006/relationships/notesSlide" Target="../notesSlides/notesSlide40.xml"/><Relationship Id="rId16" Type="http://schemas.openxmlformats.org/officeDocument/2006/relationships/hyperlink" Target="https://www.freepik.com/free-photo/thoughtful-young-woman-holding-flower-face_4041004.htm/?utm_source=slidesgo_template&amp;utm_medium=referral-link&amp;utm_campaign=sg_resources&amp;utm_content=freepik" TargetMode="External"/><Relationship Id="rId1" Type="http://schemas.openxmlformats.org/officeDocument/2006/relationships/slideLayout" Target="../slideLayouts/slideLayout40.xml"/><Relationship Id="rId6" Type="http://schemas.openxmlformats.org/officeDocument/2006/relationships/hyperlink" Target="https://www.freepik.com/free-photo/medium-shot-asian-model-posing-with-yellow-background_5090832.htm/?utm_source=slidesgo_template&amp;utm_medium=referral-link&amp;utm_campaign=sg_resources&amp;utm_content=freepik" TargetMode="External"/><Relationship Id="rId11" Type="http://schemas.openxmlformats.org/officeDocument/2006/relationships/hyperlink" Target="https://www.freepik.com/free-photo/young-woman-with-flowers-neck-looking-camera_4200628.htm/?utm_source=slidesgo_template&amp;utm_medium=referral-link&amp;utm_campaign=sg_resources&amp;utm_content=freepik" TargetMode="External"/><Relationship Id="rId5" Type="http://schemas.openxmlformats.org/officeDocument/2006/relationships/hyperlink" Target="https://www.freepik.com/free-photo/veritcal-shot-woman-holding-orange-flowers_5930803.htm/?utm_source=slidesgo_template&amp;utm_medium=referral-link&amp;utm_campaign=sg_resources&amp;utm_content=freepik" TargetMode="External"/><Relationship Id="rId15" Type="http://schemas.openxmlformats.org/officeDocument/2006/relationships/hyperlink" Target="https://www.freepik.com/free-photo/thoughtful-woman-with-flower-hair-lying-floor_4002455.htm/?utm_source=slidesgo_template&amp;utm_medium=referral-link&amp;utm_campaign=sg_resources&amp;utm_content=freepik" TargetMode="External"/><Relationship Id="rId10" Type="http://schemas.openxmlformats.org/officeDocument/2006/relationships/hyperlink" Target="https://www.freepik.com/free-photo/portrait-joyful-woman-with-yellow-cloth-nature_4624177.htm/?utm_source=slidesgo_template&amp;utm_medium=referral-link&amp;utm_campaign=sg_resources&amp;utm_content=freepik" TargetMode="External"/><Relationship Id="rId4" Type="http://schemas.openxmlformats.org/officeDocument/2006/relationships/hyperlink" Target="https://www.freepik.com/free-photo/thoughtful-woman-with-flowers-bouquet-coat_4047948.htm/?utm_source=slidesgo_template&amp;utm_medium=referral-link&amp;utm_campaign=sg_resources&amp;utm_content=freepik" TargetMode="External"/><Relationship Id="rId9" Type="http://schemas.openxmlformats.org/officeDocument/2006/relationships/hyperlink" Target="https://www.freepik.com/free-photo/freedom-concept-with-woman-holding-cloth-nature_4627825.htm/?utm_source=slidesgo_template&amp;utm_medium=referral-link&amp;utm_campaign=sg_resources&amp;utm_content=freepik" TargetMode="External"/><Relationship Id="rId14" Type="http://schemas.openxmlformats.org/officeDocument/2006/relationships/hyperlink" Target="https://www.freepik.com/free-photo/thoughtful-woman-smelling-flower_4041001.htm/?utm_source=slidesgo_template&amp;utm_medium=referral-link&amp;utm_campaign=sg_resources&amp;utm_content=freepik"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s://www.freepik.com/free-photo/front-view-woman-taking-photos_5126263.htm/?utm_source=slidesgo_template&amp;utm_medium=referral-link&amp;utm_campaign=sg_resources&amp;utm_content=freepik" TargetMode="External"/><Relationship Id="rId13" Type="http://schemas.openxmlformats.org/officeDocument/2006/relationships/hyperlink" Target="https://www.freepik.com/free-photo/thoughtful-blond-woman-standing-with-small-flower_4041008.htm/?utm_source=slidesgo_template&amp;utm_medium=referral-link&amp;utm_campaign=sg_resources&amp;utm_content=freepik" TargetMode="External"/><Relationship Id="rId18" Type="http://schemas.openxmlformats.org/officeDocument/2006/relationships/hyperlink" Target="https://www.freepik.com/free-photo/portrait-woman-with-cloth-fields_4625600.htm/?utm_source=slidesgo_template&amp;utm_medium=referral-link&amp;utm_campaign=sg_resources&amp;utm_content=freepik" TargetMode="External"/><Relationship Id="rId3" Type="http://schemas.openxmlformats.org/officeDocument/2006/relationships/hyperlink" Target="https://www.freepik.com/free-photo/model-yellow-coat-with-yellow-background_5090872.htm/?utm_source=slidesgo_template&amp;utm_medium=referral-link&amp;utm_campaign=sg_resources&amp;utm_content=freepik" TargetMode="External"/><Relationship Id="rId7" Type="http://schemas.openxmlformats.org/officeDocument/2006/relationships/hyperlink" Target="https://www.freepik.com/free-photo/woman-clothesline-fields_4625477.htm/?utm_source=slidesgo_template&amp;utm_medium=referral-link&amp;utm_campaign=sg_resources&amp;utm_content=freepik" TargetMode="External"/><Relationship Id="rId12" Type="http://schemas.openxmlformats.org/officeDocument/2006/relationships/hyperlink" Target="https://www.freepik.com/free-photo/front-view-woman-holding-round-mirror-with-her-face_5090874.htm/?utm_source=slidesgo_template&amp;utm_medium=referral-link&amp;utm_campaign=sg_resources&amp;utm_content=freepik" TargetMode="External"/><Relationship Id="rId17" Type="http://schemas.openxmlformats.org/officeDocument/2006/relationships/hyperlink" Target="https://www.freepik.com/free-photo/woman-ladder-with-flowers-bouquet-coat_4047988.htm/?utm_source=slidesgo_template&amp;utm_medium=referral-link&amp;utm_campaign=sg_resources&amp;utm_content=freepik" TargetMode="External"/><Relationship Id="rId2" Type="http://schemas.openxmlformats.org/officeDocument/2006/relationships/notesSlide" Target="../notesSlides/notesSlide41.xml"/><Relationship Id="rId16" Type="http://schemas.openxmlformats.org/officeDocument/2006/relationships/hyperlink" Target="https://www.freepik.com/free-photo/attractive-ethnic-woman-with-flower-covering-eye_4273693.htm/?utm_source=slidesgo_template&amp;utm_medium=referral-link&amp;utm_campaign=sg_resources&amp;utm_content=freepik" TargetMode="External"/><Relationship Id="rId20" Type="http://schemas.openxmlformats.org/officeDocument/2006/relationships/hyperlink" Target="https://www.freepik.com/free-photo/thoughtful-blond-woman-standing-with-flowers-bouquet_4047935.htm/?utm_source=slidesgo_template&amp;utm_medium=referral-link&amp;utm_campaign=sg_resources&amp;utm_content=freepik" TargetMode="External"/><Relationship Id="rId1" Type="http://schemas.openxmlformats.org/officeDocument/2006/relationships/slideLayout" Target="../slideLayouts/slideLayout40.xml"/><Relationship Id="rId6" Type="http://schemas.openxmlformats.org/officeDocument/2006/relationships/hyperlink" Target="https://www.freepik.com/free-photo/portrait-young-woman-nature_4624247.htm/?utm_source=slidesgo_template&amp;utm_medium=referral-link&amp;utm_campaign=sg_resources&amp;utm_content=freepik" TargetMode="External"/><Relationship Id="rId11" Type="http://schemas.openxmlformats.org/officeDocument/2006/relationships/hyperlink" Target="https://www.freepik.com/free-photo/woman-standing-with-flowers-bouquet-coat_4047974.htm/?utm_source=slidesgo_template&amp;utm_medium=referral-link&amp;utm_campaign=sg_resources&amp;utm_content=freepik" TargetMode="External"/><Relationship Id="rId5" Type="http://schemas.openxmlformats.org/officeDocument/2006/relationships/hyperlink" Target="https://www.freepik.com/free-photo/thoughtful-woman-with-big-flowers-bouquet-coat_4047964.htm/?utm_source=slidesgo_template&amp;utm_medium=referral-link&amp;utm_campaign=sg_resources&amp;utm_content=freepik" TargetMode="External"/><Relationship Id="rId15" Type="http://schemas.openxmlformats.org/officeDocument/2006/relationships/hyperlink" Target="https://www.freepik.com/free-photo/boudoir-photo-shooting-with-handsome-man_5090830.htm/?utm_source=slidesgo_template&amp;utm_medium=referral-link&amp;utm_campaign=sg_resources&amp;utm_content=freepik" TargetMode="External"/><Relationship Id="rId10" Type="http://schemas.openxmlformats.org/officeDocument/2006/relationships/hyperlink" Target="https://www.freepik.com/free-photo/beautiful-asian-woman-looking-camera_5090878.htm/?utm_source=slidesgo_template&amp;utm_medium=referral-link&amp;utm_campaign=sg_resources&amp;utm_content=freepik" TargetMode="External"/><Relationship Id="rId19" Type="http://schemas.openxmlformats.org/officeDocument/2006/relationships/hyperlink" Target="https://www.freepik.com/free-photo/asian-model-covering-male-face-with-transparent-fabric_5090877.htm/?utm_source=slidesgo_template&amp;utm_medium=referral-link&amp;utm_campaign=sg_resources&amp;utm_content=freepik" TargetMode="External"/><Relationship Id="rId4" Type="http://schemas.openxmlformats.org/officeDocument/2006/relationships/hyperlink" Target="https://www.freepik.com/free-photo/portrait-woman-with-cloth-fields_4625592.htm/?utm_source=slidesgo_template&amp;utm_medium=referral-link&amp;utm_campaign=sg_resources&amp;utm_content=freepik" TargetMode="External"/><Relationship Id="rId9" Type="http://schemas.openxmlformats.org/officeDocument/2006/relationships/hyperlink" Target="https://www.freepik.com/free-photo/beautiful-woman-photographer-looking-through-camera_6278805.htm/?utm_source=slidesgo_template&amp;utm_medium=referral-link&amp;utm_campaign=sg_resources&amp;utm_content=freepik" TargetMode="External"/><Relationship Id="rId14" Type="http://schemas.openxmlformats.org/officeDocument/2006/relationships/hyperlink" Target="https://www.freepik.com/free-photo/medium-shot-models-posing-with-transparent-fabric_5090827.htm/?utm_source=slidesgo_template&amp;utm_medium=referral-link&amp;utm_campaign=sg_resources&amp;utm_content=freepik"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s://www.freepik.com/free-photo/medium-shot-asian-model-posing-with-yellow-background_5090832.htm/?utm_source=slidesgo_template&amp;utm_medium=referral-link&amp;utm_campaign=sg_resources&amp;utm_content=freepik" TargetMode="External"/><Relationship Id="rId3" Type="http://schemas.openxmlformats.org/officeDocument/2006/relationships/hyperlink" Target="https://www.freepik.com/free-photo/thoughtful-blond-woman-standing-with-flowers-bouquet_4047935.htm/?utm_source=slidesgo_template&amp;utm_medium=referral-link&amp;utm_campaign=sg_resources&amp;utm_content=freepik" TargetMode="External"/><Relationship Id="rId7" Type="http://schemas.openxmlformats.org/officeDocument/2006/relationships/hyperlink" Target="https://www.freepik.com/free-photo/young-woman-s-lips-with-vivid-flower_5929691.htm/?utm_source=slidesgo_template&amp;utm_medium=referral-link&amp;utm_campaign=sg_resources&amp;utm_content=freepik" TargetMode="External"/><Relationship Id="rId2" Type="http://schemas.openxmlformats.org/officeDocument/2006/relationships/notesSlide" Target="../notesSlides/notesSlide42.xml"/><Relationship Id="rId1" Type="http://schemas.openxmlformats.org/officeDocument/2006/relationships/slideLayout" Target="../slideLayouts/slideLayout40.xml"/><Relationship Id="rId6" Type="http://schemas.openxmlformats.org/officeDocument/2006/relationships/hyperlink" Target="https://www.freepik.com/free-photo/woman-nature-with-clothesline_4624625.htm/?utm_source=slidesgo_template&amp;utm_medium=referral-link&amp;utm_campaign=sg_resources&amp;utm_content=freepik" TargetMode="External"/><Relationship Id="rId5" Type="http://schemas.openxmlformats.org/officeDocument/2006/relationships/hyperlink" Target="https://www.freepik.com/free-photo/woman-nature-with-clothesline_4624625.htm" TargetMode="External"/><Relationship Id="rId10" Type="http://schemas.openxmlformats.org/officeDocument/2006/relationships/hyperlink" Target="https://www.freepik.com/free-vector/minimal-camera-logos-pack_831530.htm/?utm_source=slidesgo_template&amp;utm_medium=referral-link&amp;utm_campaign=sg_resources&amp;utm_content=freepik" TargetMode="External"/><Relationship Id="rId4" Type="http://schemas.openxmlformats.org/officeDocument/2006/relationships/hyperlink" Target="https://www.freepik.com/free-photo/creative-shot-asian-model_5090891.htm/?utm_source=slidesgo_template&amp;utm_medium=referral-link&amp;utm_campaign=sg_resources&amp;utm_content=freepik" TargetMode="External"/><Relationship Id="rId9" Type="http://schemas.openxmlformats.org/officeDocument/2006/relationships/hyperlink" Target="https://www.flaticon.com/packs/beautiful-camera-8/?utm_source=slidesgo_template&amp;utm_medium=referral-link&amp;utm_campaign=sg_resources&amp;utm_content=flaticon"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fonts.google.com/specimen/Montserrat" TargetMode="External"/><Relationship Id="rId2" Type="http://schemas.openxmlformats.org/officeDocument/2006/relationships/notesSlide" Target="../notesSlides/notesSlide43.xml"/><Relationship Id="rId1" Type="http://schemas.openxmlformats.org/officeDocument/2006/relationships/slideLayout" Target="../slideLayouts/slideLayout43.xml"/></Relationships>
</file>

<file path=ppt/slides/_rels/slide44.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31.gif"/><Relationship Id="rId2" Type="http://schemas.openxmlformats.org/officeDocument/2006/relationships/notesSlide" Target="../notesSlides/notesSlide44.xml"/><Relationship Id="rId1" Type="http://schemas.openxmlformats.org/officeDocument/2006/relationships/slideLayout" Target="../slideLayouts/slideLayout43.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30.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9.gif"/><Relationship Id="rId4" Type="http://schemas.openxmlformats.org/officeDocument/2006/relationships/image" Target="../media/image27.gif"/><Relationship Id="rId9" Type="http://schemas.openxmlformats.org/officeDocument/2006/relationships/image" Target="../media/image28.gif"/></Relationships>
</file>

<file path=ppt/slides/_rels/slide45.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5.xml"/><Relationship Id="rId1" Type="http://schemas.openxmlformats.org/officeDocument/2006/relationships/slideLayout" Target="../slideLayouts/slideLayout4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3.xml"/></Relationships>
</file>

<file path=ppt/slides/_rels/slide51.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51.xml"/><Relationship Id="rId1" Type="http://schemas.openxmlformats.org/officeDocument/2006/relationships/slideLayout" Target="../slideLayouts/slideLayout4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3.xml"/></Relationships>
</file>

<file path=ppt/slides/_rels/slide6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5.xml"/><Relationship Id="rId1" Type="http://schemas.openxmlformats.org/officeDocument/2006/relationships/slideLayout" Target="../slideLayouts/slideLayout43.xm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Google Shape;312;p45"/>
          <p:cNvPicPr preferRelativeResize="0"/>
          <p:nvPr/>
        </p:nvPicPr>
        <p:blipFill rotWithShape="1">
          <a:blip r:embed="rId3">
            <a:alphaModFix/>
          </a:blip>
          <a:srcRect r="4095"/>
          <a:stretch/>
        </p:blipFill>
        <p:spPr>
          <a:xfrm>
            <a:off x="137917" y="144875"/>
            <a:ext cx="6530104" cy="4863696"/>
          </a:xfrm>
          <a:prstGeom prst="rect">
            <a:avLst/>
          </a:prstGeom>
          <a:noFill/>
          <a:ln>
            <a:noFill/>
          </a:ln>
        </p:spPr>
      </p:pic>
      <p:sp>
        <p:nvSpPr>
          <p:cNvPr id="313" name="Google Shape;313;p45"/>
          <p:cNvSpPr/>
          <p:nvPr/>
        </p:nvSpPr>
        <p:spPr>
          <a:xfrm rot="-9581739">
            <a:off x="5342746" y="1023210"/>
            <a:ext cx="4441283" cy="3457122"/>
          </a:xfrm>
          <a:custGeom>
            <a:avLst/>
            <a:gdLst/>
            <a:ahLst/>
            <a:cxnLst/>
            <a:rect l="l" t="t" r="r" b="b"/>
            <a:pathLst>
              <a:path w="209681" h="163217" extrusionOk="0">
                <a:moveTo>
                  <a:pt x="126215" y="0"/>
                </a:moveTo>
                <a:cubicBezTo>
                  <a:pt x="125383" y="0"/>
                  <a:pt x="124543" y="14"/>
                  <a:pt x="123697" y="42"/>
                </a:cubicBezTo>
                <a:cubicBezTo>
                  <a:pt x="87871" y="1241"/>
                  <a:pt x="57324" y="25234"/>
                  <a:pt x="32056" y="44028"/>
                </a:cubicBezTo>
                <a:cubicBezTo>
                  <a:pt x="6790" y="62820"/>
                  <a:pt x="0" y="92011"/>
                  <a:pt x="14709" y="114804"/>
                </a:cubicBezTo>
                <a:cubicBezTo>
                  <a:pt x="29416" y="137597"/>
                  <a:pt x="52798" y="127999"/>
                  <a:pt x="82590" y="142793"/>
                </a:cubicBezTo>
                <a:cubicBezTo>
                  <a:pt x="107746" y="155286"/>
                  <a:pt x="115695" y="163217"/>
                  <a:pt x="137537" y="163217"/>
                </a:cubicBezTo>
                <a:cubicBezTo>
                  <a:pt x="141563" y="163217"/>
                  <a:pt x="146062" y="162947"/>
                  <a:pt x="151227" y="162387"/>
                </a:cubicBezTo>
                <a:cubicBezTo>
                  <a:pt x="184414" y="158788"/>
                  <a:pt x="209680" y="122000"/>
                  <a:pt x="205910" y="82814"/>
                </a:cubicBezTo>
                <a:cubicBezTo>
                  <a:pt x="202138" y="43628"/>
                  <a:pt x="182150" y="23634"/>
                  <a:pt x="182150" y="23634"/>
                </a:cubicBezTo>
                <a:cubicBezTo>
                  <a:pt x="182150" y="23634"/>
                  <a:pt x="160581" y="0"/>
                  <a:pt x="126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5"/>
          <p:cNvSpPr txBox="1">
            <a:spLocks noGrp="1"/>
          </p:cNvSpPr>
          <p:nvPr>
            <p:ph type="ctrTitle"/>
          </p:nvPr>
        </p:nvSpPr>
        <p:spPr>
          <a:xfrm>
            <a:off x="6086100" y="1554239"/>
            <a:ext cx="2265600" cy="139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t>PHOTO EDITOR</a:t>
            </a:r>
            <a:endParaRPr sz="4000" dirty="0"/>
          </a:p>
        </p:txBody>
      </p:sp>
      <p:sp>
        <p:nvSpPr>
          <p:cNvPr id="315" name="Google Shape;315;p45"/>
          <p:cNvSpPr txBox="1">
            <a:spLocks noGrp="1"/>
          </p:cNvSpPr>
          <p:nvPr>
            <p:ph type="subTitle" idx="1"/>
          </p:nvPr>
        </p:nvSpPr>
        <p:spPr>
          <a:xfrm>
            <a:off x="7811491" y="2998434"/>
            <a:ext cx="1080417" cy="52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Nhóm</a:t>
            </a:r>
            <a:r>
              <a:rPr lang="en-US" dirty="0"/>
              <a:t> 2</a:t>
            </a:r>
            <a:endParaRPr dirty="0"/>
          </a:p>
        </p:txBody>
      </p:sp>
      <p:cxnSp>
        <p:nvCxnSpPr>
          <p:cNvPr id="316" name="Google Shape;316;p45"/>
          <p:cNvCxnSpPr/>
          <p:nvPr/>
        </p:nvCxnSpPr>
        <p:spPr>
          <a:xfrm>
            <a:off x="6196900" y="2979105"/>
            <a:ext cx="30039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4"/>
          <p:cNvSpPr txBox="1">
            <a:spLocks noGrp="1"/>
          </p:cNvSpPr>
          <p:nvPr>
            <p:ph type="title"/>
          </p:nvPr>
        </p:nvSpPr>
        <p:spPr>
          <a:xfrm>
            <a:off x="1036725" y="2894175"/>
            <a:ext cx="2498400" cy="4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THEM</a:t>
            </a:r>
            <a:endParaRPr/>
          </a:p>
        </p:txBody>
      </p:sp>
      <p:sp>
        <p:nvSpPr>
          <p:cNvPr id="432" name="Google Shape;432;p54"/>
          <p:cNvSpPr txBox="1">
            <a:spLocks noGrp="1"/>
          </p:cNvSpPr>
          <p:nvPr>
            <p:ph type="subTitle" idx="1"/>
          </p:nvPr>
        </p:nvSpPr>
        <p:spPr>
          <a:xfrm>
            <a:off x="906675" y="3313675"/>
            <a:ext cx="2758500" cy="144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our</a:t>
            </a:r>
            <a:endParaRPr/>
          </a:p>
          <a:p>
            <a:pPr marL="0" lvl="0" indent="0" algn="ctr" rtl="0">
              <a:spcBef>
                <a:spcPts val="0"/>
              </a:spcBef>
              <a:spcAft>
                <a:spcPts val="0"/>
              </a:spcAft>
              <a:buNone/>
            </a:pPr>
            <a:r>
              <a:rPr lang="en"/>
              <a:t>Solar System</a:t>
            </a:r>
            <a:endParaRPr/>
          </a:p>
        </p:txBody>
      </p:sp>
      <p:sp>
        <p:nvSpPr>
          <p:cNvPr id="433" name="Google Shape;433;p54"/>
          <p:cNvSpPr txBox="1">
            <a:spLocks noGrp="1"/>
          </p:cNvSpPr>
          <p:nvPr>
            <p:ph type="title" idx="2"/>
          </p:nvPr>
        </p:nvSpPr>
        <p:spPr>
          <a:xfrm>
            <a:off x="5608803" y="2894175"/>
            <a:ext cx="2498400" cy="4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US</a:t>
            </a:r>
            <a:endParaRPr/>
          </a:p>
        </p:txBody>
      </p:sp>
      <p:sp>
        <p:nvSpPr>
          <p:cNvPr id="434" name="Google Shape;434;p54"/>
          <p:cNvSpPr txBox="1">
            <a:spLocks noGrp="1"/>
          </p:cNvSpPr>
          <p:nvPr>
            <p:ph type="subTitle" idx="3"/>
          </p:nvPr>
        </p:nvSpPr>
        <p:spPr>
          <a:xfrm>
            <a:off x="5478750" y="3313675"/>
            <a:ext cx="2758500" cy="144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Venus has a beautiful name and is the second planet from the Sun. It’s</a:t>
            </a:r>
            <a:endParaRPr/>
          </a:p>
          <a:p>
            <a:pPr marL="0" lvl="0" indent="0" algn="ctr" rtl="0">
              <a:spcBef>
                <a:spcPts val="0"/>
              </a:spcBef>
              <a:spcAft>
                <a:spcPts val="0"/>
              </a:spcAft>
              <a:buNone/>
            </a:pPr>
            <a:r>
              <a:rPr lang="en"/>
              <a:t>terribly hot</a:t>
            </a:r>
            <a:endParaRPr/>
          </a:p>
        </p:txBody>
      </p:sp>
      <p:pic>
        <p:nvPicPr>
          <p:cNvPr id="435" name="Google Shape;435;p54"/>
          <p:cNvPicPr preferRelativeResize="0"/>
          <p:nvPr/>
        </p:nvPicPr>
        <p:blipFill rotWithShape="1">
          <a:blip r:embed="rId3">
            <a:alphaModFix amt="95000"/>
          </a:blip>
          <a:srcRect b="8975"/>
          <a:stretch/>
        </p:blipFill>
        <p:spPr>
          <a:xfrm>
            <a:off x="1322050" y="0"/>
            <a:ext cx="1927753" cy="2632096"/>
          </a:xfrm>
          <a:prstGeom prst="rect">
            <a:avLst/>
          </a:prstGeom>
          <a:noFill/>
          <a:ln>
            <a:noFill/>
          </a:ln>
        </p:spPr>
      </p:pic>
      <p:pic>
        <p:nvPicPr>
          <p:cNvPr id="436" name="Google Shape;436;p54"/>
          <p:cNvPicPr preferRelativeResize="0"/>
          <p:nvPr/>
        </p:nvPicPr>
        <p:blipFill rotWithShape="1">
          <a:blip r:embed="rId4">
            <a:alphaModFix/>
          </a:blip>
          <a:srcRect t="5824" b="3167"/>
          <a:stretch/>
        </p:blipFill>
        <p:spPr>
          <a:xfrm>
            <a:off x="5894125" y="0"/>
            <a:ext cx="1927747" cy="2632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55"/>
          <p:cNvSpPr/>
          <p:nvPr/>
        </p:nvSpPr>
        <p:spPr>
          <a:xfrm>
            <a:off x="706877" y="1008878"/>
            <a:ext cx="2232054" cy="1737445"/>
          </a:xfrm>
          <a:custGeom>
            <a:avLst/>
            <a:gdLst/>
            <a:ahLst/>
            <a:cxnLst/>
            <a:rect l="l" t="t" r="r" b="b"/>
            <a:pathLst>
              <a:path w="209681" h="163217" extrusionOk="0">
                <a:moveTo>
                  <a:pt x="126215" y="0"/>
                </a:moveTo>
                <a:cubicBezTo>
                  <a:pt x="125383" y="0"/>
                  <a:pt x="124543" y="14"/>
                  <a:pt x="123697" y="42"/>
                </a:cubicBezTo>
                <a:cubicBezTo>
                  <a:pt x="87871" y="1241"/>
                  <a:pt x="57324" y="25234"/>
                  <a:pt x="32056" y="44028"/>
                </a:cubicBezTo>
                <a:cubicBezTo>
                  <a:pt x="6790" y="62820"/>
                  <a:pt x="0" y="92011"/>
                  <a:pt x="14709" y="114804"/>
                </a:cubicBezTo>
                <a:cubicBezTo>
                  <a:pt x="29416" y="137597"/>
                  <a:pt x="52798" y="127999"/>
                  <a:pt x="82590" y="142793"/>
                </a:cubicBezTo>
                <a:cubicBezTo>
                  <a:pt x="107746" y="155286"/>
                  <a:pt x="115695" y="163217"/>
                  <a:pt x="137537" y="163217"/>
                </a:cubicBezTo>
                <a:cubicBezTo>
                  <a:pt x="141563" y="163217"/>
                  <a:pt x="146062" y="162947"/>
                  <a:pt x="151227" y="162387"/>
                </a:cubicBezTo>
                <a:cubicBezTo>
                  <a:pt x="184414" y="158788"/>
                  <a:pt x="209680" y="122000"/>
                  <a:pt x="205910" y="82814"/>
                </a:cubicBezTo>
                <a:cubicBezTo>
                  <a:pt x="202138" y="43628"/>
                  <a:pt x="182150" y="23634"/>
                  <a:pt x="182150" y="23634"/>
                </a:cubicBezTo>
                <a:cubicBezTo>
                  <a:pt x="182150" y="23634"/>
                  <a:pt x="160581" y="0"/>
                  <a:pt x="1262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5"/>
          <p:cNvSpPr txBox="1">
            <a:spLocks noGrp="1"/>
          </p:cNvSpPr>
          <p:nvPr>
            <p:ph type="title"/>
          </p:nvPr>
        </p:nvSpPr>
        <p:spPr>
          <a:xfrm>
            <a:off x="698299" y="2303250"/>
            <a:ext cx="3694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MARKET ANALYSIS</a:t>
            </a:r>
            <a:endParaRPr/>
          </a:p>
        </p:txBody>
      </p:sp>
      <p:sp>
        <p:nvSpPr>
          <p:cNvPr id="443" name="Google Shape;443;p55"/>
          <p:cNvSpPr txBox="1">
            <a:spLocks noGrp="1"/>
          </p:cNvSpPr>
          <p:nvPr>
            <p:ph type="title" idx="2"/>
          </p:nvPr>
        </p:nvSpPr>
        <p:spPr>
          <a:xfrm>
            <a:off x="706886" y="1142150"/>
            <a:ext cx="3273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444" name="Google Shape;444;p55"/>
          <p:cNvSpPr txBox="1">
            <a:spLocks noGrp="1"/>
          </p:cNvSpPr>
          <p:nvPr>
            <p:ph type="subTitle" idx="1"/>
          </p:nvPr>
        </p:nvSpPr>
        <p:spPr>
          <a:xfrm>
            <a:off x="741233" y="3395900"/>
            <a:ext cx="2562300" cy="52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a subtitle here if you need it</a:t>
            </a:r>
            <a:endParaRPr/>
          </a:p>
          <a:p>
            <a:pPr marL="0" lvl="0" indent="0" algn="l" rtl="0">
              <a:spcBef>
                <a:spcPts val="0"/>
              </a:spcBef>
              <a:spcAft>
                <a:spcPts val="0"/>
              </a:spcAft>
              <a:buNone/>
            </a:pPr>
            <a:endParaRPr/>
          </a:p>
        </p:txBody>
      </p:sp>
      <p:pic>
        <p:nvPicPr>
          <p:cNvPr id="445" name="Google Shape;445;p55"/>
          <p:cNvPicPr preferRelativeResize="0"/>
          <p:nvPr/>
        </p:nvPicPr>
        <p:blipFill rotWithShape="1">
          <a:blip r:embed="rId3">
            <a:alphaModFix/>
          </a:blip>
          <a:srcRect l="17616" t="338" r="17591"/>
          <a:stretch/>
        </p:blipFill>
        <p:spPr>
          <a:xfrm>
            <a:off x="4242525" y="173400"/>
            <a:ext cx="4728075" cy="48489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57"/>
          <p:cNvSpPr txBox="1">
            <a:spLocks noGrp="1"/>
          </p:cNvSpPr>
          <p:nvPr>
            <p:ph type="title"/>
          </p:nvPr>
        </p:nvSpPr>
        <p:spPr>
          <a:xfrm>
            <a:off x="539400" y="451475"/>
            <a:ext cx="80652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MARKET SIZE</a:t>
            </a:r>
            <a:endParaRPr/>
          </a:p>
        </p:txBody>
      </p:sp>
      <p:sp>
        <p:nvSpPr>
          <p:cNvPr id="515" name="Google Shape;515;p57"/>
          <p:cNvSpPr txBox="1">
            <a:spLocks noGrp="1"/>
          </p:cNvSpPr>
          <p:nvPr>
            <p:ph type="title" idx="9"/>
          </p:nvPr>
        </p:nvSpPr>
        <p:spPr>
          <a:xfrm>
            <a:off x="889159" y="2199700"/>
            <a:ext cx="1479300" cy="47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10%</a:t>
            </a:r>
            <a:endParaRPr/>
          </a:p>
        </p:txBody>
      </p:sp>
      <p:sp>
        <p:nvSpPr>
          <p:cNvPr id="516" name="Google Shape;516;p57"/>
          <p:cNvSpPr txBox="1">
            <a:spLocks noGrp="1"/>
          </p:cNvSpPr>
          <p:nvPr>
            <p:ph type="subTitle" idx="1"/>
          </p:nvPr>
        </p:nvSpPr>
        <p:spPr>
          <a:xfrm>
            <a:off x="717613" y="3127995"/>
            <a:ext cx="1822200" cy="6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517" name="Google Shape;517;p57"/>
          <p:cNvSpPr txBox="1">
            <a:spLocks noGrp="1"/>
          </p:cNvSpPr>
          <p:nvPr>
            <p:ph type="title" idx="2"/>
          </p:nvPr>
        </p:nvSpPr>
        <p:spPr>
          <a:xfrm>
            <a:off x="766354" y="2767782"/>
            <a:ext cx="1724700" cy="4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518" name="Google Shape;518;p57"/>
          <p:cNvSpPr txBox="1">
            <a:spLocks noGrp="1"/>
          </p:cNvSpPr>
          <p:nvPr>
            <p:ph type="title" idx="13"/>
          </p:nvPr>
        </p:nvSpPr>
        <p:spPr>
          <a:xfrm>
            <a:off x="2851354" y="2199700"/>
            <a:ext cx="1479300" cy="47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15%</a:t>
            </a:r>
            <a:endParaRPr/>
          </a:p>
        </p:txBody>
      </p:sp>
      <p:sp>
        <p:nvSpPr>
          <p:cNvPr id="519" name="Google Shape;519;p57"/>
          <p:cNvSpPr txBox="1">
            <a:spLocks noGrp="1"/>
          </p:cNvSpPr>
          <p:nvPr>
            <p:ph type="subTitle" idx="3"/>
          </p:nvPr>
        </p:nvSpPr>
        <p:spPr>
          <a:xfrm>
            <a:off x="2679808" y="3127995"/>
            <a:ext cx="1822200" cy="6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520" name="Google Shape;520;p57"/>
          <p:cNvSpPr txBox="1">
            <a:spLocks noGrp="1"/>
          </p:cNvSpPr>
          <p:nvPr>
            <p:ph type="title" idx="4"/>
          </p:nvPr>
        </p:nvSpPr>
        <p:spPr>
          <a:xfrm>
            <a:off x="2728549" y="2767782"/>
            <a:ext cx="1724700" cy="4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521" name="Google Shape;521;p57"/>
          <p:cNvSpPr txBox="1">
            <a:spLocks noGrp="1"/>
          </p:cNvSpPr>
          <p:nvPr>
            <p:ph type="title" idx="14"/>
          </p:nvPr>
        </p:nvSpPr>
        <p:spPr>
          <a:xfrm>
            <a:off x="4813550" y="2199700"/>
            <a:ext cx="1479300" cy="47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20%</a:t>
            </a:r>
            <a:endParaRPr/>
          </a:p>
        </p:txBody>
      </p:sp>
      <p:sp>
        <p:nvSpPr>
          <p:cNvPr id="522" name="Google Shape;522;p57"/>
          <p:cNvSpPr txBox="1">
            <a:spLocks noGrp="1"/>
          </p:cNvSpPr>
          <p:nvPr>
            <p:ph type="subTitle" idx="5"/>
          </p:nvPr>
        </p:nvSpPr>
        <p:spPr>
          <a:xfrm>
            <a:off x="4642003" y="3127995"/>
            <a:ext cx="1822200" cy="6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523" name="Google Shape;523;p57"/>
          <p:cNvSpPr txBox="1">
            <a:spLocks noGrp="1"/>
          </p:cNvSpPr>
          <p:nvPr>
            <p:ph type="title" idx="6"/>
          </p:nvPr>
        </p:nvSpPr>
        <p:spPr>
          <a:xfrm>
            <a:off x="4690745" y="2767782"/>
            <a:ext cx="1724700" cy="4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524" name="Google Shape;524;p57"/>
          <p:cNvSpPr txBox="1">
            <a:spLocks noGrp="1"/>
          </p:cNvSpPr>
          <p:nvPr>
            <p:ph type="title" idx="15"/>
          </p:nvPr>
        </p:nvSpPr>
        <p:spPr>
          <a:xfrm>
            <a:off x="6775745" y="2199700"/>
            <a:ext cx="1479300" cy="47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a:t>
            </a:r>
            <a:endParaRPr/>
          </a:p>
        </p:txBody>
      </p:sp>
      <p:sp>
        <p:nvSpPr>
          <p:cNvPr id="525" name="Google Shape;525;p57"/>
          <p:cNvSpPr txBox="1">
            <a:spLocks noGrp="1"/>
          </p:cNvSpPr>
          <p:nvPr>
            <p:ph type="subTitle" idx="7"/>
          </p:nvPr>
        </p:nvSpPr>
        <p:spPr>
          <a:xfrm>
            <a:off x="6604199" y="3127995"/>
            <a:ext cx="1822200" cy="6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sp>
        <p:nvSpPr>
          <p:cNvPr id="526" name="Google Shape;526;p57"/>
          <p:cNvSpPr txBox="1">
            <a:spLocks noGrp="1"/>
          </p:cNvSpPr>
          <p:nvPr>
            <p:ph type="title" idx="8"/>
          </p:nvPr>
        </p:nvSpPr>
        <p:spPr>
          <a:xfrm>
            <a:off x="6652940" y="2767782"/>
            <a:ext cx="1724700" cy="4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1"/>
          <p:cNvSpPr/>
          <p:nvPr/>
        </p:nvSpPr>
        <p:spPr>
          <a:xfrm rot="-7509484">
            <a:off x="5309632" y="1308271"/>
            <a:ext cx="1654642" cy="1831523"/>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61"/>
          <p:cNvSpPr txBox="1">
            <a:spLocks noGrp="1"/>
          </p:cNvSpPr>
          <p:nvPr>
            <p:ph type="title"/>
          </p:nvPr>
        </p:nvSpPr>
        <p:spPr>
          <a:xfrm>
            <a:off x="5172600" y="2303250"/>
            <a:ext cx="3273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MARKETING PLAN</a:t>
            </a:r>
            <a:endParaRPr/>
          </a:p>
        </p:txBody>
      </p:sp>
      <p:sp>
        <p:nvSpPr>
          <p:cNvPr id="578" name="Google Shape;578;p61"/>
          <p:cNvSpPr txBox="1">
            <a:spLocks noGrp="1"/>
          </p:cNvSpPr>
          <p:nvPr>
            <p:ph type="title" idx="2"/>
          </p:nvPr>
        </p:nvSpPr>
        <p:spPr>
          <a:xfrm>
            <a:off x="5172600" y="1142150"/>
            <a:ext cx="3273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579" name="Google Shape;579;p61"/>
          <p:cNvSpPr txBox="1">
            <a:spLocks noGrp="1"/>
          </p:cNvSpPr>
          <p:nvPr>
            <p:ph type="subTitle" idx="1"/>
          </p:nvPr>
        </p:nvSpPr>
        <p:spPr>
          <a:xfrm>
            <a:off x="5172600" y="3395900"/>
            <a:ext cx="2562300" cy="52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enter a subtitle here if you need it</a:t>
            </a:r>
            <a:endParaRPr/>
          </a:p>
          <a:p>
            <a:pPr marL="0" lvl="0" indent="0" algn="l" rtl="0">
              <a:spcBef>
                <a:spcPts val="0"/>
              </a:spcBef>
              <a:spcAft>
                <a:spcPts val="0"/>
              </a:spcAft>
              <a:buNone/>
            </a:pPr>
            <a:endParaRPr/>
          </a:p>
        </p:txBody>
      </p:sp>
      <p:pic>
        <p:nvPicPr>
          <p:cNvPr id="580" name="Google Shape;580;p61"/>
          <p:cNvPicPr preferRelativeResize="0"/>
          <p:nvPr/>
        </p:nvPicPr>
        <p:blipFill rotWithShape="1">
          <a:blip r:embed="rId3">
            <a:alphaModFix amt="93000"/>
          </a:blip>
          <a:srcRect l="13228" t="438" r="27979"/>
          <a:stretch/>
        </p:blipFill>
        <p:spPr>
          <a:xfrm>
            <a:off x="173400" y="173400"/>
            <a:ext cx="4283473" cy="4835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6"/>
          <p:cNvSpPr txBox="1">
            <a:spLocks noGrp="1"/>
          </p:cNvSpPr>
          <p:nvPr>
            <p:ph type="title"/>
          </p:nvPr>
        </p:nvSpPr>
        <p:spPr>
          <a:xfrm>
            <a:off x="539400" y="451475"/>
            <a:ext cx="80652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TARGET</a:t>
            </a:r>
            <a:endParaRPr/>
          </a:p>
        </p:txBody>
      </p:sp>
      <p:pic>
        <p:nvPicPr>
          <p:cNvPr id="451" name="Google Shape;451;p56"/>
          <p:cNvPicPr preferRelativeResize="0"/>
          <p:nvPr/>
        </p:nvPicPr>
        <p:blipFill rotWithShape="1">
          <a:blip r:embed="rId3">
            <a:alphaModFix amt="90000"/>
          </a:blip>
          <a:srcRect l="24791" r="37451" b="1185"/>
          <a:stretch/>
        </p:blipFill>
        <p:spPr>
          <a:xfrm>
            <a:off x="3651900" y="1231850"/>
            <a:ext cx="1840199" cy="3911648"/>
          </a:xfrm>
          <a:prstGeom prst="rect">
            <a:avLst/>
          </a:prstGeom>
          <a:noFill/>
          <a:ln>
            <a:noFill/>
          </a:ln>
        </p:spPr>
      </p:pic>
      <p:grpSp>
        <p:nvGrpSpPr>
          <p:cNvPr id="452" name="Google Shape;452;p56"/>
          <p:cNvGrpSpPr/>
          <p:nvPr/>
        </p:nvGrpSpPr>
        <p:grpSpPr>
          <a:xfrm>
            <a:off x="810598" y="1231849"/>
            <a:ext cx="1082214" cy="1081699"/>
            <a:chOff x="4049800" y="640400"/>
            <a:chExt cx="858900" cy="858900"/>
          </a:xfrm>
        </p:grpSpPr>
        <p:sp>
          <p:nvSpPr>
            <p:cNvPr id="453" name="Google Shape;453;p56"/>
            <p:cNvSpPr/>
            <p:nvPr/>
          </p:nvSpPr>
          <p:spPr>
            <a:xfrm>
              <a:off x="4049800" y="640400"/>
              <a:ext cx="858900" cy="858900"/>
            </a:xfrm>
            <a:prstGeom prst="donut">
              <a:avLst>
                <a:gd name="adj" fmla="val 800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6"/>
            <p:cNvSpPr/>
            <p:nvPr/>
          </p:nvSpPr>
          <p:spPr>
            <a:xfrm>
              <a:off x="4049800" y="640400"/>
              <a:ext cx="858900" cy="858900"/>
            </a:xfrm>
            <a:prstGeom prst="blockArc">
              <a:avLst>
                <a:gd name="adj1" fmla="val 9267561"/>
                <a:gd name="adj2" fmla="val 2962111"/>
                <a:gd name="adj3" fmla="val 800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56"/>
          <p:cNvGrpSpPr/>
          <p:nvPr/>
        </p:nvGrpSpPr>
        <p:grpSpPr>
          <a:xfrm>
            <a:off x="2185173" y="1231849"/>
            <a:ext cx="1082214" cy="1081699"/>
            <a:chOff x="4049800" y="640400"/>
            <a:chExt cx="858900" cy="858900"/>
          </a:xfrm>
        </p:grpSpPr>
        <p:sp>
          <p:nvSpPr>
            <p:cNvPr id="456" name="Google Shape;456;p56"/>
            <p:cNvSpPr/>
            <p:nvPr/>
          </p:nvSpPr>
          <p:spPr>
            <a:xfrm>
              <a:off x="4049800" y="640400"/>
              <a:ext cx="858900" cy="858900"/>
            </a:xfrm>
            <a:prstGeom prst="donut">
              <a:avLst>
                <a:gd name="adj" fmla="val 800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6"/>
            <p:cNvSpPr/>
            <p:nvPr/>
          </p:nvSpPr>
          <p:spPr>
            <a:xfrm>
              <a:off x="4049800" y="640400"/>
              <a:ext cx="858900" cy="858900"/>
            </a:xfrm>
            <a:prstGeom prst="blockArc">
              <a:avLst>
                <a:gd name="adj1" fmla="val 20327488"/>
                <a:gd name="adj2" fmla="val 2962111"/>
                <a:gd name="adj3" fmla="val 8006"/>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 name="Google Shape;458;p56"/>
          <p:cNvGrpSpPr/>
          <p:nvPr/>
        </p:nvGrpSpPr>
        <p:grpSpPr>
          <a:xfrm>
            <a:off x="2576800" y="1623156"/>
            <a:ext cx="298943" cy="299060"/>
            <a:chOff x="-55987225" y="3591025"/>
            <a:chExt cx="317450" cy="317575"/>
          </a:xfrm>
        </p:grpSpPr>
        <p:sp>
          <p:nvSpPr>
            <p:cNvPr id="459" name="Google Shape;459;p56"/>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6"/>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6"/>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6"/>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6"/>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56"/>
          <p:cNvGrpSpPr/>
          <p:nvPr/>
        </p:nvGrpSpPr>
        <p:grpSpPr>
          <a:xfrm>
            <a:off x="1201857" y="1622854"/>
            <a:ext cx="299672" cy="299672"/>
            <a:chOff x="-57568775" y="3198925"/>
            <a:chExt cx="318225" cy="318225"/>
          </a:xfrm>
        </p:grpSpPr>
        <p:sp>
          <p:nvSpPr>
            <p:cNvPr id="465" name="Google Shape;465;p56"/>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6"/>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6"/>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6"/>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6"/>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6"/>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 name="Google Shape;471;p56"/>
          <p:cNvSpPr txBox="1">
            <a:spLocks noGrp="1"/>
          </p:cNvSpPr>
          <p:nvPr>
            <p:ph type="title" idx="4294967295"/>
          </p:nvPr>
        </p:nvSpPr>
        <p:spPr>
          <a:xfrm>
            <a:off x="940688" y="2392450"/>
            <a:ext cx="822000" cy="2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accent3"/>
                </a:solidFill>
              </a:rPr>
              <a:t>75%</a:t>
            </a:r>
            <a:endParaRPr sz="1800">
              <a:solidFill>
                <a:schemeClr val="accent3"/>
              </a:solidFill>
            </a:endParaRPr>
          </a:p>
        </p:txBody>
      </p:sp>
      <p:sp>
        <p:nvSpPr>
          <p:cNvPr id="472" name="Google Shape;472;p56"/>
          <p:cNvSpPr txBox="1">
            <a:spLocks noGrp="1"/>
          </p:cNvSpPr>
          <p:nvPr>
            <p:ph type="title" idx="4294967295"/>
          </p:nvPr>
        </p:nvSpPr>
        <p:spPr>
          <a:xfrm>
            <a:off x="2315263" y="2392450"/>
            <a:ext cx="822000" cy="29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chemeClr val="accent3"/>
                </a:solidFill>
              </a:rPr>
              <a:t>25%</a:t>
            </a:r>
            <a:endParaRPr sz="1800">
              <a:solidFill>
                <a:schemeClr val="accent3"/>
              </a:solidFill>
            </a:endParaRPr>
          </a:p>
        </p:txBody>
      </p:sp>
      <p:sp>
        <p:nvSpPr>
          <p:cNvPr id="473" name="Google Shape;473;p56"/>
          <p:cNvSpPr txBox="1">
            <a:spLocks noGrp="1"/>
          </p:cNvSpPr>
          <p:nvPr>
            <p:ph type="subTitle" idx="4294967295"/>
          </p:nvPr>
        </p:nvSpPr>
        <p:spPr>
          <a:xfrm>
            <a:off x="707450" y="2673625"/>
            <a:ext cx="1288500" cy="529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200"/>
              <a:t>Saturn is the ringed planet</a:t>
            </a:r>
            <a:endParaRPr sz="1200"/>
          </a:p>
        </p:txBody>
      </p:sp>
      <p:sp>
        <p:nvSpPr>
          <p:cNvPr id="474" name="Google Shape;474;p56"/>
          <p:cNvSpPr txBox="1">
            <a:spLocks noGrp="1"/>
          </p:cNvSpPr>
          <p:nvPr>
            <p:ph type="subTitle" idx="4294967295"/>
          </p:nvPr>
        </p:nvSpPr>
        <p:spPr>
          <a:xfrm>
            <a:off x="2082025" y="2673625"/>
            <a:ext cx="1288500" cy="529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200"/>
              <a:t>Earth is where we live on</a:t>
            </a:r>
            <a:endParaRPr sz="1200"/>
          </a:p>
        </p:txBody>
      </p:sp>
      <p:grpSp>
        <p:nvGrpSpPr>
          <p:cNvPr id="475" name="Google Shape;475;p56"/>
          <p:cNvGrpSpPr/>
          <p:nvPr/>
        </p:nvGrpSpPr>
        <p:grpSpPr>
          <a:xfrm>
            <a:off x="1362075" y="3462228"/>
            <a:ext cx="1905186" cy="154046"/>
            <a:chOff x="3558802" y="4011220"/>
            <a:chExt cx="1866000" cy="111506"/>
          </a:xfrm>
        </p:grpSpPr>
        <p:sp>
          <p:nvSpPr>
            <p:cNvPr id="476" name="Google Shape;476;p56"/>
            <p:cNvSpPr/>
            <p:nvPr/>
          </p:nvSpPr>
          <p:spPr>
            <a:xfrm rot="5400000" flipH="1">
              <a:off x="4436152" y="3134077"/>
              <a:ext cx="111300" cy="1866000"/>
            </a:xfrm>
            <a:prstGeom prst="round2SameRect">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56"/>
            <p:cNvSpPr/>
            <p:nvPr/>
          </p:nvSpPr>
          <p:spPr>
            <a:xfrm rot="5400000" flipH="1">
              <a:off x="4340784" y="3229270"/>
              <a:ext cx="111000" cy="1674900"/>
            </a:xfrm>
            <a:prstGeom prst="round2SameRect">
              <a:avLst>
                <a:gd name="adj1" fmla="val 50000"/>
                <a:gd name="adj2"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56"/>
          <p:cNvGrpSpPr/>
          <p:nvPr/>
        </p:nvGrpSpPr>
        <p:grpSpPr>
          <a:xfrm>
            <a:off x="1362075" y="3805964"/>
            <a:ext cx="1905186" cy="153981"/>
            <a:chOff x="3558802" y="4011267"/>
            <a:chExt cx="1866000" cy="111460"/>
          </a:xfrm>
        </p:grpSpPr>
        <p:sp>
          <p:nvSpPr>
            <p:cNvPr id="479" name="Google Shape;479;p56"/>
            <p:cNvSpPr/>
            <p:nvPr/>
          </p:nvSpPr>
          <p:spPr>
            <a:xfrm rot="5400000" flipH="1">
              <a:off x="4436152" y="3134077"/>
              <a:ext cx="111300" cy="1866000"/>
            </a:xfrm>
            <a:prstGeom prst="round2SameRect">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56"/>
            <p:cNvSpPr/>
            <p:nvPr/>
          </p:nvSpPr>
          <p:spPr>
            <a:xfrm rot="5400000" flipH="1">
              <a:off x="3970012" y="3600117"/>
              <a:ext cx="110700" cy="933000"/>
            </a:xfrm>
            <a:prstGeom prst="round2SameRect">
              <a:avLst>
                <a:gd name="adj1" fmla="val 50000"/>
                <a:gd name="adj2"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 name="Google Shape;481;p56"/>
          <p:cNvGrpSpPr/>
          <p:nvPr/>
        </p:nvGrpSpPr>
        <p:grpSpPr>
          <a:xfrm>
            <a:off x="1362075" y="4149604"/>
            <a:ext cx="1905186" cy="154175"/>
            <a:chOff x="3558802" y="4011244"/>
            <a:chExt cx="1866000" cy="111600"/>
          </a:xfrm>
        </p:grpSpPr>
        <p:sp>
          <p:nvSpPr>
            <p:cNvPr id="482" name="Google Shape;482;p56"/>
            <p:cNvSpPr/>
            <p:nvPr/>
          </p:nvSpPr>
          <p:spPr>
            <a:xfrm rot="5400000" flipH="1">
              <a:off x="4436152" y="3134077"/>
              <a:ext cx="111300" cy="1866000"/>
            </a:xfrm>
            <a:prstGeom prst="round2SameRect">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56"/>
            <p:cNvSpPr/>
            <p:nvPr/>
          </p:nvSpPr>
          <p:spPr>
            <a:xfrm rot="5400000" flipH="1">
              <a:off x="4157232" y="3412894"/>
              <a:ext cx="111600" cy="1308300"/>
            </a:xfrm>
            <a:prstGeom prst="round2SameRect">
              <a:avLst>
                <a:gd name="adj1" fmla="val 50000"/>
                <a:gd name="adj2"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 name="Google Shape;484;p56"/>
          <p:cNvGrpSpPr/>
          <p:nvPr/>
        </p:nvGrpSpPr>
        <p:grpSpPr>
          <a:xfrm>
            <a:off x="811910" y="3423284"/>
            <a:ext cx="263930" cy="231993"/>
            <a:chOff x="898875" y="244725"/>
            <a:chExt cx="481800" cy="423500"/>
          </a:xfrm>
        </p:grpSpPr>
        <p:sp>
          <p:nvSpPr>
            <p:cNvPr id="485" name="Google Shape;485;p56"/>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6" name="Google Shape;486;p56"/>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 name="Google Shape;487;p56"/>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8" name="Google Shape;488;p56"/>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9" name="Google Shape;489;p56"/>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 name="Google Shape;490;p56"/>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1" name="Google Shape;491;p56"/>
          <p:cNvGrpSpPr/>
          <p:nvPr/>
        </p:nvGrpSpPr>
        <p:grpSpPr>
          <a:xfrm>
            <a:off x="827200" y="4110662"/>
            <a:ext cx="233349" cy="262807"/>
            <a:chOff x="924450" y="2028975"/>
            <a:chExt cx="425975" cy="479750"/>
          </a:xfrm>
        </p:grpSpPr>
        <p:sp>
          <p:nvSpPr>
            <p:cNvPr id="492" name="Google Shape;492;p56"/>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 name="Google Shape;493;p56"/>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 name="Google Shape;494;p56"/>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5" name="Google Shape;495;p56"/>
          <p:cNvGrpSpPr/>
          <p:nvPr/>
        </p:nvGrpSpPr>
        <p:grpSpPr>
          <a:xfrm>
            <a:off x="810606" y="3751510"/>
            <a:ext cx="266532" cy="262903"/>
            <a:chOff x="2084100" y="4400250"/>
            <a:chExt cx="486550" cy="479925"/>
          </a:xfrm>
        </p:grpSpPr>
        <p:sp>
          <p:nvSpPr>
            <p:cNvPr id="496" name="Google Shape;496;p56"/>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 name="Google Shape;497;p56"/>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 name="Google Shape;498;p56"/>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 name="Google Shape;499;p56"/>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 name="Google Shape;500;p56"/>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 name="Google Shape;501;p56"/>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2" name="Google Shape;502;p56"/>
          <p:cNvSpPr txBox="1"/>
          <p:nvPr/>
        </p:nvSpPr>
        <p:spPr>
          <a:xfrm>
            <a:off x="5876750" y="3906349"/>
            <a:ext cx="2456700" cy="54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1"/>
                </a:solidFill>
                <a:latin typeface="Montserrat"/>
                <a:ea typeface="Montserrat"/>
                <a:cs typeface="Montserrat"/>
                <a:sym typeface="Montserrat"/>
              </a:rPr>
              <a:t>To modify this graph, click on it, follow the link, change the data  and paste the new graph here</a:t>
            </a:r>
            <a:endParaRPr sz="1100">
              <a:solidFill>
                <a:schemeClr val="dk1"/>
              </a:solidFill>
              <a:latin typeface="Montserrat"/>
              <a:ea typeface="Montserrat"/>
              <a:cs typeface="Montserrat"/>
              <a:sym typeface="Montserrat"/>
            </a:endParaRPr>
          </a:p>
        </p:txBody>
      </p:sp>
      <p:pic>
        <p:nvPicPr>
          <p:cNvPr id="503" name="Google Shape;503;p56" title="Gráfico">
            <a:hlinkClick r:id="rId4"/>
          </p:cNvPr>
          <p:cNvPicPr preferRelativeResize="0"/>
          <p:nvPr/>
        </p:nvPicPr>
        <p:blipFill>
          <a:blip r:embed="rId5">
            <a:alphaModFix/>
          </a:blip>
          <a:stretch>
            <a:fillRect/>
          </a:stretch>
        </p:blipFill>
        <p:spPr>
          <a:xfrm>
            <a:off x="5754749" y="1116114"/>
            <a:ext cx="2668986" cy="2449526"/>
          </a:xfrm>
          <a:prstGeom prst="rect">
            <a:avLst/>
          </a:prstGeom>
          <a:noFill/>
          <a:ln>
            <a:noFill/>
          </a:ln>
        </p:spPr>
      </p:pic>
      <p:sp>
        <p:nvSpPr>
          <p:cNvPr id="504" name="Google Shape;504;p56"/>
          <p:cNvSpPr/>
          <p:nvPr/>
        </p:nvSpPr>
        <p:spPr>
          <a:xfrm>
            <a:off x="6006653" y="3635725"/>
            <a:ext cx="154200" cy="154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6"/>
          <p:cNvSpPr txBox="1">
            <a:spLocks noGrp="1"/>
          </p:cNvSpPr>
          <p:nvPr>
            <p:ph type="subTitle" idx="4294967295"/>
          </p:nvPr>
        </p:nvSpPr>
        <p:spPr>
          <a:xfrm>
            <a:off x="6123416" y="3546025"/>
            <a:ext cx="719400" cy="33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000"/>
              <a:t>Mercury</a:t>
            </a:r>
            <a:endParaRPr sz="1000"/>
          </a:p>
        </p:txBody>
      </p:sp>
      <p:sp>
        <p:nvSpPr>
          <p:cNvPr id="506" name="Google Shape;506;p56"/>
          <p:cNvSpPr/>
          <p:nvPr/>
        </p:nvSpPr>
        <p:spPr>
          <a:xfrm>
            <a:off x="6855288" y="3635725"/>
            <a:ext cx="154200" cy="15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6"/>
          <p:cNvSpPr txBox="1">
            <a:spLocks noGrp="1"/>
          </p:cNvSpPr>
          <p:nvPr>
            <p:ph type="subTitle" idx="4294967295"/>
          </p:nvPr>
        </p:nvSpPr>
        <p:spPr>
          <a:xfrm>
            <a:off x="6972050" y="3546025"/>
            <a:ext cx="594900" cy="33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000"/>
              <a:t>Venus</a:t>
            </a:r>
            <a:endParaRPr sz="1000"/>
          </a:p>
        </p:txBody>
      </p:sp>
      <p:sp>
        <p:nvSpPr>
          <p:cNvPr id="508" name="Google Shape;508;p56"/>
          <p:cNvSpPr/>
          <p:nvPr/>
        </p:nvSpPr>
        <p:spPr>
          <a:xfrm>
            <a:off x="7582775" y="3635725"/>
            <a:ext cx="154200" cy="154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6"/>
          <p:cNvSpPr txBox="1">
            <a:spLocks noGrp="1"/>
          </p:cNvSpPr>
          <p:nvPr>
            <p:ph type="subTitle" idx="4294967295"/>
          </p:nvPr>
        </p:nvSpPr>
        <p:spPr>
          <a:xfrm>
            <a:off x="7699550" y="3546025"/>
            <a:ext cx="504000" cy="33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000"/>
              <a:t>Mars</a:t>
            </a:r>
            <a:endParaRPr sz="10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65"/>
          <p:cNvSpPr txBox="1">
            <a:spLocks noGrp="1"/>
          </p:cNvSpPr>
          <p:nvPr>
            <p:ph type="title"/>
          </p:nvPr>
        </p:nvSpPr>
        <p:spPr>
          <a:xfrm>
            <a:off x="539400" y="451475"/>
            <a:ext cx="80652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SALES AND DISTRIBUTION</a:t>
            </a:r>
            <a:endParaRPr/>
          </a:p>
        </p:txBody>
      </p:sp>
      <p:sp>
        <p:nvSpPr>
          <p:cNvPr id="653" name="Google Shape;653;p65"/>
          <p:cNvSpPr/>
          <p:nvPr/>
        </p:nvSpPr>
        <p:spPr>
          <a:xfrm>
            <a:off x="1042125" y="2222200"/>
            <a:ext cx="1610400" cy="1656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65"/>
          <p:cNvSpPr/>
          <p:nvPr/>
        </p:nvSpPr>
        <p:spPr>
          <a:xfrm>
            <a:off x="2858575" y="2222200"/>
            <a:ext cx="1610400" cy="1656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65"/>
          <p:cNvSpPr/>
          <p:nvPr/>
        </p:nvSpPr>
        <p:spPr>
          <a:xfrm>
            <a:off x="4675025" y="2222200"/>
            <a:ext cx="1610400" cy="1656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65"/>
          <p:cNvSpPr/>
          <p:nvPr/>
        </p:nvSpPr>
        <p:spPr>
          <a:xfrm>
            <a:off x="6491475" y="2222200"/>
            <a:ext cx="1610400" cy="1656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7" name="Google Shape;657;p65"/>
          <p:cNvCxnSpPr>
            <a:stCxn id="653" idx="0"/>
            <a:endCxn id="654" idx="0"/>
          </p:cNvCxnSpPr>
          <p:nvPr/>
        </p:nvCxnSpPr>
        <p:spPr>
          <a:xfrm rot="-5400000" flipH="1">
            <a:off x="2755275" y="1314250"/>
            <a:ext cx="600" cy="1816500"/>
          </a:xfrm>
          <a:prstGeom prst="bentConnector3">
            <a:avLst>
              <a:gd name="adj1" fmla="val -39687500"/>
            </a:avLst>
          </a:prstGeom>
          <a:noFill/>
          <a:ln w="9525" cap="flat" cmpd="sng">
            <a:solidFill>
              <a:schemeClr val="accent4"/>
            </a:solidFill>
            <a:prstDash val="solid"/>
            <a:round/>
            <a:headEnd type="none" w="med" len="med"/>
            <a:tailEnd type="none" w="med" len="med"/>
          </a:ln>
        </p:spPr>
      </p:cxnSp>
      <p:cxnSp>
        <p:nvCxnSpPr>
          <p:cNvPr id="658" name="Google Shape;658;p65"/>
          <p:cNvCxnSpPr>
            <a:stCxn id="654" idx="2"/>
            <a:endCxn id="655" idx="2"/>
          </p:cNvCxnSpPr>
          <p:nvPr/>
        </p:nvCxnSpPr>
        <p:spPr>
          <a:xfrm rot="-5400000" flipH="1">
            <a:off x="4571725" y="2971150"/>
            <a:ext cx="600" cy="1816500"/>
          </a:xfrm>
          <a:prstGeom prst="bentConnector3">
            <a:avLst>
              <a:gd name="adj1" fmla="val 39687500"/>
            </a:avLst>
          </a:prstGeom>
          <a:noFill/>
          <a:ln w="9525" cap="flat" cmpd="sng">
            <a:solidFill>
              <a:schemeClr val="accent4"/>
            </a:solidFill>
            <a:prstDash val="solid"/>
            <a:round/>
            <a:headEnd type="none" w="med" len="med"/>
            <a:tailEnd type="none" w="med" len="med"/>
          </a:ln>
        </p:spPr>
      </p:cxnSp>
      <p:cxnSp>
        <p:nvCxnSpPr>
          <p:cNvPr id="659" name="Google Shape;659;p65"/>
          <p:cNvCxnSpPr>
            <a:stCxn id="655" idx="0"/>
            <a:endCxn id="656" idx="0"/>
          </p:cNvCxnSpPr>
          <p:nvPr/>
        </p:nvCxnSpPr>
        <p:spPr>
          <a:xfrm rot="-5400000" flipH="1">
            <a:off x="6388175" y="1314250"/>
            <a:ext cx="600" cy="1816500"/>
          </a:xfrm>
          <a:prstGeom prst="bentConnector3">
            <a:avLst>
              <a:gd name="adj1" fmla="val -39687500"/>
            </a:avLst>
          </a:prstGeom>
          <a:noFill/>
          <a:ln w="9525" cap="flat" cmpd="sng">
            <a:solidFill>
              <a:schemeClr val="accent4"/>
            </a:solidFill>
            <a:prstDash val="solid"/>
            <a:round/>
            <a:headEnd type="none" w="med" len="med"/>
            <a:tailEnd type="none" w="med" len="med"/>
          </a:ln>
        </p:spPr>
      </p:cxnSp>
      <p:sp>
        <p:nvSpPr>
          <p:cNvPr id="660" name="Google Shape;660;p65"/>
          <p:cNvSpPr txBox="1">
            <a:spLocks noGrp="1"/>
          </p:cNvSpPr>
          <p:nvPr>
            <p:ph type="subTitle" idx="4294967295"/>
          </p:nvPr>
        </p:nvSpPr>
        <p:spPr>
          <a:xfrm>
            <a:off x="1149219" y="3200425"/>
            <a:ext cx="1396200" cy="535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200"/>
              <a:t>Venus has a beautiful name</a:t>
            </a:r>
            <a:endParaRPr sz="1200"/>
          </a:p>
        </p:txBody>
      </p:sp>
      <p:sp>
        <p:nvSpPr>
          <p:cNvPr id="661" name="Google Shape;661;p65"/>
          <p:cNvSpPr txBox="1">
            <a:spLocks noGrp="1"/>
          </p:cNvSpPr>
          <p:nvPr>
            <p:ph type="title" idx="4294967295"/>
          </p:nvPr>
        </p:nvSpPr>
        <p:spPr>
          <a:xfrm>
            <a:off x="1092369" y="2868428"/>
            <a:ext cx="1509900" cy="4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b="1">
                <a:latin typeface="Montserrat"/>
                <a:ea typeface="Montserrat"/>
                <a:cs typeface="Montserrat"/>
                <a:sym typeface="Montserrat"/>
              </a:rPr>
              <a:t>CHANNEL 1</a:t>
            </a:r>
            <a:endParaRPr sz="1400" b="1">
              <a:latin typeface="Montserrat"/>
              <a:ea typeface="Montserrat"/>
              <a:cs typeface="Montserrat"/>
              <a:sym typeface="Montserrat"/>
            </a:endParaRPr>
          </a:p>
        </p:txBody>
      </p:sp>
      <p:grpSp>
        <p:nvGrpSpPr>
          <p:cNvPr id="662" name="Google Shape;662;p65"/>
          <p:cNvGrpSpPr/>
          <p:nvPr/>
        </p:nvGrpSpPr>
        <p:grpSpPr>
          <a:xfrm>
            <a:off x="1611793" y="2443493"/>
            <a:ext cx="511122" cy="391478"/>
            <a:chOff x="3239433" y="2731174"/>
            <a:chExt cx="436446" cy="334282"/>
          </a:xfrm>
        </p:grpSpPr>
        <p:sp>
          <p:nvSpPr>
            <p:cNvPr id="663" name="Google Shape;663;p65"/>
            <p:cNvSpPr/>
            <p:nvPr/>
          </p:nvSpPr>
          <p:spPr>
            <a:xfrm>
              <a:off x="3435361" y="2782199"/>
              <a:ext cx="155988" cy="70193"/>
            </a:xfrm>
            <a:custGeom>
              <a:avLst/>
              <a:gdLst/>
              <a:ahLst/>
              <a:cxnLst/>
              <a:rect l="l" t="t" r="r" b="b"/>
              <a:pathLst>
                <a:path w="6909" h="3109" extrusionOk="0">
                  <a:moveTo>
                    <a:pt x="1" y="1"/>
                  </a:moveTo>
                  <a:lnTo>
                    <a:pt x="1" y="3108"/>
                  </a:lnTo>
                  <a:cubicBezTo>
                    <a:pt x="886" y="2138"/>
                    <a:pt x="2140" y="1585"/>
                    <a:pt x="3454" y="1585"/>
                  </a:cubicBezTo>
                  <a:cubicBezTo>
                    <a:pt x="4769" y="1585"/>
                    <a:pt x="6022" y="2138"/>
                    <a:pt x="6908" y="3108"/>
                  </a:cubicBezTo>
                  <a:lnTo>
                    <a:pt x="6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65"/>
            <p:cNvSpPr/>
            <p:nvPr/>
          </p:nvSpPr>
          <p:spPr>
            <a:xfrm>
              <a:off x="3435361" y="2845845"/>
              <a:ext cx="155988" cy="155988"/>
            </a:xfrm>
            <a:custGeom>
              <a:avLst/>
              <a:gdLst/>
              <a:ahLst/>
              <a:cxnLst/>
              <a:rect l="l" t="t" r="r" b="b"/>
              <a:pathLst>
                <a:path w="6909" h="6909" extrusionOk="0">
                  <a:moveTo>
                    <a:pt x="3454" y="1028"/>
                  </a:moveTo>
                  <a:cubicBezTo>
                    <a:pt x="4792" y="1028"/>
                    <a:pt x="5881" y="2117"/>
                    <a:pt x="5881" y="3453"/>
                  </a:cubicBezTo>
                  <a:cubicBezTo>
                    <a:pt x="5881" y="4792"/>
                    <a:pt x="4792" y="5881"/>
                    <a:pt x="3454" y="5881"/>
                  </a:cubicBezTo>
                  <a:cubicBezTo>
                    <a:pt x="2117" y="5881"/>
                    <a:pt x="1028" y="4792"/>
                    <a:pt x="1028" y="3453"/>
                  </a:cubicBezTo>
                  <a:cubicBezTo>
                    <a:pt x="1028" y="2117"/>
                    <a:pt x="2117" y="1028"/>
                    <a:pt x="3454" y="1028"/>
                  </a:cubicBezTo>
                  <a:close/>
                  <a:moveTo>
                    <a:pt x="3454" y="0"/>
                  </a:moveTo>
                  <a:cubicBezTo>
                    <a:pt x="1549" y="0"/>
                    <a:pt x="1" y="1549"/>
                    <a:pt x="1" y="3453"/>
                  </a:cubicBezTo>
                  <a:cubicBezTo>
                    <a:pt x="1" y="5360"/>
                    <a:pt x="1549" y="6908"/>
                    <a:pt x="3454" y="6908"/>
                  </a:cubicBezTo>
                  <a:cubicBezTo>
                    <a:pt x="5360" y="6908"/>
                    <a:pt x="6908" y="5358"/>
                    <a:pt x="6908" y="3453"/>
                  </a:cubicBezTo>
                  <a:cubicBezTo>
                    <a:pt x="6908" y="1549"/>
                    <a:pt x="5360" y="0"/>
                    <a:pt x="3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65"/>
            <p:cNvSpPr/>
            <p:nvPr/>
          </p:nvSpPr>
          <p:spPr>
            <a:xfrm>
              <a:off x="3486409" y="2896893"/>
              <a:ext cx="56015" cy="53892"/>
            </a:xfrm>
            <a:custGeom>
              <a:avLst/>
              <a:gdLst/>
              <a:ahLst/>
              <a:cxnLst/>
              <a:rect l="l" t="t" r="r" b="b"/>
              <a:pathLst>
                <a:path w="2481" h="2387" extrusionOk="0">
                  <a:moveTo>
                    <a:pt x="1192" y="0"/>
                  </a:moveTo>
                  <a:cubicBezTo>
                    <a:pt x="1039" y="0"/>
                    <a:pt x="884" y="30"/>
                    <a:pt x="737" y="91"/>
                  </a:cubicBezTo>
                  <a:cubicBezTo>
                    <a:pt x="291" y="276"/>
                    <a:pt x="0" y="711"/>
                    <a:pt x="0" y="1192"/>
                  </a:cubicBezTo>
                  <a:cubicBezTo>
                    <a:pt x="2" y="1851"/>
                    <a:pt x="534" y="2385"/>
                    <a:pt x="1193" y="2386"/>
                  </a:cubicBezTo>
                  <a:cubicBezTo>
                    <a:pt x="1676" y="2386"/>
                    <a:pt x="2111" y="2094"/>
                    <a:pt x="2295" y="1649"/>
                  </a:cubicBezTo>
                  <a:cubicBezTo>
                    <a:pt x="2480" y="1204"/>
                    <a:pt x="2378" y="690"/>
                    <a:pt x="2036" y="350"/>
                  </a:cubicBezTo>
                  <a:cubicBezTo>
                    <a:pt x="1808" y="122"/>
                    <a:pt x="1502" y="0"/>
                    <a:pt x="1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65"/>
            <p:cNvSpPr/>
            <p:nvPr/>
          </p:nvSpPr>
          <p:spPr>
            <a:xfrm>
              <a:off x="3239433" y="2782199"/>
              <a:ext cx="436446" cy="283257"/>
            </a:xfrm>
            <a:custGeom>
              <a:avLst/>
              <a:gdLst/>
              <a:ahLst/>
              <a:cxnLst/>
              <a:rect l="l" t="t" r="r" b="b"/>
              <a:pathLst>
                <a:path w="19331" h="12546" extrusionOk="0">
                  <a:moveTo>
                    <a:pt x="4341" y="5244"/>
                  </a:moveTo>
                  <a:cubicBezTo>
                    <a:pt x="4473" y="5244"/>
                    <a:pt x="4606" y="5270"/>
                    <a:pt x="4733" y="5322"/>
                  </a:cubicBezTo>
                  <a:cubicBezTo>
                    <a:pt x="5117" y="5481"/>
                    <a:pt x="5368" y="5857"/>
                    <a:pt x="5367" y="6272"/>
                  </a:cubicBezTo>
                  <a:cubicBezTo>
                    <a:pt x="5367" y="6840"/>
                    <a:pt x="4907" y="7300"/>
                    <a:pt x="4339" y="7301"/>
                  </a:cubicBezTo>
                  <a:cubicBezTo>
                    <a:pt x="3923" y="7301"/>
                    <a:pt x="3548" y="7050"/>
                    <a:pt x="3389" y="6667"/>
                  </a:cubicBezTo>
                  <a:cubicBezTo>
                    <a:pt x="3230" y="6283"/>
                    <a:pt x="3318" y="5840"/>
                    <a:pt x="3613" y="5546"/>
                  </a:cubicBezTo>
                  <a:cubicBezTo>
                    <a:pt x="3809" y="5349"/>
                    <a:pt x="4072" y="5244"/>
                    <a:pt x="4341" y="5244"/>
                  </a:cubicBezTo>
                  <a:close/>
                  <a:moveTo>
                    <a:pt x="2426" y="1"/>
                  </a:moveTo>
                  <a:cubicBezTo>
                    <a:pt x="1089" y="1"/>
                    <a:pt x="0" y="1090"/>
                    <a:pt x="0" y="2428"/>
                  </a:cubicBezTo>
                  <a:lnTo>
                    <a:pt x="0" y="10118"/>
                  </a:lnTo>
                  <a:cubicBezTo>
                    <a:pt x="0" y="11457"/>
                    <a:pt x="1088" y="12545"/>
                    <a:pt x="2426" y="12545"/>
                  </a:cubicBezTo>
                  <a:lnTo>
                    <a:pt x="16903" y="12545"/>
                  </a:lnTo>
                  <a:cubicBezTo>
                    <a:pt x="18241" y="12545"/>
                    <a:pt x="19330" y="11457"/>
                    <a:pt x="19330" y="10118"/>
                  </a:cubicBezTo>
                  <a:lnTo>
                    <a:pt x="19330" y="2428"/>
                  </a:lnTo>
                  <a:cubicBezTo>
                    <a:pt x="19330" y="1090"/>
                    <a:pt x="18241" y="1"/>
                    <a:pt x="16903" y="1"/>
                  </a:cubicBezTo>
                  <a:lnTo>
                    <a:pt x="16821" y="1"/>
                  </a:lnTo>
                  <a:lnTo>
                    <a:pt x="16821" y="6272"/>
                  </a:lnTo>
                  <a:cubicBezTo>
                    <a:pt x="16821" y="8859"/>
                    <a:pt x="14718" y="10962"/>
                    <a:pt x="12132" y="10962"/>
                  </a:cubicBezTo>
                  <a:cubicBezTo>
                    <a:pt x="9547" y="10962"/>
                    <a:pt x="7444" y="8859"/>
                    <a:pt x="7444" y="6272"/>
                  </a:cubicBezTo>
                  <a:lnTo>
                    <a:pt x="74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65"/>
            <p:cNvSpPr/>
            <p:nvPr/>
          </p:nvSpPr>
          <p:spPr>
            <a:xfrm>
              <a:off x="3281947" y="2731174"/>
              <a:ext cx="89136" cy="23210"/>
            </a:xfrm>
            <a:custGeom>
              <a:avLst/>
              <a:gdLst/>
              <a:ahLst/>
              <a:cxnLst/>
              <a:rect l="l" t="t" r="r" b="b"/>
              <a:pathLst>
                <a:path w="3948" h="1028" extrusionOk="0">
                  <a:moveTo>
                    <a:pt x="616" y="0"/>
                  </a:moveTo>
                  <a:cubicBezTo>
                    <a:pt x="276" y="0"/>
                    <a:pt x="0" y="276"/>
                    <a:pt x="0" y="616"/>
                  </a:cubicBezTo>
                  <a:lnTo>
                    <a:pt x="0" y="1028"/>
                  </a:lnTo>
                  <a:lnTo>
                    <a:pt x="3948" y="1028"/>
                  </a:lnTo>
                  <a:lnTo>
                    <a:pt x="3948" y="616"/>
                  </a:lnTo>
                  <a:cubicBezTo>
                    <a:pt x="3948" y="276"/>
                    <a:pt x="3671" y="0"/>
                    <a:pt x="3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65"/>
            <p:cNvSpPr/>
            <p:nvPr/>
          </p:nvSpPr>
          <p:spPr>
            <a:xfrm>
              <a:off x="3446198" y="2731174"/>
              <a:ext cx="134268" cy="23255"/>
            </a:xfrm>
            <a:custGeom>
              <a:avLst/>
              <a:gdLst/>
              <a:ahLst/>
              <a:cxnLst/>
              <a:rect l="l" t="t" r="r" b="b"/>
              <a:pathLst>
                <a:path w="5947" h="1030" extrusionOk="0">
                  <a:moveTo>
                    <a:pt x="711" y="0"/>
                  </a:moveTo>
                  <a:cubicBezTo>
                    <a:pt x="418" y="0"/>
                    <a:pt x="164" y="207"/>
                    <a:pt x="107" y="496"/>
                  </a:cubicBezTo>
                  <a:lnTo>
                    <a:pt x="1" y="1029"/>
                  </a:lnTo>
                  <a:lnTo>
                    <a:pt x="5947" y="1029"/>
                  </a:lnTo>
                  <a:lnTo>
                    <a:pt x="5842" y="496"/>
                  </a:lnTo>
                  <a:cubicBezTo>
                    <a:pt x="5783" y="207"/>
                    <a:pt x="5531" y="0"/>
                    <a:pt x="5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 name="Google Shape;669;p65"/>
          <p:cNvSpPr txBox="1">
            <a:spLocks noGrp="1"/>
          </p:cNvSpPr>
          <p:nvPr>
            <p:ph type="subTitle" idx="4294967295"/>
          </p:nvPr>
        </p:nvSpPr>
        <p:spPr>
          <a:xfrm>
            <a:off x="2965669" y="3200425"/>
            <a:ext cx="1396200" cy="535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200"/>
              <a:t>Mars is actually a cold place</a:t>
            </a:r>
            <a:endParaRPr sz="1200"/>
          </a:p>
        </p:txBody>
      </p:sp>
      <p:sp>
        <p:nvSpPr>
          <p:cNvPr id="670" name="Google Shape;670;p65"/>
          <p:cNvSpPr txBox="1">
            <a:spLocks noGrp="1"/>
          </p:cNvSpPr>
          <p:nvPr>
            <p:ph type="title" idx="4294967295"/>
          </p:nvPr>
        </p:nvSpPr>
        <p:spPr>
          <a:xfrm>
            <a:off x="2908819" y="2868428"/>
            <a:ext cx="1509900" cy="4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b="1">
                <a:latin typeface="Montserrat"/>
                <a:ea typeface="Montserrat"/>
                <a:cs typeface="Montserrat"/>
                <a:sym typeface="Montserrat"/>
              </a:rPr>
              <a:t>CHANNEL 2</a:t>
            </a:r>
            <a:endParaRPr sz="1400" b="1">
              <a:latin typeface="Montserrat"/>
              <a:ea typeface="Montserrat"/>
              <a:cs typeface="Montserrat"/>
              <a:sym typeface="Montserrat"/>
            </a:endParaRPr>
          </a:p>
        </p:txBody>
      </p:sp>
      <p:sp>
        <p:nvSpPr>
          <p:cNvPr id="671" name="Google Shape;671;p65"/>
          <p:cNvSpPr txBox="1">
            <a:spLocks noGrp="1"/>
          </p:cNvSpPr>
          <p:nvPr>
            <p:ph type="subTitle" idx="4294967295"/>
          </p:nvPr>
        </p:nvSpPr>
        <p:spPr>
          <a:xfrm>
            <a:off x="4782119" y="3200425"/>
            <a:ext cx="1396200" cy="535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200"/>
              <a:t>Saturn is the ringed planet</a:t>
            </a:r>
            <a:endParaRPr sz="1200"/>
          </a:p>
        </p:txBody>
      </p:sp>
      <p:sp>
        <p:nvSpPr>
          <p:cNvPr id="672" name="Google Shape;672;p65"/>
          <p:cNvSpPr txBox="1">
            <a:spLocks noGrp="1"/>
          </p:cNvSpPr>
          <p:nvPr>
            <p:ph type="title" idx="4294967295"/>
          </p:nvPr>
        </p:nvSpPr>
        <p:spPr>
          <a:xfrm>
            <a:off x="4725269" y="2868428"/>
            <a:ext cx="1509900" cy="4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b="1">
                <a:latin typeface="Montserrat"/>
                <a:ea typeface="Montserrat"/>
                <a:cs typeface="Montserrat"/>
                <a:sym typeface="Montserrat"/>
              </a:rPr>
              <a:t>CHANNEL 3</a:t>
            </a:r>
            <a:endParaRPr sz="1400" b="1">
              <a:latin typeface="Montserrat"/>
              <a:ea typeface="Montserrat"/>
              <a:cs typeface="Montserrat"/>
              <a:sym typeface="Montserrat"/>
            </a:endParaRPr>
          </a:p>
        </p:txBody>
      </p:sp>
      <p:sp>
        <p:nvSpPr>
          <p:cNvPr id="673" name="Google Shape;673;p65"/>
          <p:cNvSpPr txBox="1">
            <a:spLocks noGrp="1"/>
          </p:cNvSpPr>
          <p:nvPr>
            <p:ph type="subTitle" idx="4294967295"/>
          </p:nvPr>
        </p:nvSpPr>
        <p:spPr>
          <a:xfrm>
            <a:off x="6598569" y="3200425"/>
            <a:ext cx="1396200" cy="535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200"/>
              <a:t>Earth is where we live on</a:t>
            </a:r>
            <a:endParaRPr sz="1200"/>
          </a:p>
        </p:txBody>
      </p:sp>
      <p:sp>
        <p:nvSpPr>
          <p:cNvPr id="674" name="Google Shape;674;p65"/>
          <p:cNvSpPr txBox="1">
            <a:spLocks noGrp="1"/>
          </p:cNvSpPr>
          <p:nvPr>
            <p:ph type="title" idx="4294967295"/>
          </p:nvPr>
        </p:nvSpPr>
        <p:spPr>
          <a:xfrm>
            <a:off x="6541719" y="2868428"/>
            <a:ext cx="1509900" cy="4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b="1">
                <a:latin typeface="Montserrat"/>
                <a:ea typeface="Montserrat"/>
                <a:cs typeface="Montserrat"/>
                <a:sym typeface="Montserrat"/>
              </a:rPr>
              <a:t>CHANNEL 4</a:t>
            </a:r>
            <a:endParaRPr sz="1400" b="1">
              <a:latin typeface="Montserrat"/>
              <a:ea typeface="Montserrat"/>
              <a:cs typeface="Montserrat"/>
              <a:sym typeface="Montserrat"/>
            </a:endParaRPr>
          </a:p>
        </p:txBody>
      </p:sp>
      <p:grpSp>
        <p:nvGrpSpPr>
          <p:cNvPr id="675" name="Google Shape;675;p65"/>
          <p:cNvGrpSpPr/>
          <p:nvPr/>
        </p:nvGrpSpPr>
        <p:grpSpPr>
          <a:xfrm>
            <a:off x="3476362" y="2421009"/>
            <a:ext cx="374832" cy="436446"/>
            <a:chOff x="5898837" y="2719140"/>
            <a:chExt cx="374832" cy="436446"/>
          </a:xfrm>
        </p:grpSpPr>
        <p:sp>
          <p:nvSpPr>
            <p:cNvPr id="676" name="Google Shape;676;p65"/>
            <p:cNvSpPr/>
            <p:nvPr/>
          </p:nvSpPr>
          <p:spPr>
            <a:xfrm>
              <a:off x="5973365" y="3010570"/>
              <a:ext cx="54480" cy="55812"/>
            </a:xfrm>
            <a:custGeom>
              <a:avLst/>
              <a:gdLst/>
              <a:ahLst/>
              <a:cxnLst/>
              <a:rect l="l" t="t" r="r" b="b"/>
              <a:pathLst>
                <a:path w="2413" h="2472" extrusionOk="0">
                  <a:moveTo>
                    <a:pt x="633" y="0"/>
                  </a:moveTo>
                  <a:cubicBezTo>
                    <a:pt x="304" y="0"/>
                    <a:pt x="1" y="264"/>
                    <a:pt x="1" y="631"/>
                  </a:cubicBezTo>
                  <a:lnTo>
                    <a:pt x="1" y="1841"/>
                  </a:lnTo>
                  <a:cubicBezTo>
                    <a:pt x="1" y="2210"/>
                    <a:pt x="304" y="2472"/>
                    <a:pt x="633" y="2472"/>
                  </a:cubicBezTo>
                  <a:cubicBezTo>
                    <a:pt x="737" y="2472"/>
                    <a:pt x="845" y="2445"/>
                    <a:pt x="945" y="2387"/>
                  </a:cubicBezTo>
                  <a:lnTo>
                    <a:pt x="1993" y="1782"/>
                  </a:lnTo>
                  <a:cubicBezTo>
                    <a:pt x="2412" y="1540"/>
                    <a:pt x="2412" y="933"/>
                    <a:pt x="1993" y="691"/>
                  </a:cubicBezTo>
                  <a:lnTo>
                    <a:pt x="945" y="85"/>
                  </a:lnTo>
                  <a:cubicBezTo>
                    <a:pt x="844" y="27"/>
                    <a:pt x="737" y="0"/>
                    <a:pt x="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65"/>
            <p:cNvSpPr/>
            <p:nvPr/>
          </p:nvSpPr>
          <p:spPr>
            <a:xfrm>
              <a:off x="5898837" y="2719140"/>
              <a:ext cx="374832" cy="436446"/>
            </a:xfrm>
            <a:custGeom>
              <a:avLst/>
              <a:gdLst/>
              <a:ahLst/>
              <a:cxnLst/>
              <a:rect l="l" t="t" r="r" b="b"/>
              <a:pathLst>
                <a:path w="16602" h="19331" extrusionOk="0">
                  <a:moveTo>
                    <a:pt x="9531" y="13494"/>
                  </a:moveTo>
                  <a:cubicBezTo>
                    <a:pt x="9615" y="13494"/>
                    <a:pt x="9699" y="13510"/>
                    <a:pt x="9779" y="13543"/>
                  </a:cubicBezTo>
                  <a:cubicBezTo>
                    <a:pt x="10022" y="13644"/>
                    <a:pt x="10181" y="13880"/>
                    <a:pt x="10181" y="14145"/>
                  </a:cubicBezTo>
                  <a:cubicBezTo>
                    <a:pt x="10181" y="14503"/>
                    <a:pt x="9889" y="14794"/>
                    <a:pt x="9530" y="14794"/>
                  </a:cubicBezTo>
                  <a:lnTo>
                    <a:pt x="9530" y="14794"/>
                  </a:lnTo>
                  <a:cubicBezTo>
                    <a:pt x="9268" y="14794"/>
                    <a:pt x="9030" y="14635"/>
                    <a:pt x="8931" y="14393"/>
                  </a:cubicBezTo>
                  <a:cubicBezTo>
                    <a:pt x="8831" y="14150"/>
                    <a:pt x="8886" y="13870"/>
                    <a:pt x="9071" y="13685"/>
                  </a:cubicBezTo>
                  <a:cubicBezTo>
                    <a:pt x="9195" y="13560"/>
                    <a:pt x="9362" y="13494"/>
                    <a:pt x="9531" y="13494"/>
                  </a:cubicBezTo>
                  <a:close/>
                  <a:moveTo>
                    <a:pt x="6579" y="11952"/>
                  </a:moveTo>
                  <a:lnTo>
                    <a:pt x="6579" y="16337"/>
                  </a:lnTo>
                  <a:lnTo>
                    <a:pt x="1262" y="16337"/>
                  </a:lnTo>
                  <a:lnTo>
                    <a:pt x="1262" y="11952"/>
                  </a:lnTo>
                  <a:close/>
                  <a:moveTo>
                    <a:pt x="11094" y="0"/>
                  </a:moveTo>
                  <a:cubicBezTo>
                    <a:pt x="10254" y="2"/>
                    <a:pt x="9508" y="538"/>
                    <a:pt x="9238" y="1333"/>
                  </a:cubicBezTo>
                  <a:lnTo>
                    <a:pt x="4198" y="1333"/>
                  </a:lnTo>
                  <a:cubicBezTo>
                    <a:pt x="2533" y="1333"/>
                    <a:pt x="1177" y="2687"/>
                    <a:pt x="1177" y="4354"/>
                  </a:cubicBezTo>
                  <a:cubicBezTo>
                    <a:pt x="1177" y="6019"/>
                    <a:pt x="2533" y="7374"/>
                    <a:pt x="4198" y="7374"/>
                  </a:cubicBezTo>
                  <a:lnTo>
                    <a:pt x="13580" y="7374"/>
                  </a:lnTo>
                  <a:cubicBezTo>
                    <a:pt x="14552" y="7374"/>
                    <a:pt x="15340" y="8162"/>
                    <a:pt x="15340" y="9136"/>
                  </a:cubicBezTo>
                  <a:cubicBezTo>
                    <a:pt x="15340" y="10108"/>
                    <a:pt x="14552" y="10896"/>
                    <a:pt x="13580" y="10896"/>
                  </a:cubicBezTo>
                  <a:lnTo>
                    <a:pt x="12481" y="10896"/>
                  </a:lnTo>
                  <a:lnTo>
                    <a:pt x="12481" y="9591"/>
                  </a:lnTo>
                  <a:cubicBezTo>
                    <a:pt x="12481" y="9242"/>
                    <a:pt x="12199" y="8960"/>
                    <a:pt x="11850" y="8960"/>
                  </a:cubicBezTo>
                  <a:lnTo>
                    <a:pt x="1809" y="8960"/>
                  </a:lnTo>
                  <a:cubicBezTo>
                    <a:pt x="1460" y="8960"/>
                    <a:pt x="1178" y="9242"/>
                    <a:pt x="1178" y="9591"/>
                  </a:cubicBezTo>
                  <a:lnTo>
                    <a:pt x="1178" y="10693"/>
                  </a:lnTo>
                  <a:lnTo>
                    <a:pt x="631" y="10693"/>
                  </a:lnTo>
                  <a:cubicBezTo>
                    <a:pt x="282" y="10693"/>
                    <a:pt x="1" y="10975"/>
                    <a:pt x="1" y="11323"/>
                  </a:cubicBezTo>
                  <a:lnTo>
                    <a:pt x="1" y="16967"/>
                  </a:lnTo>
                  <a:cubicBezTo>
                    <a:pt x="1" y="17316"/>
                    <a:pt x="282" y="17598"/>
                    <a:pt x="631" y="17598"/>
                  </a:cubicBezTo>
                  <a:lnTo>
                    <a:pt x="1178" y="17598"/>
                  </a:lnTo>
                  <a:lnTo>
                    <a:pt x="1178" y="18700"/>
                  </a:lnTo>
                  <a:cubicBezTo>
                    <a:pt x="1178" y="19049"/>
                    <a:pt x="1460" y="19330"/>
                    <a:pt x="1809" y="19330"/>
                  </a:cubicBezTo>
                  <a:lnTo>
                    <a:pt x="11852" y="19330"/>
                  </a:lnTo>
                  <a:cubicBezTo>
                    <a:pt x="12199" y="19330"/>
                    <a:pt x="12482" y="19049"/>
                    <a:pt x="12482" y="18700"/>
                  </a:cubicBezTo>
                  <a:lnTo>
                    <a:pt x="12482" y="12155"/>
                  </a:lnTo>
                  <a:lnTo>
                    <a:pt x="13580" y="12155"/>
                  </a:lnTo>
                  <a:cubicBezTo>
                    <a:pt x="15245" y="12155"/>
                    <a:pt x="16601" y="10799"/>
                    <a:pt x="16601" y="9134"/>
                  </a:cubicBezTo>
                  <a:cubicBezTo>
                    <a:pt x="16601" y="7467"/>
                    <a:pt x="15245" y="6113"/>
                    <a:pt x="13580" y="6113"/>
                  </a:cubicBezTo>
                  <a:lnTo>
                    <a:pt x="4198" y="6113"/>
                  </a:lnTo>
                  <a:cubicBezTo>
                    <a:pt x="3226" y="6113"/>
                    <a:pt x="2438" y="5325"/>
                    <a:pt x="2438" y="4353"/>
                  </a:cubicBezTo>
                  <a:cubicBezTo>
                    <a:pt x="2438" y="3381"/>
                    <a:pt x="3226" y="2593"/>
                    <a:pt x="4198" y="2593"/>
                  </a:cubicBezTo>
                  <a:lnTo>
                    <a:pt x="9236" y="2593"/>
                  </a:lnTo>
                  <a:cubicBezTo>
                    <a:pt x="9508" y="3388"/>
                    <a:pt x="10254" y="3922"/>
                    <a:pt x="11094" y="3924"/>
                  </a:cubicBezTo>
                  <a:lnTo>
                    <a:pt x="12364" y="3924"/>
                  </a:lnTo>
                  <a:cubicBezTo>
                    <a:pt x="12685" y="3924"/>
                    <a:pt x="12954" y="3683"/>
                    <a:pt x="12990" y="3365"/>
                  </a:cubicBezTo>
                  <a:lnTo>
                    <a:pt x="13345" y="3365"/>
                  </a:lnTo>
                  <a:cubicBezTo>
                    <a:pt x="13348" y="3365"/>
                    <a:pt x="13352" y="3365"/>
                    <a:pt x="13356" y="3365"/>
                  </a:cubicBezTo>
                  <a:cubicBezTo>
                    <a:pt x="13702" y="3365"/>
                    <a:pt x="13986" y="3082"/>
                    <a:pt x="13986" y="2734"/>
                  </a:cubicBezTo>
                  <a:cubicBezTo>
                    <a:pt x="13986" y="2386"/>
                    <a:pt x="13702" y="2104"/>
                    <a:pt x="13356" y="2104"/>
                  </a:cubicBezTo>
                  <a:cubicBezTo>
                    <a:pt x="13352" y="2104"/>
                    <a:pt x="13348" y="2104"/>
                    <a:pt x="13345" y="2104"/>
                  </a:cubicBezTo>
                  <a:lnTo>
                    <a:pt x="12995" y="2104"/>
                  </a:lnTo>
                  <a:lnTo>
                    <a:pt x="12995" y="1820"/>
                  </a:lnTo>
                  <a:lnTo>
                    <a:pt x="13345" y="1820"/>
                  </a:lnTo>
                  <a:cubicBezTo>
                    <a:pt x="13348" y="1821"/>
                    <a:pt x="13352" y="1821"/>
                    <a:pt x="13356" y="1821"/>
                  </a:cubicBezTo>
                  <a:cubicBezTo>
                    <a:pt x="13702" y="1821"/>
                    <a:pt x="13986" y="1540"/>
                    <a:pt x="13986" y="1190"/>
                  </a:cubicBezTo>
                  <a:cubicBezTo>
                    <a:pt x="13986" y="843"/>
                    <a:pt x="13704" y="561"/>
                    <a:pt x="13358" y="561"/>
                  </a:cubicBezTo>
                  <a:cubicBezTo>
                    <a:pt x="13354" y="561"/>
                    <a:pt x="13349" y="561"/>
                    <a:pt x="13345" y="561"/>
                  </a:cubicBezTo>
                  <a:lnTo>
                    <a:pt x="12990" y="561"/>
                  </a:lnTo>
                  <a:cubicBezTo>
                    <a:pt x="12954" y="241"/>
                    <a:pt x="12685" y="0"/>
                    <a:pt x="123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 name="Google Shape;678;p65"/>
          <p:cNvSpPr/>
          <p:nvPr/>
        </p:nvSpPr>
        <p:spPr>
          <a:xfrm>
            <a:off x="5266616" y="2421021"/>
            <a:ext cx="427211" cy="436423"/>
          </a:xfrm>
          <a:custGeom>
            <a:avLst/>
            <a:gdLst/>
            <a:ahLst/>
            <a:cxnLst/>
            <a:rect l="l" t="t" r="r" b="b"/>
            <a:pathLst>
              <a:path w="18922" h="19330" extrusionOk="0">
                <a:moveTo>
                  <a:pt x="2206" y="1349"/>
                </a:moveTo>
                <a:lnTo>
                  <a:pt x="2206" y="3595"/>
                </a:lnTo>
                <a:lnTo>
                  <a:pt x="1349" y="3595"/>
                </a:lnTo>
                <a:lnTo>
                  <a:pt x="1349" y="1349"/>
                </a:lnTo>
                <a:close/>
                <a:moveTo>
                  <a:pt x="17572" y="1349"/>
                </a:moveTo>
                <a:lnTo>
                  <a:pt x="17572" y="3595"/>
                </a:lnTo>
                <a:lnTo>
                  <a:pt x="16714" y="3595"/>
                </a:lnTo>
                <a:lnTo>
                  <a:pt x="16714" y="1349"/>
                </a:lnTo>
                <a:close/>
                <a:moveTo>
                  <a:pt x="15365" y="3596"/>
                </a:moveTo>
                <a:lnTo>
                  <a:pt x="15365" y="4945"/>
                </a:lnTo>
                <a:lnTo>
                  <a:pt x="3556" y="4945"/>
                </a:lnTo>
                <a:lnTo>
                  <a:pt x="3556" y="3596"/>
                </a:lnTo>
                <a:close/>
                <a:moveTo>
                  <a:pt x="2206" y="4943"/>
                </a:moveTo>
                <a:lnTo>
                  <a:pt x="2206" y="7191"/>
                </a:lnTo>
                <a:lnTo>
                  <a:pt x="1349" y="7191"/>
                </a:lnTo>
                <a:lnTo>
                  <a:pt x="1349" y="4943"/>
                </a:lnTo>
                <a:close/>
                <a:moveTo>
                  <a:pt x="17572" y="4943"/>
                </a:moveTo>
                <a:lnTo>
                  <a:pt x="17572" y="7191"/>
                </a:lnTo>
                <a:lnTo>
                  <a:pt x="16714" y="7191"/>
                </a:lnTo>
                <a:lnTo>
                  <a:pt x="16714" y="4943"/>
                </a:lnTo>
                <a:close/>
                <a:moveTo>
                  <a:pt x="17572" y="8540"/>
                </a:moveTo>
                <a:lnTo>
                  <a:pt x="17572" y="10787"/>
                </a:lnTo>
                <a:lnTo>
                  <a:pt x="16714" y="10787"/>
                </a:lnTo>
                <a:lnTo>
                  <a:pt x="16714" y="8540"/>
                </a:lnTo>
                <a:close/>
                <a:moveTo>
                  <a:pt x="2206" y="8540"/>
                </a:moveTo>
                <a:lnTo>
                  <a:pt x="2206" y="10789"/>
                </a:lnTo>
                <a:lnTo>
                  <a:pt x="1349" y="10789"/>
                </a:lnTo>
                <a:lnTo>
                  <a:pt x="1349" y="8540"/>
                </a:lnTo>
                <a:close/>
                <a:moveTo>
                  <a:pt x="9460" y="5301"/>
                </a:moveTo>
                <a:cubicBezTo>
                  <a:pt x="11032" y="5301"/>
                  <a:pt x="12312" y="6580"/>
                  <a:pt x="12312" y="8152"/>
                </a:cubicBezTo>
                <a:lnTo>
                  <a:pt x="12310" y="8152"/>
                </a:lnTo>
                <a:cubicBezTo>
                  <a:pt x="12310" y="9723"/>
                  <a:pt x="11032" y="11002"/>
                  <a:pt x="9460" y="11002"/>
                </a:cubicBezTo>
                <a:cubicBezTo>
                  <a:pt x="7889" y="11002"/>
                  <a:pt x="6609" y="9723"/>
                  <a:pt x="6609" y="8152"/>
                </a:cubicBezTo>
                <a:cubicBezTo>
                  <a:pt x="6609" y="6580"/>
                  <a:pt x="7888" y="5301"/>
                  <a:pt x="9460" y="5301"/>
                </a:cubicBezTo>
                <a:close/>
                <a:moveTo>
                  <a:pt x="2206" y="12136"/>
                </a:moveTo>
                <a:lnTo>
                  <a:pt x="2206" y="14384"/>
                </a:lnTo>
                <a:lnTo>
                  <a:pt x="1349" y="14384"/>
                </a:lnTo>
                <a:lnTo>
                  <a:pt x="1349" y="12136"/>
                </a:lnTo>
                <a:close/>
                <a:moveTo>
                  <a:pt x="17572" y="12136"/>
                </a:moveTo>
                <a:lnTo>
                  <a:pt x="17572" y="14384"/>
                </a:lnTo>
                <a:lnTo>
                  <a:pt x="16714" y="14384"/>
                </a:lnTo>
                <a:lnTo>
                  <a:pt x="16714" y="12136"/>
                </a:lnTo>
                <a:close/>
                <a:moveTo>
                  <a:pt x="12221" y="10841"/>
                </a:moveTo>
                <a:cubicBezTo>
                  <a:pt x="13421" y="11651"/>
                  <a:pt x="14205" y="12946"/>
                  <a:pt x="14367" y="14384"/>
                </a:cubicBezTo>
                <a:lnTo>
                  <a:pt x="15366" y="14384"/>
                </a:lnTo>
                <a:lnTo>
                  <a:pt x="15366" y="15732"/>
                </a:lnTo>
                <a:lnTo>
                  <a:pt x="3556" y="15732"/>
                </a:lnTo>
                <a:lnTo>
                  <a:pt x="3556" y="14384"/>
                </a:lnTo>
                <a:lnTo>
                  <a:pt x="4556" y="14384"/>
                </a:lnTo>
                <a:cubicBezTo>
                  <a:pt x="4718" y="12946"/>
                  <a:pt x="5502" y="11651"/>
                  <a:pt x="6701" y="10841"/>
                </a:cubicBezTo>
                <a:cubicBezTo>
                  <a:pt x="7457" y="11619"/>
                  <a:pt x="8459" y="12007"/>
                  <a:pt x="9461" y="12007"/>
                </a:cubicBezTo>
                <a:cubicBezTo>
                  <a:pt x="10463" y="12007"/>
                  <a:pt x="11465" y="11619"/>
                  <a:pt x="12221" y="10841"/>
                </a:cubicBezTo>
                <a:close/>
                <a:moveTo>
                  <a:pt x="2206" y="15732"/>
                </a:moveTo>
                <a:lnTo>
                  <a:pt x="2206" y="17980"/>
                </a:lnTo>
                <a:lnTo>
                  <a:pt x="1349" y="17980"/>
                </a:lnTo>
                <a:lnTo>
                  <a:pt x="1349" y="15732"/>
                </a:lnTo>
                <a:close/>
                <a:moveTo>
                  <a:pt x="17572" y="15732"/>
                </a:moveTo>
                <a:lnTo>
                  <a:pt x="17572" y="17980"/>
                </a:lnTo>
                <a:lnTo>
                  <a:pt x="16714" y="17980"/>
                </a:lnTo>
                <a:lnTo>
                  <a:pt x="16714" y="15732"/>
                </a:lnTo>
                <a:close/>
                <a:moveTo>
                  <a:pt x="675" y="0"/>
                </a:moveTo>
                <a:cubicBezTo>
                  <a:pt x="303" y="0"/>
                  <a:pt x="1" y="302"/>
                  <a:pt x="1" y="674"/>
                </a:cubicBezTo>
                <a:lnTo>
                  <a:pt x="1" y="18654"/>
                </a:lnTo>
                <a:cubicBezTo>
                  <a:pt x="1" y="19028"/>
                  <a:pt x="303" y="19330"/>
                  <a:pt x="675" y="19330"/>
                </a:cubicBezTo>
                <a:lnTo>
                  <a:pt x="18246" y="19330"/>
                </a:lnTo>
                <a:cubicBezTo>
                  <a:pt x="18620" y="19330"/>
                  <a:pt x="18922" y="19028"/>
                  <a:pt x="18922" y="18654"/>
                </a:cubicBezTo>
                <a:lnTo>
                  <a:pt x="18922" y="674"/>
                </a:lnTo>
                <a:cubicBezTo>
                  <a:pt x="18920" y="302"/>
                  <a:pt x="18618" y="0"/>
                  <a:pt x="18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65"/>
          <p:cNvSpPr/>
          <p:nvPr/>
        </p:nvSpPr>
        <p:spPr>
          <a:xfrm>
            <a:off x="7078479" y="2445337"/>
            <a:ext cx="436400" cy="387791"/>
          </a:xfrm>
          <a:custGeom>
            <a:avLst/>
            <a:gdLst/>
            <a:ahLst/>
            <a:cxnLst/>
            <a:rect l="l" t="t" r="r" b="b"/>
            <a:pathLst>
              <a:path w="19329" h="17176" extrusionOk="0">
                <a:moveTo>
                  <a:pt x="14760" y="1289"/>
                </a:moveTo>
                <a:lnTo>
                  <a:pt x="14760" y="3998"/>
                </a:lnTo>
                <a:lnTo>
                  <a:pt x="4568" y="3998"/>
                </a:lnTo>
                <a:lnTo>
                  <a:pt x="4568" y="1289"/>
                </a:lnTo>
                <a:close/>
                <a:moveTo>
                  <a:pt x="17055" y="5839"/>
                </a:moveTo>
                <a:cubicBezTo>
                  <a:pt x="17411" y="5839"/>
                  <a:pt x="17700" y="6128"/>
                  <a:pt x="17700" y="6483"/>
                </a:cubicBezTo>
                <a:cubicBezTo>
                  <a:pt x="17700" y="6840"/>
                  <a:pt x="17411" y="7128"/>
                  <a:pt x="17055" y="7128"/>
                </a:cubicBezTo>
                <a:cubicBezTo>
                  <a:pt x="17051" y="7128"/>
                  <a:pt x="17048" y="7128"/>
                  <a:pt x="17044" y="7128"/>
                </a:cubicBezTo>
                <a:lnTo>
                  <a:pt x="15405" y="7128"/>
                </a:lnTo>
                <a:cubicBezTo>
                  <a:pt x="15402" y="7128"/>
                  <a:pt x="15398" y="7128"/>
                  <a:pt x="15395" y="7128"/>
                </a:cubicBezTo>
                <a:cubicBezTo>
                  <a:pt x="15039" y="7128"/>
                  <a:pt x="14750" y="6840"/>
                  <a:pt x="14750" y="6483"/>
                </a:cubicBezTo>
                <a:cubicBezTo>
                  <a:pt x="14750" y="6128"/>
                  <a:pt x="15039" y="5839"/>
                  <a:pt x="15395" y="5839"/>
                </a:cubicBezTo>
                <a:cubicBezTo>
                  <a:pt x="15398" y="5839"/>
                  <a:pt x="15402" y="5839"/>
                  <a:pt x="15405" y="5840"/>
                </a:cubicBezTo>
                <a:lnTo>
                  <a:pt x="17044" y="5840"/>
                </a:lnTo>
                <a:cubicBezTo>
                  <a:pt x="17048" y="5839"/>
                  <a:pt x="17051" y="5839"/>
                  <a:pt x="17055" y="5839"/>
                </a:cubicBezTo>
                <a:close/>
                <a:moveTo>
                  <a:pt x="14760" y="12051"/>
                </a:moveTo>
                <a:lnTo>
                  <a:pt x="14760" y="15887"/>
                </a:lnTo>
                <a:lnTo>
                  <a:pt x="14760" y="15888"/>
                </a:lnTo>
                <a:lnTo>
                  <a:pt x="4568" y="15888"/>
                </a:lnTo>
                <a:lnTo>
                  <a:pt x="4568" y="12051"/>
                </a:lnTo>
                <a:lnTo>
                  <a:pt x="5921" y="12051"/>
                </a:lnTo>
                <a:lnTo>
                  <a:pt x="5921" y="14175"/>
                </a:lnTo>
                <a:cubicBezTo>
                  <a:pt x="5921" y="14529"/>
                  <a:pt x="6209" y="14818"/>
                  <a:pt x="6565" y="14818"/>
                </a:cubicBezTo>
                <a:lnTo>
                  <a:pt x="12764" y="14818"/>
                </a:lnTo>
                <a:cubicBezTo>
                  <a:pt x="13120" y="14818"/>
                  <a:pt x="13409" y="14529"/>
                  <a:pt x="13409" y="14175"/>
                </a:cubicBezTo>
                <a:lnTo>
                  <a:pt x="13409" y="12051"/>
                </a:lnTo>
                <a:close/>
                <a:moveTo>
                  <a:pt x="3925" y="0"/>
                </a:moveTo>
                <a:cubicBezTo>
                  <a:pt x="3569" y="0"/>
                  <a:pt x="3281" y="289"/>
                  <a:pt x="3281" y="644"/>
                </a:cubicBezTo>
                <a:lnTo>
                  <a:pt x="3281" y="1435"/>
                </a:lnTo>
                <a:lnTo>
                  <a:pt x="645" y="1435"/>
                </a:lnTo>
                <a:cubicBezTo>
                  <a:pt x="289" y="1435"/>
                  <a:pt x="0" y="1724"/>
                  <a:pt x="0" y="2080"/>
                </a:cubicBezTo>
                <a:lnTo>
                  <a:pt x="0" y="11406"/>
                </a:lnTo>
                <a:cubicBezTo>
                  <a:pt x="0" y="11762"/>
                  <a:pt x="289" y="12051"/>
                  <a:pt x="645" y="12051"/>
                </a:cubicBezTo>
                <a:lnTo>
                  <a:pt x="3281" y="12051"/>
                </a:lnTo>
                <a:lnTo>
                  <a:pt x="3281" y="16532"/>
                </a:lnTo>
                <a:cubicBezTo>
                  <a:pt x="3280" y="16888"/>
                  <a:pt x="3569" y="17176"/>
                  <a:pt x="3925" y="17176"/>
                </a:cubicBezTo>
                <a:lnTo>
                  <a:pt x="15405" y="17176"/>
                </a:lnTo>
                <a:cubicBezTo>
                  <a:pt x="15760" y="17176"/>
                  <a:pt x="16049" y="16888"/>
                  <a:pt x="16049" y="16532"/>
                </a:cubicBezTo>
                <a:lnTo>
                  <a:pt x="16049" y="12051"/>
                </a:lnTo>
                <a:lnTo>
                  <a:pt x="18685" y="12051"/>
                </a:lnTo>
                <a:cubicBezTo>
                  <a:pt x="19041" y="12051"/>
                  <a:pt x="19328" y="11762"/>
                  <a:pt x="19328" y="11406"/>
                </a:cubicBezTo>
                <a:lnTo>
                  <a:pt x="19328" y="2080"/>
                </a:lnTo>
                <a:cubicBezTo>
                  <a:pt x="19328" y="1724"/>
                  <a:pt x="19041" y="1435"/>
                  <a:pt x="18685" y="1435"/>
                </a:cubicBezTo>
                <a:lnTo>
                  <a:pt x="16049" y="1435"/>
                </a:lnTo>
                <a:lnTo>
                  <a:pt x="16049" y="644"/>
                </a:lnTo>
                <a:cubicBezTo>
                  <a:pt x="16049" y="289"/>
                  <a:pt x="15760" y="0"/>
                  <a:pt x="15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58"/>
          <p:cNvSpPr txBox="1">
            <a:spLocks noGrp="1"/>
          </p:cNvSpPr>
          <p:nvPr>
            <p:ph type="title"/>
          </p:nvPr>
        </p:nvSpPr>
        <p:spPr>
          <a:xfrm>
            <a:off x="539400" y="451475"/>
            <a:ext cx="80652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MARKET SHARE</a:t>
            </a:r>
            <a:endParaRPr/>
          </a:p>
        </p:txBody>
      </p:sp>
      <p:pic>
        <p:nvPicPr>
          <p:cNvPr id="532" name="Google Shape;532;p58" title="Gráfico">
            <a:hlinkClick r:id="rId3"/>
          </p:cNvPr>
          <p:cNvPicPr preferRelativeResize="0"/>
          <p:nvPr/>
        </p:nvPicPr>
        <p:blipFill rotWithShape="1">
          <a:blip r:embed="rId4">
            <a:alphaModFix/>
          </a:blip>
          <a:srcRect l="19889" r="19804"/>
          <a:stretch/>
        </p:blipFill>
        <p:spPr>
          <a:xfrm rot="-1607934">
            <a:off x="3099037" y="1179875"/>
            <a:ext cx="2945927" cy="3020525"/>
          </a:xfrm>
          <a:prstGeom prst="rect">
            <a:avLst/>
          </a:prstGeom>
          <a:noFill/>
          <a:ln>
            <a:noFill/>
          </a:ln>
        </p:spPr>
      </p:pic>
      <p:sp>
        <p:nvSpPr>
          <p:cNvPr id="533" name="Google Shape;533;p58"/>
          <p:cNvSpPr txBox="1"/>
          <p:nvPr/>
        </p:nvSpPr>
        <p:spPr>
          <a:xfrm>
            <a:off x="2829438" y="4158600"/>
            <a:ext cx="3485100" cy="54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chemeClr val="dk1"/>
                </a:solidFill>
                <a:latin typeface="Montserrat Light"/>
                <a:ea typeface="Montserrat Light"/>
                <a:cs typeface="Montserrat Light"/>
                <a:sym typeface="Montserrat Light"/>
              </a:rPr>
              <a:t>To modify this graph, click on it, follow the link, change the data and paste the new graph here</a:t>
            </a:r>
            <a:endParaRPr sz="1100">
              <a:solidFill>
                <a:schemeClr val="dk1"/>
              </a:solidFill>
              <a:latin typeface="Montserrat Light"/>
              <a:ea typeface="Montserrat Light"/>
              <a:cs typeface="Montserrat Light"/>
              <a:sym typeface="Montserrat Light"/>
            </a:endParaRPr>
          </a:p>
        </p:txBody>
      </p:sp>
      <p:sp>
        <p:nvSpPr>
          <p:cNvPr id="534" name="Google Shape;534;p58"/>
          <p:cNvSpPr txBox="1">
            <a:spLocks noGrp="1"/>
          </p:cNvSpPr>
          <p:nvPr>
            <p:ph type="subTitle" idx="4294967295"/>
          </p:nvPr>
        </p:nvSpPr>
        <p:spPr>
          <a:xfrm>
            <a:off x="651063" y="1914700"/>
            <a:ext cx="1759500" cy="572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1400"/>
              <a:t>Mercury is the smallest one</a:t>
            </a:r>
            <a:endParaRPr sz="1400"/>
          </a:p>
        </p:txBody>
      </p:sp>
      <p:sp>
        <p:nvSpPr>
          <p:cNvPr id="535" name="Google Shape;535;p58"/>
          <p:cNvSpPr txBox="1">
            <a:spLocks noGrp="1"/>
          </p:cNvSpPr>
          <p:nvPr>
            <p:ph type="title" idx="4294967295"/>
          </p:nvPr>
        </p:nvSpPr>
        <p:spPr>
          <a:xfrm>
            <a:off x="685900" y="1554476"/>
            <a:ext cx="1724700" cy="42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b="1">
                <a:latin typeface="Montserrat"/>
                <a:ea typeface="Montserrat"/>
                <a:cs typeface="Montserrat"/>
                <a:sym typeface="Montserrat"/>
              </a:rPr>
              <a:t>MERCURY</a:t>
            </a:r>
            <a:endParaRPr sz="1400" b="1">
              <a:latin typeface="Montserrat"/>
              <a:ea typeface="Montserrat"/>
              <a:cs typeface="Montserrat"/>
              <a:sym typeface="Montserrat"/>
            </a:endParaRPr>
          </a:p>
        </p:txBody>
      </p:sp>
      <p:sp>
        <p:nvSpPr>
          <p:cNvPr id="536" name="Google Shape;536;p58"/>
          <p:cNvSpPr txBox="1">
            <a:spLocks noGrp="1"/>
          </p:cNvSpPr>
          <p:nvPr>
            <p:ph type="subTitle" idx="4294967295"/>
          </p:nvPr>
        </p:nvSpPr>
        <p:spPr>
          <a:xfrm>
            <a:off x="651063" y="3253100"/>
            <a:ext cx="1759500" cy="572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1400"/>
              <a:t>Venus has a beautiful name</a:t>
            </a:r>
            <a:endParaRPr sz="1400"/>
          </a:p>
        </p:txBody>
      </p:sp>
      <p:sp>
        <p:nvSpPr>
          <p:cNvPr id="537" name="Google Shape;537;p58"/>
          <p:cNvSpPr txBox="1">
            <a:spLocks noGrp="1"/>
          </p:cNvSpPr>
          <p:nvPr>
            <p:ph type="title" idx="4294967295"/>
          </p:nvPr>
        </p:nvSpPr>
        <p:spPr>
          <a:xfrm>
            <a:off x="685875" y="2892876"/>
            <a:ext cx="1724700" cy="42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b="1">
                <a:latin typeface="Montserrat"/>
                <a:ea typeface="Montserrat"/>
                <a:cs typeface="Montserrat"/>
                <a:sym typeface="Montserrat"/>
              </a:rPr>
              <a:t>VENUS</a:t>
            </a:r>
            <a:endParaRPr sz="1400" b="1">
              <a:latin typeface="Montserrat"/>
              <a:ea typeface="Montserrat"/>
              <a:cs typeface="Montserrat"/>
              <a:sym typeface="Montserrat"/>
            </a:endParaRPr>
          </a:p>
        </p:txBody>
      </p:sp>
      <p:sp>
        <p:nvSpPr>
          <p:cNvPr id="538" name="Google Shape;538;p58"/>
          <p:cNvSpPr txBox="1">
            <a:spLocks noGrp="1"/>
          </p:cNvSpPr>
          <p:nvPr>
            <p:ph type="subTitle" idx="4294967295"/>
          </p:nvPr>
        </p:nvSpPr>
        <p:spPr>
          <a:xfrm>
            <a:off x="6733463" y="1914700"/>
            <a:ext cx="1759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Mars is actually a cold place</a:t>
            </a:r>
            <a:endParaRPr sz="1400"/>
          </a:p>
        </p:txBody>
      </p:sp>
      <p:sp>
        <p:nvSpPr>
          <p:cNvPr id="539" name="Google Shape;539;p58"/>
          <p:cNvSpPr txBox="1">
            <a:spLocks noGrp="1"/>
          </p:cNvSpPr>
          <p:nvPr>
            <p:ph type="title" idx="4294967295"/>
          </p:nvPr>
        </p:nvSpPr>
        <p:spPr>
          <a:xfrm>
            <a:off x="6733475" y="1554476"/>
            <a:ext cx="1724700" cy="42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latin typeface="Montserrat"/>
                <a:ea typeface="Montserrat"/>
                <a:cs typeface="Montserrat"/>
                <a:sym typeface="Montserrat"/>
              </a:rPr>
              <a:t>MARS</a:t>
            </a:r>
            <a:endParaRPr sz="1400" b="1">
              <a:latin typeface="Montserrat"/>
              <a:ea typeface="Montserrat"/>
              <a:cs typeface="Montserrat"/>
              <a:sym typeface="Montserrat"/>
            </a:endParaRPr>
          </a:p>
        </p:txBody>
      </p:sp>
      <p:sp>
        <p:nvSpPr>
          <p:cNvPr id="540" name="Google Shape;540;p58"/>
          <p:cNvSpPr txBox="1">
            <a:spLocks noGrp="1"/>
          </p:cNvSpPr>
          <p:nvPr>
            <p:ph type="subTitle" idx="4294967295"/>
          </p:nvPr>
        </p:nvSpPr>
        <p:spPr>
          <a:xfrm>
            <a:off x="6733463" y="3253100"/>
            <a:ext cx="1759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a:t>This is the ringed planet</a:t>
            </a:r>
            <a:endParaRPr sz="1400"/>
          </a:p>
        </p:txBody>
      </p:sp>
      <p:sp>
        <p:nvSpPr>
          <p:cNvPr id="541" name="Google Shape;541;p58"/>
          <p:cNvSpPr txBox="1">
            <a:spLocks noGrp="1"/>
          </p:cNvSpPr>
          <p:nvPr>
            <p:ph type="title" idx="4294967295"/>
          </p:nvPr>
        </p:nvSpPr>
        <p:spPr>
          <a:xfrm>
            <a:off x="6733475" y="2892876"/>
            <a:ext cx="1724700" cy="42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latin typeface="Montserrat"/>
                <a:ea typeface="Montserrat"/>
                <a:cs typeface="Montserrat"/>
                <a:sym typeface="Montserrat"/>
              </a:rPr>
              <a:t>SATURN</a:t>
            </a:r>
            <a:endParaRPr sz="1400" b="1">
              <a:latin typeface="Montserrat"/>
              <a:ea typeface="Montserrat"/>
              <a:cs typeface="Montserrat"/>
              <a:sym typeface="Montserrat"/>
            </a:endParaRPr>
          </a:p>
        </p:txBody>
      </p:sp>
      <p:cxnSp>
        <p:nvCxnSpPr>
          <p:cNvPr id="542" name="Google Shape;542;p58"/>
          <p:cNvCxnSpPr>
            <a:stCxn id="535" idx="3"/>
          </p:cNvCxnSpPr>
          <p:nvPr/>
        </p:nvCxnSpPr>
        <p:spPr>
          <a:xfrm>
            <a:off x="2410600" y="1766726"/>
            <a:ext cx="1596900" cy="0"/>
          </a:xfrm>
          <a:prstGeom prst="straightConnector1">
            <a:avLst/>
          </a:prstGeom>
          <a:noFill/>
          <a:ln w="28575" cap="flat" cmpd="sng">
            <a:solidFill>
              <a:schemeClr val="accent2"/>
            </a:solidFill>
            <a:prstDash val="solid"/>
            <a:round/>
            <a:headEnd type="oval" w="med" len="med"/>
            <a:tailEnd type="none" w="med" len="med"/>
          </a:ln>
        </p:spPr>
      </p:cxnSp>
      <p:cxnSp>
        <p:nvCxnSpPr>
          <p:cNvPr id="543" name="Google Shape;543;p58"/>
          <p:cNvCxnSpPr>
            <a:stCxn id="537" idx="3"/>
          </p:cNvCxnSpPr>
          <p:nvPr/>
        </p:nvCxnSpPr>
        <p:spPr>
          <a:xfrm>
            <a:off x="2410575" y="3105126"/>
            <a:ext cx="1053900" cy="0"/>
          </a:xfrm>
          <a:prstGeom prst="straightConnector1">
            <a:avLst/>
          </a:prstGeom>
          <a:noFill/>
          <a:ln w="28575" cap="flat" cmpd="sng">
            <a:solidFill>
              <a:schemeClr val="accent1"/>
            </a:solidFill>
            <a:prstDash val="solid"/>
            <a:round/>
            <a:headEnd type="oval" w="med" len="med"/>
            <a:tailEnd type="none" w="med" len="med"/>
          </a:ln>
        </p:spPr>
      </p:cxnSp>
      <p:cxnSp>
        <p:nvCxnSpPr>
          <p:cNvPr id="544" name="Google Shape;544;p58"/>
          <p:cNvCxnSpPr>
            <a:stCxn id="539" idx="1"/>
          </p:cNvCxnSpPr>
          <p:nvPr/>
        </p:nvCxnSpPr>
        <p:spPr>
          <a:xfrm rot="10800000">
            <a:off x="5361875" y="1766726"/>
            <a:ext cx="1371600" cy="0"/>
          </a:xfrm>
          <a:prstGeom prst="straightConnector1">
            <a:avLst/>
          </a:prstGeom>
          <a:noFill/>
          <a:ln w="28575" cap="flat" cmpd="sng">
            <a:solidFill>
              <a:schemeClr val="accent3"/>
            </a:solidFill>
            <a:prstDash val="solid"/>
            <a:round/>
            <a:headEnd type="oval" w="med" len="med"/>
            <a:tailEnd type="none" w="med" len="med"/>
          </a:ln>
        </p:spPr>
      </p:cxnSp>
      <p:cxnSp>
        <p:nvCxnSpPr>
          <p:cNvPr id="545" name="Google Shape;545;p58"/>
          <p:cNvCxnSpPr>
            <a:stCxn id="541" idx="1"/>
          </p:cNvCxnSpPr>
          <p:nvPr/>
        </p:nvCxnSpPr>
        <p:spPr>
          <a:xfrm rot="10800000">
            <a:off x="5661575" y="3105126"/>
            <a:ext cx="1071900" cy="0"/>
          </a:xfrm>
          <a:prstGeom prst="straightConnector1">
            <a:avLst/>
          </a:prstGeom>
          <a:noFill/>
          <a:ln w="28575" cap="flat" cmpd="sng">
            <a:solidFill>
              <a:schemeClr val="dk1"/>
            </a:solidFill>
            <a:prstDash val="solid"/>
            <a:round/>
            <a:headEnd type="oval"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59"/>
          <p:cNvSpPr txBox="1">
            <a:spLocks noGrp="1"/>
          </p:cNvSpPr>
          <p:nvPr>
            <p:ph type="title"/>
          </p:nvPr>
        </p:nvSpPr>
        <p:spPr>
          <a:xfrm>
            <a:off x="311700" y="2630125"/>
            <a:ext cx="8520600" cy="1300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498,300,000</a:t>
            </a:r>
            <a:endParaRPr/>
          </a:p>
        </p:txBody>
      </p:sp>
      <p:sp>
        <p:nvSpPr>
          <p:cNvPr id="551" name="Google Shape;551;p59"/>
          <p:cNvSpPr txBox="1">
            <a:spLocks noGrp="1"/>
          </p:cNvSpPr>
          <p:nvPr>
            <p:ph type="body" idx="1"/>
          </p:nvPr>
        </p:nvSpPr>
        <p:spPr>
          <a:xfrm>
            <a:off x="1463700" y="4013925"/>
            <a:ext cx="6216600" cy="491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Big numbers catch your audience’s attention</a:t>
            </a:r>
            <a:endParaRPr/>
          </a:p>
        </p:txBody>
      </p:sp>
      <p:pic>
        <p:nvPicPr>
          <p:cNvPr id="552" name="Google Shape;552;p59"/>
          <p:cNvPicPr preferRelativeResize="0"/>
          <p:nvPr/>
        </p:nvPicPr>
        <p:blipFill rotWithShape="1">
          <a:blip r:embed="rId3">
            <a:alphaModFix amt="84000"/>
          </a:blip>
          <a:srcRect t="12912" b="42330"/>
          <a:stretch/>
        </p:blipFill>
        <p:spPr>
          <a:xfrm>
            <a:off x="2035850" y="0"/>
            <a:ext cx="4991101" cy="223385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51"/>
          <p:cNvSpPr txBox="1">
            <a:spLocks noGrp="1"/>
          </p:cNvSpPr>
          <p:nvPr>
            <p:ph type="title"/>
          </p:nvPr>
        </p:nvSpPr>
        <p:spPr>
          <a:xfrm>
            <a:off x="539400" y="451475"/>
            <a:ext cx="80652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MARKET TRENDS</a:t>
            </a:r>
            <a:endParaRPr/>
          </a:p>
        </p:txBody>
      </p:sp>
      <p:pic>
        <p:nvPicPr>
          <p:cNvPr id="384" name="Google Shape;384;p51" title="Gráfico">
            <a:hlinkClick r:id="rId3"/>
          </p:cNvPr>
          <p:cNvPicPr preferRelativeResize="0"/>
          <p:nvPr/>
        </p:nvPicPr>
        <p:blipFill>
          <a:blip r:embed="rId4">
            <a:alphaModFix/>
          </a:blip>
          <a:stretch>
            <a:fillRect/>
          </a:stretch>
        </p:blipFill>
        <p:spPr>
          <a:xfrm>
            <a:off x="576875" y="1344525"/>
            <a:ext cx="4301073" cy="2750301"/>
          </a:xfrm>
          <a:prstGeom prst="rect">
            <a:avLst/>
          </a:prstGeom>
          <a:noFill/>
          <a:ln>
            <a:noFill/>
          </a:ln>
        </p:spPr>
      </p:pic>
      <p:sp>
        <p:nvSpPr>
          <p:cNvPr id="385" name="Google Shape;385;p51"/>
          <p:cNvSpPr txBox="1"/>
          <p:nvPr/>
        </p:nvSpPr>
        <p:spPr>
          <a:xfrm>
            <a:off x="730325" y="4094825"/>
            <a:ext cx="4147500" cy="54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To modify this graph, click on it, follow the link, change the data and paste the new graph here</a:t>
            </a:r>
            <a:endParaRPr sz="1200">
              <a:solidFill>
                <a:schemeClr val="dk1"/>
              </a:solidFill>
              <a:latin typeface="Montserrat"/>
              <a:ea typeface="Montserrat"/>
              <a:cs typeface="Montserrat"/>
              <a:sym typeface="Montserrat"/>
            </a:endParaRPr>
          </a:p>
        </p:txBody>
      </p:sp>
      <p:sp>
        <p:nvSpPr>
          <p:cNvPr id="386" name="Google Shape;386;p51"/>
          <p:cNvSpPr/>
          <p:nvPr/>
        </p:nvSpPr>
        <p:spPr>
          <a:xfrm>
            <a:off x="5755400" y="1520975"/>
            <a:ext cx="2584500" cy="792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1"/>
          <p:cNvSpPr/>
          <p:nvPr/>
        </p:nvSpPr>
        <p:spPr>
          <a:xfrm>
            <a:off x="5755400" y="3742900"/>
            <a:ext cx="2584500" cy="792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1"/>
          <p:cNvSpPr/>
          <p:nvPr/>
        </p:nvSpPr>
        <p:spPr>
          <a:xfrm>
            <a:off x="5755400" y="2631938"/>
            <a:ext cx="2584500" cy="792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1"/>
          <p:cNvSpPr txBox="1">
            <a:spLocks noGrp="1"/>
          </p:cNvSpPr>
          <p:nvPr>
            <p:ph type="title" idx="4294967295"/>
          </p:nvPr>
        </p:nvSpPr>
        <p:spPr>
          <a:xfrm>
            <a:off x="5805325" y="1647534"/>
            <a:ext cx="13752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33.5%</a:t>
            </a:r>
            <a:endParaRPr/>
          </a:p>
        </p:txBody>
      </p:sp>
      <p:sp>
        <p:nvSpPr>
          <p:cNvPr id="390" name="Google Shape;390;p51"/>
          <p:cNvSpPr txBox="1">
            <a:spLocks noGrp="1"/>
          </p:cNvSpPr>
          <p:nvPr>
            <p:ph type="title" idx="4294967295"/>
          </p:nvPr>
        </p:nvSpPr>
        <p:spPr>
          <a:xfrm>
            <a:off x="5805325" y="2758497"/>
            <a:ext cx="13752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22.3%</a:t>
            </a:r>
            <a:endParaRPr/>
          </a:p>
        </p:txBody>
      </p:sp>
      <p:sp>
        <p:nvSpPr>
          <p:cNvPr id="391" name="Google Shape;391;p51"/>
          <p:cNvSpPr txBox="1">
            <a:spLocks noGrp="1"/>
          </p:cNvSpPr>
          <p:nvPr>
            <p:ph type="title" idx="4294967295"/>
          </p:nvPr>
        </p:nvSpPr>
        <p:spPr>
          <a:xfrm>
            <a:off x="5805325" y="3877701"/>
            <a:ext cx="13752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44.2%</a:t>
            </a:r>
            <a:endParaRPr/>
          </a:p>
        </p:txBody>
      </p:sp>
      <p:sp>
        <p:nvSpPr>
          <p:cNvPr id="392" name="Google Shape;392;p51"/>
          <p:cNvSpPr txBox="1"/>
          <p:nvPr/>
        </p:nvSpPr>
        <p:spPr>
          <a:xfrm>
            <a:off x="7074099" y="1656575"/>
            <a:ext cx="1375200" cy="54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Earth is where we live on</a:t>
            </a:r>
            <a:endParaRPr sz="1200">
              <a:solidFill>
                <a:schemeClr val="dk1"/>
              </a:solidFill>
              <a:latin typeface="Montserrat"/>
              <a:ea typeface="Montserrat"/>
              <a:cs typeface="Montserrat"/>
              <a:sym typeface="Montserrat"/>
            </a:endParaRPr>
          </a:p>
        </p:txBody>
      </p:sp>
      <p:sp>
        <p:nvSpPr>
          <p:cNvPr id="393" name="Google Shape;393;p51"/>
          <p:cNvSpPr txBox="1"/>
          <p:nvPr/>
        </p:nvSpPr>
        <p:spPr>
          <a:xfrm>
            <a:off x="7074099" y="2754775"/>
            <a:ext cx="1375200" cy="54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Mars is a</a:t>
            </a:r>
            <a:endParaRPr sz="1200">
              <a:solidFill>
                <a:schemeClr val="dk1"/>
              </a:solidFill>
              <a:latin typeface="Montserrat"/>
              <a:ea typeface="Montserrat"/>
              <a:cs typeface="Montserrat"/>
              <a:sym typeface="Montserrat"/>
            </a:endParaRPr>
          </a:p>
          <a:p>
            <a:pPr marL="0" lvl="0" indent="0" algn="l" rtl="0">
              <a:spcBef>
                <a:spcPts val="0"/>
              </a:spcBef>
              <a:spcAft>
                <a:spcPts val="0"/>
              </a:spcAft>
              <a:buNone/>
            </a:pPr>
            <a:r>
              <a:rPr lang="en" sz="1200">
                <a:solidFill>
                  <a:schemeClr val="dk1"/>
                </a:solidFill>
                <a:latin typeface="Montserrat"/>
                <a:ea typeface="Montserrat"/>
                <a:cs typeface="Montserrat"/>
                <a:sym typeface="Montserrat"/>
              </a:rPr>
              <a:t>cold place</a:t>
            </a:r>
            <a:endParaRPr sz="1200">
              <a:solidFill>
                <a:schemeClr val="dk1"/>
              </a:solidFill>
              <a:latin typeface="Montserrat"/>
              <a:ea typeface="Montserrat"/>
              <a:cs typeface="Montserrat"/>
              <a:sym typeface="Montserrat"/>
            </a:endParaRPr>
          </a:p>
        </p:txBody>
      </p:sp>
      <p:sp>
        <p:nvSpPr>
          <p:cNvPr id="394" name="Google Shape;394;p51"/>
          <p:cNvSpPr txBox="1"/>
          <p:nvPr/>
        </p:nvSpPr>
        <p:spPr>
          <a:xfrm>
            <a:off x="7074099" y="3861255"/>
            <a:ext cx="1375200" cy="54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Montserrat"/>
                <a:ea typeface="Montserrat"/>
                <a:cs typeface="Montserrat"/>
                <a:sym typeface="Montserrat"/>
              </a:rPr>
              <a:t>Saturn is the ringed one</a:t>
            </a:r>
            <a:endParaRPr sz="1200">
              <a:solidFill>
                <a:schemeClr val="dk1"/>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60"/>
          <p:cNvSpPr txBox="1">
            <a:spLocks noGrp="1"/>
          </p:cNvSpPr>
          <p:nvPr>
            <p:ph type="title"/>
          </p:nvPr>
        </p:nvSpPr>
        <p:spPr>
          <a:xfrm>
            <a:off x="539400" y="451475"/>
            <a:ext cx="80652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COMPETITION ANALYSIS</a:t>
            </a:r>
            <a:endParaRPr/>
          </a:p>
        </p:txBody>
      </p:sp>
      <p:graphicFrame>
        <p:nvGraphicFramePr>
          <p:cNvPr id="558" name="Google Shape;558;p60"/>
          <p:cNvGraphicFramePr/>
          <p:nvPr/>
        </p:nvGraphicFramePr>
        <p:xfrm>
          <a:off x="2417713" y="1634975"/>
          <a:ext cx="3000000" cy="3000000"/>
        </p:xfrm>
        <a:graphic>
          <a:graphicData uri="http://schemas.openxmlformats.org/drawingml/2006/table">
            <a:tbl>
              <a:tblPr>
                <a:noFill/>
                <a:tableStyleId>{CF853A15-8AC7-4A5E-8E06-6DD446F8B575}</a:tableStyleId>
              </a:tblPr>
              <a:tblGrid>
                <a:gridCol w="1309600">
                  <a:extLst>
                    <a:ext uri="{9D8B030D-6E8A-4147-A177-3AD203B41FA5}">
                      <a16:colId xmlns:a16="http://schemas.microsoft.com/office/drawing/2014/main" val="20000"/>
                    </a:ext>
                  </a:extLst>
                </a:gridCol>
                <a:gridCol w="1309600">
                  <a:extLst>
                    <a:ext uri="{9D8B030D-6E8A-4147-A177-3AD203B41FA5}">
                      <a16:colId xmlns:a16="http://schemas.microsoft.com/office/drawing/2014/main" val="20001"/>
                    </a:ext>
                  </a:extLst>
                </a:gridCol>
                <a:gridCol w="1309600">
                  <a:extLst>
                    <a:ext uri="{9D8B030D-6E8A-4147-A177-3AD203B41FA5}">
                      <a16:colId xmlns:a16="http://schemas.microsoft.com/office/drawing/2014/main" val="20002"/>
                    </a:ext>
                  </a:extLst>
                </a:gridCol>
                <a:gridCol w="1309600">
                  <a:extLst>
                    <a:ext uri="{9D8B030D-6E8A-4147-A177-3AD203B41FA5}">
                      <a16:colId xmlns:a16="http://schemas.microsoft.com/office/drawing/2014/main" val="20003"/>
                    </a:ext>
                  </a:extLst>
                </a:gridCol>
              </a:tblGrid>
              <a:tr h="674400">
                <a:tc>
                  <a:txBody>
                    <a:bodyPr/>
                    <a:lstStyle/>
                    <a:p>
                      <a:pPr marL="0" lvl="0" indent="0" algn="ctr" rtl="0">
                        <a:spcBef>
                          <a:spcPts val="0"/>
                        </a:spcBef>
                        <a:spcAft>
                          <a:spcPts val="0"/>
                        </a:spcAft>
                        <a:buNone/>
                      </a:pPr>
                      <a:r>
                        <a:rPr lang="en" sz="1200" b="1">
                          <a:solidFill>
                            <a:schemeClr val="lt1"/>
                          </a:solidFill>
                          <a:latin typeface="Montserrat"/>
                          <a:ea typeface="Montserrat"/>
                          <a:cs typeface="Montserrat"/>
                          <a:sym typeface="Montserrat"/>
                        </a:rPr>
                        <a:t>COMPANY 1</a:t>
                      </a:r>
                      <a:endParaRPr sz="1200" b="1">
                        <a:solidFill>
                          <a:schemeClr val="lt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200" b="1">
                          <a:solidFill>
                            <a:schemeClr val="lt1"/>
                          </a:solidFill>
                          <a:latin typeface="Montserrat"/>
                          <a:ea typeface="Montserrat"/>
                          <a:cs typeface="Montserrat"/>
                          <a:sym typeface="Montserrat"/>
                        </a:rPr>
                        <a:t>COMPANY 2</a:t>
                      </a:r>
                      <a:endParaRPr sz="1200" b="1">
                        <a:solidFill>
                          <a:schemeClr val="lt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200" b="1">
                          <a:solidFill>
                            <a:schemeClr val="lt1"/>
                          </a:solidFill>
                          <a:latin typeface="Montserrat"/>
                          <a:ea typeface="Montserrat"/>
                          <a:cs typeface="Montserrat"/>
                          <a:sym typeface="Montserrat"/>
                        </a:rPr>
                        <a:t>COMPANY 3</a:t>
                      </a:r>
                      <a:endParaRPr sz="1200" b="1">
                        <a:solidFill>
                          <a:schemeClr val="lt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r>
                        <a:rPr lang="en" sz="1200" b="1">
                          <a:solidFill>
                            <a:schemeClr val="lt1"/>
                          </a:solidFill>
                          <a:latin typeface="Montserrat"/>
                          <a:ea typeface="Montserrat"/>
                          <a:cs typeface="Montserrat"/>
                          <a:sym typeface="Montserrat"/>
                        </a:rPr>
                        <a:t>COMPANY 4</a:t>
                      </a:r>
                      <a:endParaRPr sz="1200" b="1">
                        <a:solidFill>
                          <a:schemeClr val="lt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extLst>
                  <a:ext uri="{0D108BD9-81ED-4DB2-BD59-A6C34878D82A}">
                    <a16:rowId xmlns:a16="http://schemas.microsoft.com/office/drawing/2014/main" val="10000"/>
                  </a:ext>
                </a:extLst>
              </a:tr>
              <a:tr h="674400">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Yes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No</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Yes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No</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1"/>
                    </a:solidFill>
                  </a:tcPr>
                </a:tc>
                <a:extLst>
                  <a:ext uri="{0D108BD9-81ED-4DB2-BD59-A6C34878D82A}">
                    <a16:rowId xmlns:a16="http://schemas.microsoft.com/office/drawing/2014/main" val="10001"/>
                  </a:ext>
                </a:extLst>
              </a:tr>
              <a:tr h="674400">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No</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No</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No</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Yes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3"/>
                    </a:solidFill>
                  </a:tcPr>
                </a:tc>
                <a:extLst>
                  <a:ext uri="{0D108BD9-81ED-4DB2-BD59-A6C34878D82A}">
                    <a16:rowId xmlns:a16="http://schemas.microsoft.com/office/drawing/2014/main" val="10002"/>
                  </a:ext>
                </a:extLst>
              </a:tr>
              <a:tr h="674400">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No</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Yes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Yes</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a:solidFill>
                            <a:schemeClr val="dk1"/>
                          </a:solidFill>
                          <a:latin typeface="Montserrat"/>
                          <a:ea typeface="Montserrat"/>
                          <a:cs typeface="Montserrat"/>
                          <a:sym typeface="Montserrat"/>
                        </a:rPr>
                        <a:t>No</a:t>
                      </a:r>
                      <a:endParaRPr>
                        <a:solidFill>
                          <a:schemeClr val="dk1"/>
                        </a:solidFill>
                        <a:latin typeface="Montserrat"/>
                        <a:ea typeface="Montserrat"/>
                        <a:cs typeface="Montserrat"/>
                        <a:sym typeface="Montserra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2"/>
                    </a:solidFill>
                  </a:tcPr>
                </a:tc>
                <a:extLst>
                  <a:ext uri="{0D108BD9-81ED-4DB2-BD59-A6C34878D82A}">
                    <a16:rowId xmlns:a16="http://schemas.microsoft.com/office/drawing/2014/main" val="10003"/>
                  </a:ext>
                </a:extLst>
              </a:tr>
            </a:tbl>
          </a:graphicData>
        </a:graphic>
      </p:graphicFrame>
      <p:sp>
        <p:nvSpPr>
          <p:cNvPr id="559" name="Google Shape;559;p60"/>
          <p:cNvSpPr/>
          <p:nvPr/>
        </p:nvSpPr>
        <p:spPr>
          <a:xfrm>
            <a:off x="1487888" y="2359500"/>
            <a:ext cx="572700" cy="572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60"/>
          <p:cNvSpPr/>
          <p:nvPr/>
        </p:nvSpPr>
        <p:spPr>
          <a:xfrm>
            <a:off x="1487888" y="3707800"/>
            <a:ext cx="572700" cy="572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60"/>
          <p:cNvSpPr/>
          <p:nvPr/>
        </p:nvSpPr>
        <p:spPr>
          <a:xfrm>
            <a:off x="1487888" y="3033650"/>
            <a:ext cx="572700" cy="572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 name="Google Shape;562;p60"/>
          <p:cNvGrpSpPr/>
          <p:nvPr/>
        </p:nvGrpSpPr>
        <p:grpSpPr>
          <a:xfrm>
            <a:off x="1655032" y="2490549"/>
            <a:ext cx="238460" cy="310430"/>
            <a:chOff x="1505120" y="1581166"/>
            <a:chExt cx="335434" cy="436671"/>
          </a:xfrm>
        </p:grpSpPr>
        <p:sp>
          <p:nvSpPr>
            <p:cNvPr id="563" name="Google Shape;563;p60"/>
            <p:cNvSpPr/>
            <p:nvPr/>
          </p:nvSpPr>
          <p:spPr>
            <a:xfrm>
              <a:off x="1587167" y="1581166"/>
              <a:ext cx="253387" cy="436671"/>
            </a:xfrm>
            <a:custGeom>
              <a:avLst/>
              <a:gdLst/>
              <a:ahLst/>
              <a:cxnLst/>
              <a:rect l="l" t="t" r="r" b="b"/>
              <a:pathLst>
                <a:path w="11223" h="19341" extrusionOk="0">
                  <a:moveTo>
                    <a:pt x="5036" y="15734"/>
                  </a:moveTo>
                  <a:lnTo>
                    <a:pt x="5036" y="16544"/>
                  </a:lnTo>
                  <a:lnTo>
                    <a:pt x="4413" y="16296"/>
                  </a:lnTo>
                  <a:lnTo>
                    <a:pt x="5036" y="15734"/>
                  </a:lnTo>
                  <a:close/>
                  <a:moveTo>
                    <a:pt x="6297" y="15734"/>
                  </a:moveTo>
                  <a:lnTo>
                    <a:pt x="6920" y="16296"/>
                  </a:lnTo>
                  <a:lnTo>
                    <a:pt x="6297" y="16544"/>
                  </a:lnTo>
                  <a:lnTo>
                    <a:pt x="6297" y="15734"/>
                  </a:lnTo>
                  <a:close/>
                  <a:moveTo>
                    <a:pt x="631" y="1"/>
                  </a:moveTo>
                  <a:cubicBezTo>
                    <a:pt x="282" y="1"/>
                    <a:pt x="1" y="282"/>
                    <a:pt x="1" y="631"/>
                  </a:cubicBezTo>
                  <a:lnTo>
                    <a:pt x="1" y="8483"/>
                  </a:lnTo>
                  <a:cubicBezTo>
                    <a:pt x="1" y="8831"/>
                    <a:pt x="282" y="9112"/>
                    <a:pt x="631" y="9112"/>
                  </a:cubicBezTo>
                  <a:cubicBezTo>
                    <a:pt x="2111" y="9112"/>
                    <a:pt x="3505" y="8381"/>
                    <a:pt x="4354" y="7183"/>
                  </a:cubicBezTo>
                  <a:lnTo>
                    <a:pt x="5034" y="7183"/>
                  </a:lnTo>
                  <a:lnTo>
                    <a:pt x="5034" y="14035"/>
                  </a:lnTo>
                  <a:lnTo>
                    <a:pt x="386" y="18231"/>
                  </a:lnTo>
                  <a:cubicBezTo>
                    <a:pt x="132" y="18466"/>
                    <a:pt x="113" y="18862"/>
                    <a:pt x="345" y="19119"/>
                  </a:cubicBezTo>
                  <a:cubicBezTo>
                    <a:pt x="470" y="19257"/>
                    <a:pt x="641" y="19327"/>
                    <a:pt x="814" y="19327"/>
                  </a:cubicBezTo>
                  <a:cubicBezTo>
                    <a:pt x="962" y="19327"/>
                    <a:pt x="1111" y="19275"/>
                    <a:pt x="1231" y="19168"/>
                  </a:cubicBezTo>
                  <a:lnTo>
                    <a:pt x="3368" y="17239"/>
                  </a:lnTo>
                  <a:lnTo>
                    <a:pt x="5034" y="17900"/>
                  </a:lnTo>
                  <a:lnTo>
                    <a:pt x="5034" y="18700"/>
                  </a:lnTo>
                  <a:cubicBezTo>
                    <a:pt x="5029" y="19052"/>
                    <a:pt x="5313" y="19341"/>
                    <a:pt x="5665" y="19341"/>
                  </a:cubicBezTo>
                  <a:cubicBezTo>
                    <a:pt x="6017" y="19341"/>
                    <a:pt x="6301" y="19052"/>
                    <a:pt x="6296" y="18700"/>
                  </a:cubicBezTo>
                  <a:lnTo>
                    <a:pt x="6296" y="17900"/>
                  </a:lnTo>
                  <a:lnTo>
                    <a:pt x="7962" y="17238"/>
                  </a:lnTo>
                  <a:lnTo>
                    <a:pt x="10099" y="19167"/>
                  </a:lnTo>
                  <a:cubicBezTo>
                    <a:pt x="10220" y="19276"/>
                    <a:pt x="10371" y="19330"/>
                    <a:pt x="10521" y="19330"/>
                  </a:cubicBezTo>
                  <a:cubicBezTo>
                    <a:pt x="10693" y="19330"/>
                    <a:pt x="10865" y="19260"/>
                    <a:pt x="10989" y="19122"/>
                  </a:cubicBezTo>
                  <a:cubicBezTo>
                    <a:pt x="11223" y="18863"/>
                    <a:pt x="11202" y="18465"/>
                    <a:pt x="10944" y="18231"/>
                  </a:cubicBezTo>
                  <a:lnTo>
                    <a:pt x="6296" y="14035"/>
                  </a:lnTo>
                  <a:lnTo>
                    <a:pt x="6296" y="7183"/>
                  </a:lnTo>
                  <a:lnTo>
                    <a:pt x="8259" y="7183"/>
                  </a:lnTo>
                  <a:cubicBezTo>
                    <a:pt x="8606" y="7183"/>
                    <a:pt x="8888" y="6900"/>
                    <a:pt x="8888" y="6552"/>
                  </a:cubicBezTo>
                  <a:lnTo>
                    <a:pt x="8888" y="2562"/>
                  </a:lnTo>
                  <a:cubicBezTo>
                    <a:pt x="8888" y="2213"/>
                    <a:pt x="8606" y="1932"/>
                    <a:pt x="8259" y="1932"/>
                  </a:cubicBezTo>
                  <a:lnTo>
                    <a:pt x="4354" y="1932"/>
                  </a:lnTo>
                  <a:cubicBezTo>
                    <a:pt x="3505" y="733"/>
                    <a:pt x="2111" y="1"/>
                    <a:pt x="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0"/>
            <p:cNvSpPr/>
            <p:nvPr/>
          </p:nvSpPr>
          <p:spPr>
            <a:xfrm>
              <a:off x="1505120" y="1669805"/>
              <a:ext cx="59040" cy="28493"/>
            </a:xfrm>
            <a:custGeom>
              <a:avLst/>
              <a:gdLst/>
              <a:ahLst/>
              <a:cxnLst/>
              <a:rect l="l" t="t" r="r" b="b"/>
              <a:pathLst>
                <a:path w="2615" h="1262" extrusionOk="0">
                  <a:moveTo>
                    <a:pt x="630" y="1"/>
                  </a:moveTo>
                  <a:cubicBezTo>
                    <a:pt x="284" y="1"/>
                    <a:pt x="0" y="282"/>
                    <a:pt x="0" y="631"/>
                  </a:cubicBezTo>
                  <a:cubicBezTo>
                    <a:pt x="0" y="979"/>
                    <a:pt x="284" y="1262"/>
                    <a:pt x="631" y="1262"/>
                  </a:cubicBezTo>
                  <a:cubicBezTo>
                    <a:pt x="634" y="1262"/>
                    <a:pt x="638" y="1262"/>
                    <a:pt x="641" y="1262"/>
                  </a:cubicBezTo>
                  <a:lnTo>
                    <a:pt x="1996" y="1262"/>
                  </a:lnTo>
                  <a:cubicBezTo>
                    <a:pt x="2339" y="1256"/>
                    <a:pt x="2614" y="974"/>
                    <a:pt x="2614" y="631"/>
                  </a:cubicBezTo>
                  <a:cubicBezTo>
                    <a:pt x="2614" y="287"/>
                    <a:pt x="2339" y="7"/>
                    <a:pt x="1996" y="1"/>
                  </a:cubicBezTo>
                  <a:lnTo>
                    <a:pt x="641" y="1"/>
                  </a:lnTo>
                  <a:cubicBezTo>
                    <a:pt x="638" y="1"/>
                    <a:pt x="634"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60"/>
            <p:cNvSpPr/>
            <p:nvPr/>
          </p:nvSpPr>
          <p:spPr>
            <a:xfrm>
              <a:off x="1513067" y="1599431"/>
              <a:ext cx="52741" cy="49964"/>
            </a:xfrm>
            <a:custGeom>
              <a:avLst/>
              <a:gdLst/>
              <a:ahLst/>
              <a:cxnLst/>
              <a:rect l="l" t="t" r="r" b="b"/>
              <a:pathLst>
                <a:path w="2336" h="2213" extrusionOk="0">
                  <a:moveTo>
                    <a:pt x="692" y="1"/>
                  </a:moveTo>
                  <a:cubicBezTo>
                    <a:pt x="531" y="1"/>
                    <a:pt x="370" y="63"/>
                    <a:pt x="247" y="186"/>
                  </a:cubicBezTo>
                  <a:cubicBezTo>
                    <a:pt x="3" y="429"/>
                    <a:pt x="0" y="823"/>
                    <a:pt x="240" y="1070"/>
                  </a:cubicBezTo>
                  <a:lnTo>
                    <a:pt x="1198" y="2028"/>
                  </a:lnTo>
                  <a:cubicBezTo>
                    <a:pt x="1321" y="2151"/>
                    <a:pt x="1482" y="2212"/>
                    <a:pt x="1644" y="2212"/>
                  </a:cubicBezTo>
                  <a:cubicBezTo>
                    <a:pt x="1805" y="2212"/>
                    <a:pt x="1966" y="2151"/>
                    <a:pt x="2089" y="2028"/>
                  </a:cubicBezTo>
                  <a:cubicBezTo>
                    <a:pt x="2335" y="1782"/>
                    <a:pt x="2335" y="1382"/>
                    <a:pt x="2089" y="1137"/>
                  </a:cubicBezTo>
                  <a:lnTo>
                    <a:pt x="1131" y="180"/>
                  </a:lnTo>
                  <a:cubicBezTo>
                    <a:pt x="1009" y="60"/>
                    <a:pt x="851" y="1"/>
                    <a:pt x="6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60"/>
            <p:cNvSpPr/>
            <p:nvPr/>
          </p:nvSpPr>
          <p:spPr>
            <a:xfrm>
              <a:off x="1512932" y="1718911"/>
              <a:ext cx="52741" cy="49941"/>
            </a:xfrm>
            <a:custGeom>
              <a:avLst/>
              <a:gdLst/>
              <a:ahLst/>
              <a:cxnLst/>
              <a:rect l="l" t="t" r="r" b="b"/>
              <a:pathLst>
                <a:path w="2336" h="2212" extrusionOk="0">
                  <a:moveTo>
                    <a:pt x="1643" y="0"/>
                  </a:moveTo>
                  <a:cubicBezTo>
                    <a:pt x="1485" y="0"/>
                    <a:pt x="1326" y="59"/>
                    <a:pt x="1204" y="178"/>
                  </a:cubicBezTo>
                  <a:lnTo>
                    <a:pt x="247" y="1136"/>
                  </a:lnTo>
                  <a:cubicBezTo>
                    <a:pt x="0" y="1381"/>
                    <a:pt x="0" y="1781"/>
                    <a:pt x="247" y="2026"/>
                  </a:cubicBezTo>
                  <a:cubicBezTo>
                    <a:pt x="370" y="2150"/>
                    <a:pt x="532" y="2211"/>
                    <a:pt x="693" y="2211"/>
                  </a:cubicBezTo>
                  <a:cubicBezTo>
                    <a:pt x="854" y="2211"/>
                    <a:pt x="1015" y="2150"/>
                    <a:pt x="1139" y="2026"/>
                  </a:cubicBezTo>
                  <a:lnTo>
                    <a:pt x="2096" y="1069"/>
                  </a:lnTo>
                  <a:cubicBezTo>
                    <a:pt x="2336" y="822"/>
                    <a:pt x="2333" y="428"/>
                    <a:pt x="2089" y="184"/>
                  </a:cubicBezTo>
                  <a:cubicBezTo>
                    <a:pt x="1966" y="62"/>
                    <a:pt x="1804" y="0"/>
                    <a:pt x="16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 name="Google Shape;567;p60"/>
          <p:cNvSpPr/>
          <p:nvPr/>
        </p:nvSpPr>
        <p:spPr>
          <a:xfrm>
            <a:off x="1662871" y="3839036"/>
            <a:ext cx="222774" cy="310230"/>
          </a:xfrm>
          <a:custGeom>
            <a:avLst/>
            <a:gdLst/>
            <a:ahLst/>
            <a:cxnLst/>
            <a:rect l="l" t="t" r="r" b="b"/>
            <a:pathLst>
              <a:path w="13880" h="19329" extrusionOk="0">
                <a:moveTo>
                  <a:pt x="6940" y="1262"/>
                </a:moveTo>
                <a:cubicBezTo>
                  <a:pt x="8047" y="1262"/>
                  <a:pt x="9155" y="1724"/>
                  <a:pt x="9944" y="2648"/>
                </a:cubicBezTo>
                <a:cubicBezTo>
                  <a:pt x="10069" y="2793"/>
                  <a:pt x="10245" y="2868"/>
                  <a:pt x="10423" y="2868"/>
                </a:cubicBezTo>
                <a:cubicBezTo>
                  <a:pt x="10573" y="2868"/>
                  <a:pt x="10724" y="2815"/>
                  <a:pt x="10845" y="2706"/>
                </a:cubicBezTo>
                <a:lnTo>
                  <a:pt x="11585" y="2044"/>
                </a:lnTo>
                <a:lnTo>
                  <a:pt x="11585" y="3006"/>
                </a:lnTo>
                <a:lnTo>
                  <a:pt x="2296" y="3006"/>
                </a:lnTo>
                <a:lnTo>
                  <a:pt x="2296" y="2044"/>
                </a:lnTo>
                <a:lnTo>
                  <a:pt x="3036" y="2706"/>
                </a:lnTo>
                <a:cubicBezTo>
                  <a:pt x="3157" y="2815"/>
                  <a:pt x="3307" y="2868"/>
                  <a:pt x="3457" y="2868"/>
                </a:cubicBezTo>
                <a:cubicBezTo>
                  <a:pt x="3634" y="2868"/>
                  <a:pt x="3810" y="2793"/>
                  <a:pt x="3935" y="2648"/>
                </a:cubicBezTo>
                <a:cubicBezTo>
                  <a:pt x="4725" y="1724"/>
                  <a:pt x="5833" y="1262"/>
                  <a:pt x="6940" y="1262"/>
                </a:cubicBezTo>
                <a:close/>
                <a:moveTo>
                  <a:pt x="3292" y="5087"/>
                </a:moveTo>
                <a:cubicBezTo>
                  <a:pt x="3645" y="5087"/>
                  <a:pt x="3928" y="5376"/>
                  <a:pt x="3922" y="5728"/>
                </a:cubicBezTo>
                <a:lnTo>
                  <a:pt x="3922" y="7434"/>
                </a:lnTo>
                <a:cubicBezTo>
                  <a:pt x="3928" y="7785"/>
                  <a:pt x="3645" y="8074"/>
                  <a:pt x="3292" y="8074"/>
                </a:cubicBezTo>
                <a:cubicBezTo>
                  <a:pt x="2940" y="8074"/>
                  <a:pt x="2655" y="7785"/>
                  <a:pt x="2663" y="7434"/>
                </a:cubicBezTo>
                <a:lnTo>
                  <a:pt x="2663" y="5728"/>
                </a:lnTo>
                <a:cubicBezTo>
                  <a:pt x="2655" y="5376"/>
                  <a:pt x="2940" y="5087"/>
                  <a:pt x="3292" y="5087"/>
                </a:cubicBezTo>
                <a:close/>
                <a:moveTo>
                  <a:pt x="5723" y="5087"/>
                </a:moveTo>
                <a:cubicBezTo>
                  <a:pt x="6076" y="5087"/>
                  <a:pt x="6360" y="5376"/>
                  <a:pt x="6354" y="5728"/>
                </a:cubicBezTo>
                <a:lnTo>
                  <a:pt x="6354" y="7434"/>
                </a:lnTo>
                <a:cubicBezTo>
                  <a:pt x="6360" y="7785"/>
                  <a:pt x="6076" y="8074"/>
                  <a:pt x="5723" y="8074"/>
                </a:cubicBezTo>
                <a:cubicBezTo>
                  <a:pt x="5372" y="8074"/>
                  <a:pt x="5088" y="7785"/>
                  <a:pt x="5094" y="7434"/>
                </a:cubicBezTo>
                <a:lnTo>
                  <a:pt x="5094" y="5728"/>
                </a:lnTo>
                <a:cubicBezTo>
                  <a:pt x="5088" y="5376"/>
                  <a:pt x="5372" y="5087"/>
                  <a:pt x="5723" y="5087"/>
                </a:cubicBezTo>
                <a:close/>
                <a:moveTo>
                  <a:pt x="8155" y="5087"/>
                </a:moveTo>
                <a:cubicBezTo>
                  <a:pt x="8508" y="5087"/>
                  <a:pt x="8791" y="5376"/>
                  <a:pt x="8785" y="5728"/>
                </a:cubicBezTo>
                <a:lnTo>
                  <a:pt x="8785" y="7434"/>
                </a:lnTo>
                <a:cubicBezTo>
                  <a:pt x="8791" y="7785"/>
                  <a:pt x="8508" y="8074"/>
                  <a:pt x="8155" y="8074"/>
                </a:cubicBezTo>
                <a:cubicBezTo>
                  <a:pt x="7803" y="8074"/>
                  <a:pt x="7520" y="7785"/>
                  <a:pt x="7526" y="7434"/>
                </a:cubicBezTo>
                <a:lnTo>
                  <a:pt x="7526" y="5728"/>
                </a:lnTo>
                <a:cubicBezTo>
                  <a:pt x="7520" y="5376"/>
                  <a:pt x="7803" y="5087"/>
                  <a:pt x="8155" y="5087"/>
                </a:cubicBezTo>
                <a:close/>
                <a:moveTo>
                  <a:pt x="10588" y="5087"/>
                </a:moveTo>
                <a:cubicBezTo>
                  <a:pt x="10940" y="5087"/>
                  <a:pt x="11223" y="5376"/>
                  <a:pt x="11217" y="5728"/>
                </a:cubicBezTo>
                <a:lnTo>
                  <a:pt x="11217" y="7434"/>
                </a:lnTo>
                <a:cubicBezTo>
                  <a:pt x="11223" y="7785"/>
                  <a:pt x="10940" y="8074"/>
                  <a:pt x="10588" y="8074"/>
                </a:cubicBezTo>
                <a:cubicBezTo>
                  <a:pt x="10235" y="8074"/>
                  <a:pt x="9951" y="7785"/>
                  <a:pt x="9957" y="7434"/>
                </a:cubicBezTo>
                <a:lnTo>
                  <a:pt x="9957" y="5728"/>
                </a:lnTo>
                <a:cubicBezTo>
                  <a:pt x="9951" y="5376"/>
                  <a:pt x="10235" y="5087"/>
                  <a:pt x="10588" y="5087"/>
                </a:cubicBezTo>
                <a:close/>
                <a:moveTo>
                  <a:pt x="11583" y="10156"/>
                </a:moveTo>
                <a:lnTo>
                  <a:pt x="11583" y="11334"/>
                </a:lnTo>
                <a:lnTo>
                  <a:pt x="2296" y="11334"/>
                </a:lnTo>
                <a:lnTo>
                  <a:pt x="2296" y="10156"/>
                </a:lnTo>
                <a:close/>
                <a:moveTo>
                  <a:pt x="3890" y="13092"/>
                </a:moveTo>
                <a:cubicBezTo>
                  <a:pt x="4235" y="13092"/>
                  <a:pt x="4515" y="13368"/>
                  <a:pt x="4521" y="13713"/>
                </a:cubicBezTo>
                <a:lnTo>
                  <a:pt x="4521" y="15138"/>
                </a:lnTo>
                <a:cubicBezTo>
                  <a:pt x="4526" y="15490"/>
                  <a:pt x="4243" y="15779"/>
                  <a:pt x="3890" y="15779"/>
                </a:cubicBezTo>
                <a:cubicBezTo>
                  <a:pt x="3538" y="15779"/>
                  <a:pt x="3255" y="15490"/>
                  <a:pt x="3261" y="15138"/>
                </a:cubicBezTo>
                <a:lnTo>
                  <a:pt x="3261" y="13713"/>
                </a:lnTo>
                <a:cubicBezTo>
                  <a:pt x="3267" y="13368"/>
                  <a:pt x="3547" y="13092"/>
                  <a:pt x="3890" y="13092"/>
                </a:cubicBezTo>
                <a:close/>
                <a:moveTo>
                  <a:pt x="5923" y="13092"/>
                </a:moveTo>
                <a:cubicBezTo>
                  <a:pt x="6268" y="13092"/>
                  <a:pt x="6548" y="13368"/>
                  <a:pt x="6554" y="13713"/>
                </a:cubicBezTo>
                <a:lnTo>
                  <a:pt x="6554" y="15138"/>
                </a:lnTo>
                <a:cubicBezTo>
                  <a:pt x="6560" y="15490"/>
                  <a:pt x="6275" y="15779"/>
                  <a:pt x="5923" y="15779"/>
                </a:cubicBezTo>
                <a:cubicBezTo>
                  <a:pt x="5571" y="15779"/>
                  <a:pt x="5287" y="15490"/>
                  <a:pt x="5293" y="15138"/>
                </a:cubicBezTo>
                <a:lnTo>
                  <a:pt x="5293" y="13713"/>
                </a:lnTo>
                <a:cubicBezTo>
                  <a:pt x="5299" y="13368"/>
                  <a:pt x="5579" y="13092"/>
                  <a:pt x="5923" y="13092"/>
                </a:cubicBezTo>
                <a:close/>
                <a:moveTo>
                  <a:pt x="7956" y="13092"/>
                </a:moveTo>
                <a:cubicBezTo>
                  <a:pt x="8299" y="13092"/>
                  <a:pt x="8581" y="13368"/>
                  <a:pt x="8587" y="13713"/>
                </a:cubicBezTo>
                <a:lnTo>
                  <a:pt x="8587" y="15138"/>
                </a:lnTo>
                <a:cubicBezTo>
                  <a:pt x="8593" y="15490"/>
                  <a:pt x="8308" y="15779"/>
                  <a:pt x="7956" y="15779"/>
                </a:cubicBezTo>
                <a:cubicBezTo>
                  <a:pt x="7603" y="15779"/>
                  <a:pt x="7320" y="15490"/>
                  <a:pt x="7326" y="15138"/>
                </a:cubicBezTo>
                <a:lnTo>
                  <a:pt x="7326" y="13713"/>
                </a:lnTo>
                <a:cubicBezTo>
                  <a:pt x="7332" y="13368"/>
                  <a:pt x="7612" y="13092"/>
                  <a:pt x="7956" y="13092"/>
                </a:cubicBezTo>
                <a:close/>
                <a:moveTo>
                  <a:pt x="9988" y="13092"/>
                </a:moveTo>
                <a:cubicBezTo>
                  <a:pt x="10332" y="13092"/>
                  <a:pt x="10613" y="13368"/>
                  <a:pt x="10618" y="13713"/>
                </a:cubicBezTo>
                <a:lnTo>
                  <a:pt x="10618" y="15138"/>
                </a:lnTo>
                <a:cubicBezTo>
                  <a:pt x="10624" y="15490"/>
                  <a:pt x="10341" y="15779"/>
                  <a:pt x="9988" y="15779"/>
                </a:cubicBezTo>
                <a:cubicBezTo>
                  <a:pt x="9636" y="15779"/>
                  <a:pt x="9353" y="15490"/>
                  <a:pt x="9359" y="15138"/>
                </a:cubicBezTo>
                <a:lnTo>
                  <a:pt x="9359" y="13713"/>
                </a:lnTo>
                <a:cubicBezTo>
                  <a:pt x="9365" y="13368"/>
                  <a:pt x="9645" y="13092"/>
                  <a:pt x="9988" y="13092"/>
                </a:cubicBezTo>
                <a:close/>
                <a:moveTo>
                  <a:pt x="9476" y="17517"/>
                </a:moveTo>
                <a:lnTo>
                  <a:pt x="9476" y="18069"/>
                </a:lnTo>
                <a:lnTo>
                  <a:pt x="4404" y="18069"/>
                </a:lnTo>
                <a:lnTo>
                  <a:pt x="4404" y="17517"/>
                </a:lnTo>
                <a:close/>
                <a:moveTo>
                  <a:pt x="1671" y="1"/>
                </a:moveTo>
                <a:cubicBezTo>
                  <a:pt x="1345" y="1"/>
                  <a:pt x="1035" y="255"/>
                  <a:pt x="1035" y="631"/>
                </a:cubicBezTo>
                <a:lnTo>
                  <a:pt x="1035" y="3073"/>
                </a:lnTo>
                <a:cubicBezTo>
                  <a:pt x="421" y="3264"/>
                  <a:pt x="0" y="3833"/>
                  <a:pt x="0" y="4477"/>
                </a:cubicBezTo>
                <a:lnTo>
                  <a:pt x="0" y="8686"/>
                </a:lnTo>
                <a:cubicBezTo>
                  <a:pt x="0" y="9330"/>
                  <a:pt x="421" y="9899"/>
                  <a:pt x="1035" y="10090"/>
                </a:cubicBezTo>
                <a:lnTo>
                  <a:pt x="1035" y="16887"/>
                </a:lnTo>
                <a:cubicBezTo>
                  <a:pt x="1035" y="17234"/>
                  <a:pt x="1318" y="17517"/>
                  <a:pt x="1666" y="17517"/>
                </a:cubicBezTo>
                <a:lnTo>
                  <a:pt x="3144" y="17517"/>
                </a:lnTo>
                <a:lnTo>
                  <a:pt x="3144" y="18698"/>
                </a:lnTo>
                <a:cubicBezTo>
                  <a:pt x="3144" y="19047"/>
                  <a:pt x="3426" y="19329"/>
                  <a:pt x="3775" y="19329"/>
                </a:cubicBezTo>
                <a:lnTo>
                  <a:pt x="10105" y="19329"/>
                </a:lnTo>
                <a:cubicBezTo>
                  <a:pt x="10454" y="19329"/>
                  <a:pt x="10735" y="19047"/>
                  <a:pt x="10735" y="18698"/>
                </a:cubicBezTo>
                <a:lnTo>
                  <a:pt x="10735" y="17517"/>
                </a:lnTo>
                <a:lnTo>
                  <a:pt x="12212" y="17517"/>
                </a:lnTo>
                <a:cubicBezTo>
                  <a:pt x="12561" y="17516"/>
                  <a:pt x="12843" y="17234"/>
                  <a:pt x="12843" y="16887"/>
                </a:cubicBezTo>
                <a:lnTo>
                  <a:pt x="12843" y="10090"/>
                </a:lnTo>
                <a:cubicBezTo>
                  <a:pt x="13459" y="9899"/>
                  <a:pt x="13878" y="9330"/>
                  <a:pt x="13879" y="8686"/>
                </a:cubicBezTo>
                <a:lnTo>
                  <a:pt x="13879" y="4477"/>
                </a:lnTo>
                <a:cubicBezTo>
                  <a:pt x="13878" y="3833"/>
                  <a:pt x="13459" y="3264"/>
                  <a:pt x="12844" y="3071"/>
                </a:cubicBezTo>
                <a:lnTo>
                  <a:pt x="12844" y="631"/>
                </a:lnTo>
                <a:cubicBezTo>
                  <a:pt x="12844" y="255"/>
                  <a:pt x="12534" y="1"/>
                  <a:pt x="12209" y="1"/>
                </a:cubicBezTo>
                <a:cubicBezTo>
                  <a:pt x="12065" y="1"/>
                  <a:pt x="11918" y="51"/>
                  <a:pt x="11793" y="162"/>
                </a:cubicBezTo>
                <a:lnTo>
                  <a:pt x="10454" y="1365"/>
                </a:lnTo>
                <a:cubicBezTo>
                  <a:pt x="9459" y="456"/>
                  <a:pt x="8199" y="1"/>
                  <a:pt x="6940" y="1"/>
                </a:cubicBezTo>
                <a:cubicBezTo>
                  <a:pt x="5680" y="1"/>
                  <a:pt x="4421" y="456"/>
                  <a:pt x="3426" y="1365"/>
                </a:cubicBezTo>
                <a:lnTo>
                  <a:pt x="2088" y="162"/>
                </a:lnTo>
                <a:cubicBezTo>
                  <a:pt x="1963" y="51"/>
                  <a:pt x="1815" y="1"/>
                  <a:pt x="1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 name="Google Shape;568;p60"/>
          <p:cNvGrpSpPr/>
          <p:nvPr/>
        </p:nvGrpSpPr>
        <p:grpSpPr>
          <a:xfrm>
            <a:off x="1645617" y="3164885"/>
            <a:ext cx="257255" cy="310237"/>
            <a:chOff x="2881693" y="4427873"/>
            <a:chExt cx="361872" cy="436400"/>
          </a:xfrm>
        </p:grpSpPr>
        <p:sp>
          <p:nvSpPr>
            <p:cNvPr id="569" name="Google Shape;569;p60"/>
            <p:cNvSpPr/>
            <p:nvPr/>
          </p:nvSpPr>
          <p:spPr>
            <a:xfrm>
              <a:off x="2960150" y="4427873"/>
              <a:ext cx="205004" cy="205026"/>
            </a:xfrm>
            <a:custGeom>
              <a:avLst/>
              <a:gdLst/>
              <a:ahLst/>
              <a:cxnLst/>
              <a:rect l="l" t="t" r="r" b="b"/>
              <a:pathLst>
                <a:path w="9080" h="9081" extrusionOk="0">
                  <a:moveTo>
                    <a:pt x="4540" y="0"/>
                  </a:moveTo>
                  <a:cubicBezTo>
                    <a:pt x="2037" y="0"/>
                    <a:pt x="1" y="2036"/>
                    <a:pt x="1" y="4540"/>
                  </a:cubicBezTo>
                  <a:cubicBezTo>
                    <a:pt x="1" y="7043"/>
                    <a:pt x="2037" y="9080"/>
                    <a:pt x="4540" y="9080"/>
                  </a:cubicBezTo>
                  <a:cubicBezTo>
                    <a:pt x="7043" y="9080"/>
                    <a:pt x="9079" y="7043"/>
                    <a:pt x="9079" y="4541"/>
                  </a:cubicBezTo>
                  <a:cubicBezTo>
                    <a:pt x="9079" y="2038"/>
                    <a:pt x="7043" y="0"/>
                    <a:pt x="45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60"/>
            <p:cNvSpPr/>
            <p:nvPr/>
          </p:nvSpPr>
          <p:spPr>
            <a:xfrm>
              <a:off x="2984669" y="4740413"/>
              <a:ext cx="155965" cy="123860"/>
            </a:xfrm>
            <a:custGeom>
              <a:avLst/>
              <a:gdLst/>
              <a:ahLst/>
              <a:cxnLst/>
              <a:rect l="l" t="t" r="r" b="b"/>
              <a:pathLst>
                <a:path w="6908" h="5486" extrusionOk="0">
                  <a:moveTo>
                    <a:pt x="3455" y="2107"/>
                  </a:moveTo>
                  <a:cubicBezTo>
                    <a:pt x="3536" y="2107"/>
                    <a:pt x="3619" y="2123"/>
                    <a:pt x="3698" y="2155"/>
                  </a:cubicBezTo>
                  <a:cubicBezTo>
                    <a:pt x="3934" y="2254"/>
                    <a:pt x="4090" y="2486"/>
                    <a:pt x="4090" y="2743"/>
                  </a:cubicBezTo>
                  <a:cubicBezTo>
                    <a:pt x="4090" y="3095"/>
                    <a:pt x="3806" y="3380"/>
                    <a:pt x="3454" y="3380"/>
                  </a:cubicBezTo>
                  <a:cubicBezTo>
                    <a:pt x="3197" y="3380"/>
                    <a:pt x="2965" y="3225"/>
                    <a:pt x="2866" y="2987"/>
                  </a:cubicBezTo>
                  <a:cubicBezTo>
                    <a:pt x="2768" y="2749"/>
                    <a:pt x="2822" y="2476"/>
                    <a:pt x="3004" y="2294"/>
                  </a:cubicBezTo>
                  <a:cubicBezTo>
                    <a:pt x="3126" y="2172"/>
                    <a:pt x="3289" y="2107"/>
                    <a:pt x="3455" y="2107"/>
                  </a:cubicBezTo>
                  <a:close/>
                  <a:moveTo>
                    <a:pt x="630" y="1"/>
                  </a:moveTo>
                  <a:cubicBezTo>
                    <a:pt x="282" y="1"/>
                    <a:pt x="1" y="283"/>
                    <a:pt x="1" y="631"/>
                  </a:cubicBezTo>
                  <a:lnTo>
                    <a:pt x="1" y="4857"/>
                  </a:lnTo>
                  <a:cubicBezTo>
                    <a:pt x="1" y="5203"/>
                    <a:pt x="281" y="5486"/>
                    <a:pt x="627" y="5486"/>
                  </a:cubicBezTo>
                  <a:cubicBezTo>
                    <a:pt x="628" y="5486"/>
                    <a:pt x="629" y="5486"/>
                    <a:pt x="630" y="5486"/>
                  </a:cubicBezTo>
                  <a:lnTo>
                    <a:pt x="6277" y="5486"/>
                  </a:lnTo>
                  <a:cubicBezTo>
                    <a:pt x="6278" y="5486"/>
                    <a:pt x="6278" y="5486"/>
                    <a:pt x="6279" y="5486"/>
                  </a:cubicBezTo>
                  <a:cubicBezTo>
                    <a:pt x="6627" y="5486"/>
                    <a:pt x="6907" y="5203"/>
                    <a:pt x="6907" y="4857"/>
                  </a:cubicBezTo>
                  <a:lnTo>
                    <a:pt x="6907" y="631"/>
                  </a:lnTo>
                  <a:cubicBezTo>
                    <a:pt x="6907" y="283"/>
                    <a:pt x="6625" y="1"/>
                    <a:pt x="62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60"/>
            <p:cNvSpPr/>
            <p:nvPr/>
          </p:nvSpPr>
          <p:spPr>
            <a:xfrm>
              <a:off x="2881693" y="4627255"/>
              <a:ext cx="361872" cy="172311"/>
            </a:xfrm>
            <a:custGeom>
              <a:avLst/>
              <a:gdLst/>
              <a:ahLst/>
              <a:cxnLst/>
              <a:rect l="l" t="t" r="r" b="b"/>
              <a:pathLst>
                <a:path w="16028" h="7632" extrusionOk="0">
                  <a:moveTo>
                    <a:pt x="4118" y="1"/>
                  </a:moveTo>
                  <a:cubicBezTo>
                    <a:pt x="1665" y="1373"/>
                    <a:pt x="1" y="3997"/>
                    <a:pt x="1" y="7001"/>
                  </a:cubicBezTo>
                  <a:cubicBezTo>
                    <a:pt x="2" y="7350"/>
                    <a:pt x="284" y="7631"/>
                    <a:pt x="631" y="7631"/>
                  </a:cubicBezTo>
                  <a:lnTo>
                    <a:pt x="3301" y="7631"/>
                  </a:lnTo>
                  <a:lnTo>
                    <a:pt x="3301" y="5642"/>
                  </a:lnTo>
                  <a:cubicBezTo>
                    <a:pt x="3302" y="4598"/>
                    <a:pt x="4147" y="3753"/>
                    <a:pt x="5191" y="3752"/>
                  </a:cubicBezTo>
                  <a:lnTo>
                    <a:pt x="10838" y="3752"/>
                  </a:lnTo>
                  <a:cubicBezTo>
                    <a:pt x="11883" y="3753"/>
                    <a:pt x="12728" y="4598"/>
                    <a:pt x="12729" y="5642"/>
                  </a:cubicBezTo>
                  <a:lnTo>
                    <a:pt x="12729" y="7631"/>
                  </a:lnTo>
                  <a:lnTo>
                    <a:pt x="15399" y="7631"/>
                  </a:lnTo>
                  <a:cubicBezTo>
                    <a:pt x="15746" y="7631"/>
                    <a:pt x="16028" y="7350"/>
                    <a:pt x="16028" y="7001"/>
                  </a:cubicBezTo>
                  <a:cubicBezTo>
                    <a:pt x="16028" y="3996"/>
                    <a:pt x="14365" y="1373"/>
                    <a:pt x="11912" y="1"/>
                  </a:cubicBezTo>
                  <a:cubicBezTo>
                    <a:pt x="11770" y="131"/>
                    <a:pt x="11621" y="252"/>
                    <a:pt x="11468" y="366"/>
                  </a:cubicBezTo>
                  <a:lnTo>
                    <a:pt x="11468" y="2679"/>
                  </a:lnTo>
                  <a:cubicBezTo>
                    <a:pt x="11474" y="3031"/>
                    <a:pt x="11191" y="3320"/>
                    <a:pt x="10838" y="3320"/>
                  </a:cubicBezTo>
                  <a:cubicBezTo>
                    <a:pt x="10486" y="3320"/>
                    <a:pt x="10201" y="3031"/>
                    <a:pt x="10207" y="2679"/>
                  </a:cubicBezTo>
                  <a:lnTo>
                    <a:pt x="10207" y="1080"/>
                  </a:lnTo>
                  <a:cubicBezTo>
                    <a:pt x="9504" y="1366"/>
                    <a:pt x="8759" y="1510"/>
                    <a:pt x="8014" y="1510"/>
                  </a:cubicBezTo>
                  <a:cubicBezTo>
                    <a:pt x="7269" y="1510"/>
                    <a:pt x="6524" y="1366"/>
                    <a:pt x="5821" y="1080"/>
                  </a:cubicBezTo>
                  <a:lnTo>
                    <a:pt x="5821" y="2679"/>
                  </a:lnTo>
                  <a:cubicBezTo>
                    <a:pt x="5821" y="3027"/>
                    <a:pt x="5540" y="3308"/>
                    <a:pt x="5191" y="3308"/>
                  </a:cubicBezTo>
                  <a:cubicBezTo>
                    <a:pt x="4843" y="3308"/>
                    <a:pt x="4560" y="3027"/>
                    <a:pt x="4560" y="2679"/>
                  </a:cubicBezTo>
                  <a:lnTo>
                    <a:pt x="4560" y="366"/>
                  </a:lnTo>
                  <a:cubicBezTo>
                    <a:pt x="4407" y="252"/>
                    <a:pt x="4260" y="131"/>
                    <a:pt x="4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9" name="Google Shape;349;p33"/>
          <p:cNvSpPr/>
          <p:nvPr/>
        </p:nvSpPr>
        <p:spPr>
          <a:xfrm>
            <a:off x="485987" y="2718858"/>
            <a:ext cx="747000" cy="747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1"/>
              </a:solidFill>
              <a:latin typeface="Lexend Deca SemiBold"/>
              <a:ea typeface="Lexend Deca SemiBold"/>
              <a:cs typeface="Lexend Deca SemiBold"/>
              <a:sym typeface="Lexend Deca SemiBold"/>
            </a:endParaRPr>
          </a:p>
        </p:txBody>
      </p:sp>
      <p:sp>
        <p:nvSpPr>
          <p:cNvPr id="350" name="Google Shape;350;p33"/>
          <p:cNvSpPr/>
          <p:nvPr/>
        </p:nvSpPr>
        <p:spPr>
          <a:xfrm>
            <a:off x="8025754" y="1685931"/>
            <a:ext cx="747000" cy="747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1"/>
              </a:solidFill>
              <a:latin typeface="Lexend Deca SemiBold"/>
              <a:ea typeface="Lexend Deca SemiBold"/>
              <a:cs typeface="Lexend Deca SemiBold"/>
              <a:sym typeface="Lexend Deca SemiBold"/>
            </a:endParaRPr>
          </a:p>
        </p:txBody>
      </p:sp>
      <p:sp>
        <p:nvSpPr>
          <p:cNvPr id="351" name="Google Shape;351;p33"/>
          <p:cNvSpPr/>
          <p:nvPr/>
        </p:nvSpPr>
        <p:spPr>
          <a:xfrm>
            <a:off x="1284938" y="2844109"/>
            <a:ext cx="2766893" cy="550788"/>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3"/>
          <p:cNvSpPr/>
          <p:nvPr/>
        </p:nvSpPr>
        <p:spPr>
          <a:xfrm>
            <a:off x="4161025" y="3038808"/>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3"/>
          <p:cNvSpPr txBox="1"/>
          <p:nvPr/>
        </p:nvSpPr>
        <p:spPr>
          <a:xfrm>
            <a:off x="3274537" y="2553408"/>
            <a:ext cx="777300" cy="290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dirty="0">
                <a:solidFill>
                  <a:schemeClr val="dk2"/>
                </a:solidFill>
                <a:latin typeface="Lexend Deca"/>
                <a:ea typeface="Lexend Deca"/>
                <a:cs typeface="Lexend Deca"/>
                <a:sym typeface="Lexend Deca"/>
              </a:rPr>
              <a:t>0:30 AM</a:t>
            </a:r>
            <a:endParaRPr sz="1000" dirty="0">
              <a:solidFill>
                <a:schemeClr val="dk2"/>
              </a:solidFill>
              <a:latin typeface="Lexend Deca"/>
              <a:ea typeface="Lexend Deca"/>
              <a:cs typeface="Lexend Deca"/>
              <a:sym typeface="Lexend Deca"/>
            </a:endParaRPr>
          </a:p>
        </p:txBody>
      </p:sp>
      <p:sp>
        <p:nvSpPr>
          <p:cNvPr id="354" name="Google Shape;354;p33"/>
          <p:cNvSpPr/>
          <p:nvPr/>
        </p:nvSpPr>
        <p:spPr>
          <a:xfrm flipH="1">
            <a:off x="5207055" y="1802632"/>
            <a:ext cx="2766893" cy="550788"/>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3"/>
          <p:cNvSpPr/>
          <p:nvPr/>
        </p:nvSpPr>
        <p:spPr>
          <a:xfrm>
            <a:off x="4942942" y="1997331"/>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3"/>
          <p:cNvSpPr txBox="1"/>
          <p:nvPr/>
        </p:nvSpPr>
        <p:spPr>
          <a:xfrm>
            <a:off x="3351764" y="1318645"/>
            <a:ext cx="777300" cy="290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dk2"/>
                </a:solidFill>
                <a:latin typeface="Lexend Deca"/>
                <a:ea typeface="Lexend Deca"/>
                <a:cs typeface="Lexend Deca"/>
                <a:sym typeface="Lexend Deca"/>
              </a:rPr>
              <a:t>11:25 AM</a:t>
            </a:r>
            <a:endParaRPr sz="1000">
              <a:solidFill>
                <a:schemeClr val="dk2"/>
              </a:solidFill>
              <a:latin typeface="Lexend Deca"/>
              <a:ea typeface="Lexend Deca"/>
              <a:cs typeface="Lexend Deca"/>
              <a:sym typeface="Lexend Deca"/>
            </a:endParaRPr>
          </a:p>
        </p:txBody>
      </p:sp>
      <p:sp>
        <p:nvSpPr>
          <p:cNvPr id="359" name="Google Shape;359;p33"/>
          <p:cNvSpPr txBox="1"/>
          <p:nvPr/>
        </p:nvSpPr>
        <p:spPr>
          <a:xfrm>
            <a:off x="5207054" y="1508406"/>
            <a:ext cx="777300" cy="2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chemeClr val="dk2"/>
                </a:solidFill>
                <a:latin typeface="Lexend Deca"/>
                <a:ea typeface="Lexend Deca"/>
                <a:cs typeface="Lexend Deca"/>
                <a:sym typeface="Lexend Deca"/>
              </a:rPr>
              <a:t>10:45 PM</a:t>
            </a:r>
            <a:endParaRPr sz="1000" dirty="0">
              <a:solidFill>
                <a:schemeClr val="dk2"/>
              </a:solidFill>
              <a:latin typeface="Lexend Deca"/>
              <a:ea typeface="Lexend Deca"/>
              <a:cs typeface="Lexend Deca"/>
              <a:sym typeface="Lexend Deca"/>
            </a:endParaRPr>
          </a:p>
        </p:txBody>
      </p:sp>
      <p:sp>
        <p:nvSpPr>
          <p:cNvPr id="361" name="Google Shape;361;p33"/>
          <p:cNvSpPr txBox="1">
            <a:spLocks noGrp="1"/>
          </p:cNvSpPr>
          <p:nvPr>
            <p:ph type="title"/>
          </p:nvPr>
        </p:nvSpPr>
        <p:spPr>
          <a:xfrm>
            <a:off x="1077500" y="368825"/>
            <a:ext cx="3014639"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accent3">
                    <a:lumMod val="75000"/>
                  </a:schemeClr>
                </a:solidFill>
                <a:latin typeface="Montserrat Black" panose="020B0604020202020204" pitchFamily="2" charset="0"/>
              </a:rPr>
              <a:t>Our team</a:t>
            </a:r>
          </a:p>
        </p:txBody>
      </p:sp>
      <p:grpSp>
        <p:nvGrpSpPr>
          <p:cNvPr id="366" name="Google Shape;366;p33"/>
          <p:cNvGrpSpPr/>
          <p:nvPr/>
        </p:nvGrpSpPr>
        <p:grpSpPr>
          <a:xfrm>
            <a:off x="7896786" y="547983"/>
            <a:ext cx="369126" cy="324424"/>
            <a:chOff x="4467200" y="877100"/>
            <a:chExt cx="481825" cy="423475"/>
          </a:xfrm>
        </p:grpSpPr>
        <p:sp>
          <p:nvSpPr>
            <p:cNvPr id="367" name="Google Shape;367;p33"/>
            <p:cNvSpPr/>
            <p:nvPr/>
          </p:nvSpPr>
          <p:spPr>
            <a:xfrm>
              <a:off x="4467200" y="1018224"/>
              <a:ext cx="481825" cy="282351"/>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75000"/>
                  </a:schemeClr>
                </a:solidFill>
              </a:endParaRPr>
            </a:p>
          </p:txBody>
        </p:sp>
        <p:sp>
          <p:nvSpPr>
            <p:cNvPr id="368" name="Google Shape;368;p33"/>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75000"/>
                  </a:schemeClr>
                </a:solidFill>
              </a:endParaRPr>
            </a:p>
          </p:txBody>
        </p:sp>
        <p:sp>
          <p:nvSpPr>
            <p:cNvPr id="369" name="Google Shape;369;p33"/>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accent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3">
                    <a:lumMod val="75000"/>
                  </a:schemeClr>
                </a:solidFill>
              </a:endParaRPr>
            </a:p>
          </p:txBody>
        </p:sp>
        <p:sp>
          <p:nvSpPr>
            <p:cNvPr id="370" name="Google Shape;370;p33"/>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accent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lumMod val="75000"/>
                  </a:schemeClr>
                </a:solidFill>
              </a:endParaRPr>
            </a:p>
          </p:txBody>
        </p:sp>
      </p:grpSp>
      <p:sp>
        <p:nvSpPr>
          <p:cNvPr id="371" name="Google Shape;371;p33"/>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3"/>
          <p:cNvSpPr txBox="1">
            <a:spLocks noGrp="1"/>
          </p:cNvSpPr>
          <p:nvPr>
            <p:ph type="subTitle" idx="4"/>
          </p:nvPr>
        </p:nvSpPr>
        <p:spPr>
          <a:xfrm>
            <a:off x="5207053" y="1844506"/>
            <a:ext cx="2621390" cy="4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Nguyễn</a:t>
            </a:r>
            <a:r>
              <a:rPr lang="en-US" dirty="0"/>
              <a:t> Minh </a:t>
            </a:r>
            <a:r>
              <a:rPr lang="en-US" dirty="0" err="1"/>
              <a:t>Hiếu</a:t>
            </a:r>
            <a:endParaRPr dirty="0"/>
          </a:p>
        </p:txBody>
      </p:sp>
      <p:sp>
        <p:nvSpPr>
          <p:cNvPr id="376" name="Google Shape;376;p33"/>
          <p:cNvSpPr txBox="1">
            <a:spLocks noGrp="1"/>
          </p:cNvSpPr>
          <p:nvPr>
            <p:ph type="subTitle" idx="6"/>
          </p:nvPr>
        </p:nvSpPr>
        <p:spPr>
          <a:xfrm>
            <a:off x="1478732" y="2876958"/>
            <a:ext cx="2766891" cy="4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solidFill>
                  <a:schemeClr val="accent3">
                    <a:lumMod val="75000"/>
                  </a:schemeClr>
                </a:solidFill>
              </a:rPr>
              <a:t>Hoàng Minh Hưởng</a:t>
            </a:r>
          </a:p>
        </p:txBody>
      </p:sp>
      <p:grpSp>
        <p:nvGrpSpPr>
          <p:cNvPr id="377" name="Google Shape;377;p33"/>
          <p:cNvGrpSpPr/>
          <p:nvPr/>
        </p:nvGrpSpPr>
        <p:grpSpPr>
          <a:xfrm>
            <a:off x="8202317" y="1862656"/>
            <a:ext cx="393850" cy="393850"/>
            <a:chOff x="1418388" y="3529950"/>
            <a:chExt cx="393850" cy="393850"/>
          </a:xfrm>
        </p:grpSpPr>
        <p:sp>
          <p:nvSpPr>
            <p:cNvPr id="378" name="Google Shape;378;p33"/>
            <p:cNvSpPr/>
            <p:nvPr/>
          </p:nvSpPr>
          <p:spPr>
            <a:xfrm>
              <a:off x="1429713" y="3646850"/>
              <a:ext cx="23125" cy="69350"/>
            </a:xfrm>
            <a:custGeom>
              <a:avLst/>
              <a:gdLst/>
              <a:ahLst/>
              <a:cxnLst/>
              <a:rect l="l" t="t" r="r" b="b"/>
              <a:pathLst>
                <a:path w="925" h="2774" extrusionOk="0">
                  <a:moveTo>
                    <a:pt x="471" y="0"/>
                  </a:moveTo>
                  <a:cubicBezTo>
                    <a:pt x="210" y="0"/>
                    <a:pt x="1" y="210"/>
                    <a:pt x="1" y="471"/>
                  </a:cubicBezTo>
                  <a:lnTo>
                    <a:pt x="1" y="2303"/>
                  </a:lnTo>
                  <a:cubicBezTo>
                    <a:pt x="1" y="2564"/>
                    <a:pt x="210" y="2774"/>
                    <a:pt x="471" y="2774"/>
                  </a:cubicBezTo>
                  <a:lnTo>
                    <a:pt x="925" y="2774"/>
                  </a:lnTo>
                  <a:lnTo>
                    <a:pt x="9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3"/>
            <p:cNvSpPr/>
            <p:nvPr/>
          </p:nvSpPr>
          <p:spPr>
            <a:xfrm>
              <a:off x="1418388" y="3819975"/>
              <a:ext cx="300100" cy="103825"/>
            </a:xfrm>
            <a:custGeom>
              <a:avLst/>
              <a:gdLst/>
              <a:ahLst/>
              <a:cxnLst/>
              <a:rect l="l" t="t" r="r" b="b"/>
              <a:pathLst>
                <a:path w="12004" h="4153" extrusionOk="0">
                  <a:moveTo>
                    <a:pt x="2617" y="1"/>
                  </a:moveTo>
                  <a:cubicBezTo>
                    <a:pt x="1169" y="1"/>
                    <a:pt x="0" y="1170"/>
                    <a:pt x="0" y="2618"/>
                  </a:cubicBezTo>
                  <a:lnTo>
                    <a:pt x="0" y="3699"/>
                  </a:lnTo>
                  <a:cubicBezTo>
                    <a:pt x="0" y="3944"/>
                    <a:pt x="210" y="4153"/>
                    <a:pt x="454" y="4153"/>
                  </a:cubicBezTo>
                  <a:lnTo>
                    <a:pt x="11550" y="4153"/>
                  </a:lnTo>
                  <a:cubicBezTo>
                    <a:pt x="11794" y="4153"/>
                    <a:pt x="12003" y="3944"/>
                    <a:pt x="12003" y="3699"/>
                  </a:cubicBezTo>
                  <a:lnTo>
                    <a:pt x="12003" y="2618"/>
                  </a:lnTo>
                  <a:cubicBezTo>
                    <a:pt x="12003" y="1170"/>
                    <a:pt x="10834" y="1"/>
                    <a:pt x="9386" y="1"/>
                  </a:cubicBezTo>
                  <a:lnTo>
                    <a:pt x="8305" y="1"/>
                  </a:lnTo>
                  <a:lnTo>
                    <a:pt x="8305" y="926"/>
                  </a:lnTo>
                  <a:cubicBezTo>
                    <a:pt x="8305" y="2199"/>
                    <a:pt x="7275" y="3229"/>
                    <a:pt x="6002" y="3229"/>
                  </a:cubicBezTo>
                  <a:cubicBezTo>
                    <a:pt x="4728" y="3229"/>
                    <a:pt x="3699" y="2199"/>
                    <a:pt x="3699" y="926"/>
                  </a:cubicBezTo>
                  <a:lnTo>
                    <a:pt x="36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3"/>
            <p:cNvSpPr/>
            <p:nvPr/>
          </p:nvSpPr>
          <p:spPr>
            <a:xfrm>
              <a:off x="1441938" y="3554375"/>
              <a:ext cx="139600" cy="69350"/>
            </a:xfrm>
            <a:custGeom>
              <a:avLst/>
              <a:gdLst/>
              <a:ahLst/>
              <a:cxnLst/>
              <a:rect l="l" t="t" r="r" b="b"/>
              <a:pathLst>
                <a:path w="5584" h="2774" extrusionOk="0">
                  <a:moveTo>
                    <a:pt x="471" y="1"/>
                  </a:moveTo>
                  <a:cubicBezTo>
                    <a:pt x="210" y="1"/>
                    <a:pt x="0" y="210"/>
                    <a:pt x="0" y="471"/>
                  </a:cubicBezTo>
                  <a:lnTo>
                    <a:pt x="0" y="1518"/>
                  </a:lnTo>
                  <a:cubicBezTo>
                    <a:pt x="0" y="2216"/>
                    <a:pt x="559" y="2774"/>
                    <a:pt x="1257" y="2774"/>
                  </a:cubicBezTo>
                  <a:lnTo>
                    <a:pt x="5583" y="2774"/>
                  </a:lnTo>
                  <a:lnTo>
                    <a:pt x="55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3"/>
            <p:cNvSpPr/>
            <p:nvPr/>
          </p:nvSpPr>
          <p:spPr>
            <a:xfrm>
              <a:off x="1648213" y="3669950"/>
              <a:ext cx="58475" cy="92475"/>
            </a:xfrm>
            <a:custGeom>
              <a:avLst/>
              <a:gdLst/>
              <a:ahLst/>
              <a:cxnLst/>
              <a:rect l="l" t="t" r="r" b="b"/>
              <a:pathLst>
                <a:path w="2339" h="3699" extrusionOk="0">
                  <a:moveTo>
                    <a:pt x="1415" y="0"/>
                  </a:moveTo>
                  <a:lnTo>
                    <a:pt x="1415" y="1326"/>
                  </a:lnTo>
                  <a:lnTo>
                    <a:pt x="1415" y="1379"/>
                  </a:lnTo>
                  <a:lnTo>
                    <a:pt x="1415" y="2775"/>
                  </a:lnTo>
                  <a:lnTo>
                    <a:pt x="385" y="2775"/>
                  </a:lnTo>
                  <a:cubicBezTo>
                    <a:pt x="298" y="3106"/>
                    <a:pt x="175" y="3403"/>
                    <a:pt x="1" y="3699"/>
                  </a:cubicBezTo>
                  <a:lnTo>
                    <a:pt x="1885" y="3699"/>
                  </a:lnTo>
                  <a:cubicBezTo>
                    <a:pt x="2129" y="3699"/>
                    <a:pt x="2339" y="3490"/>
                    <a:pt x="2339" y="3229"/>
                  </a:cubicBezTo>
                  <a:lnTo>
                    <a:pt x="23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3"/>
            <p:cNvSpPr/>
            <p:nvPr/>
          </p:nvSpPr>
          <p:spPr>
            <a:xfrm>
              <a:off x="1475963" y="3646850"/>
              <a:ext cx="184950" cy="230725"/>
            </a:xfrm>
            <a:custGeom>
              <a:avLst/>
              <a:gdLst/>
              <a:ahLst/>
              <a:cxnLst/>
              <a:rect l="l" t="t" r="r" b="b"/>
              <a:pathLst>
                <a:path w="7398" h="9229" extrusionOk="0">
                  <a:moveTo>
                    <a:pt x="0" y="0"/>
                  </a:moveTo>
                  <a:lnTo>
                    <a:pt x="0" y="2774"/>
                  </a:lnTo>
                  <a:cubicBezTo>
                    <a:pt x="0" y="4327"/>
                    <a:pt x="959" y="5653"/>
                    <a:pt x="2320" y="6193"/>
                  </a:cubicBezTo>
                  <a:lnTo>
                    <a:pt x="2320" y="7851"/>
                  </a:lnTo>
                  <a:cubicBezTo>
                    <a:pt x="2320" y="8619"/>
                    <a:pt x="2931" y="9229"/>
                    <a:pt x="3699" y="9229"/>
                  </a:cubicBezTo>
                  <a:cubicBezTo>
                    <a:pt x="4466" y="9229"/>
                    <a:pt x="5076" y="8619"/>
                    <a:pt x="5076" y="7851"/>
                  </a:cubicBezTo>
                  <a:lnTo>
                    <a:pt x="5076" y="6193"/>
                  </a:lnTo>
                  <a:cubicBezTo>
                    <a:pt x="5844" y="5879"/>
                    <a:pt x="6490" y="5321"/>
                    <a:pt x="6891" y="4623"/>
                  </a:cubicBezTo>
                  <a:lnTo>
                    <a:pt x="3699" y="4623"/>
                  </a:lnTo>
                  <a:cubicBezTo>
                    <a:pt x="3436" y="4623"/>
                    <a:pt x="3227" y="4414"/>
                    <a:pt x="3227" y="4153"/>
                  </a:cubicBezTo>
                  <a:cubicBezTo>
                    <a:pt x="3227" y="3908"/>
                    <a:pt x="3436" y="3699"/>
                    <a:pt x="3699" y="3699"/>
                  </a:cubicBezTo>
                  <a:lnTo>
                    <a:pt x="7275" y="3699"/>
                  </a:lnTo>
                  <a:cubicBezTo>
                    <a:pt x="7344" y="3402"/>
                    <a:pt x="7397" y="3088"/>
                    <a:pt x="7397" y="2774"/>
                  </a:cubicBezTo>
                  <a:lnTo>
                    <a:pt x="7397" y="924"/>
                  </a:lnTo>
                  <a:lnTo>
                    <a:pt x="6716" y="924"/>
                  </a:lnTo>
                  <a:lnTo>
                    <a:pt x="5007" y="2617"/>
                  </a:lnTo>
                  <a:cubicBezTo>
                    <a:pt x="4913" y="2705"/>
                    <a:pt x="4800" y="2745"/>
                    <a:pt x="4690" y="2745"/>
                  </a:cubicBezTo>
                  <a:cubicBezTo>
                    <a:pt x="4451" y="2745"/>
                    <a:pt x="4222" y="2560"/>
                    <a:pt x="4222" y="2285"/>
                  </a:cubicBezTo>
                  <a:lnTo>
                    <a:pt x="42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3"/>
            <p:cNvSpPr/>
            <p:nvPr/>
          </p:nvSpPr>
          <p:spPr>
            <a:xfrm>
              <a:off x="1604613" y="3529950"/>
              <a:ext cx="207625" cy="146125"/>
            </a:xfrm>
            <a:custGeom>
              <a:avLst/>
              <a:gdLst/>
              <a:ahLst/>
              <a:cxnLst/>
              <a:rect l="l" t="t" r="r" b="b"/>
              <a:pathLst>
                <a:path w="8305" h="5845" extrusionOk="0">
                  <a:moveTo>
                    <a:pt x="0" y="1"/>
                  </a:moveTo>
                  <a:lnTo>
                    <a:pt x="0" y="5845"/>
                  </a:lnTo>
                  <a:lnTo>
                    <a:pt x="926" y="4937"/>
                  </a:lnTo>
                  <a:cubicBezTo>
                    <a:pt x="1100" y="4781"/>
                    <a:pt x="1326" y="4676"/>
                    <a:pt x="1570" y="4676"/>
                  </a:cubicBezTo>
                  <a:lnTo>
                    <a:pt x="8305" y="4676"/>
                  </a:lnTo>
                  <a:lnTo>
                    <a:pt x="83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33"/>
          <p:cNvGrpSpPr/>
          <p:nvPr/>
        </p:nvGrpSpPr>
        <p:grpSpPr>
          <a:xfrm>
            <a:off x="668175" y="2895558"/>
            <a:ext cx="393850" cy="393875"/>
            <a:chOff x="1418388" y="2850425"/>
            <a:chExt cx="393850" cy="393875"/>
          </a:xfrm>
          <a:solidFill>
            <a:schemeClr val="accent1">
              <a:lumMod val="50000"/>
            </a:schemeClr>
          </a:solidFill>
        </p:grpSpPr>
        <p:sp>
          <p:nvSpPr>
            <p:cNvPr id="385" name="Google Shape;385;p33"/>
            <p:cNvSpPr/>
            <p:nvPr/>
          </p:nvSpPr>
          <p:spPr>
            <a:xfrm>
              <a:off x="1615538" y="3071550"/>
              <a:ext cx="25" cy="25"/>
            </a:xfrm>
            <a:custGeom>
              <a:avLst/>
              <a:gdLst/>
              <a:ahLst/>
              <a:cxnLst/>
              <a:rect l="l" t="t" r="r" b="b"/>
              <a:pathLst>
                <a:path w="1" h="1" extrusionOk="0">
                  <a:moveTo>
                    <a:pt x="0" y="0"/>
                  </a:move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1523063" y="2850425"/>
              <a:ext cx="184500" cy="221150"/>
            </a:xfrm>
            <a:custGeom>
              <a:avLst/>
              <a:gdLst/>
              <a:ahLst/>
              <a:cxnLst/>
              <a:rect l="l" t="t" r="r" b="b"/>
              <a:pathLst>
                <a:path w="7380" h="8846" extrusionOk="0">
                  <a:moveTo>
                    <a:pt x="2774" y="2652"/>
                  </a:moveTo>
                  <a:cubicBezTo>
                    <a:pt x="3018" y="2652"/>
                    <a:pt x="3227" y="2862"/>
                    <a:pt x="3227" y="3106"/>
                  </a:cubicBezTo>
                  <a:cubicBezTo>
                    <a:pt x="3227" y="3367"/>
                    <a:pt x="3018" y="3576"/>
                    <a:pt x="2774" y="3576"/>
                  </a:cubicBezTo>
                  <a:lnTo>
                    <a:pt x="1850" y="3576"/>
                  </a:lnTo>
                  <a:cubicBezTo>
                    <a:pt x="1587" y="3576"/>
                    <a:pt x="1378" y="3367"/>
                    <a:pt x="1378" y="3106"/>
                  </a:cubicBezTo>
                  <a:cubicBezTo>
                    <a:pt x="1378" y="2862"/>
                    <a:pt x="1587" y="2652"/>
                    <a:pt x="1850" y="2652"/>
                  </a:cubicBezTo>
                  <a:close/>
                  <a:moveTo>
                    <a:pt x="5530" y="2652"/>
                  </a:moveTo>
                  <a:cubicBezTo>
                    <a:pt x="5793" y="2652"/>
                    <a:pt x="6002" y="2862"/>
                    <a:pt x="6002" y="3106"/>
                  </a:cubicBezTo>
                  <a:cubicBezTo>
                    <a:pt x="6002" y="3367"/>
                    <a:pt x="5793" y="3576"/>
                    <a:pt x="5530" y="3576"/>
                  </a:cubicBezTo>
                  <a:lnTo>
                    <a:pt x="4623" y="3576"/>
                  </a:lnTo>
                  <a:cubicBezTo>
                    <a:pt x="4362" y="3576"/>
                    <a:pt x="4153" y="3367"/>
                    <a:pt x="4153" y="3106"/>
                  </a:cubicBezTo>
                  <a:cubicBezTo>
                    <a:pt x="4153" y="2862"/>
                    <a:pt x="4362" y="2652"/>
                    <a:pt x="4623" y="2652"/>
                  </a:cubicBezTo>
                  <a:close/>
                  <a:moveTo>
                    <a:pt x="5545" y="4958"/>
                  </a:moveTo>
                  <a:cubicBezTo>
                    <a:pt x="5639" y="4958"/>
                    <a:pt x="5733" y="4986"/>
                    <a:pt x="5809" y="5042"/>
                  </a:cubicBezTo>
                  <a:cubicBezTo>
                    <a:pt x="6019" y="5200"/>
                    <a:pt x="6054" y="5495"/>
                    <a:pt x="5914" y="5688"/>
                  </a:cubicBezTo>
                  <a:cubicBezTo>
                    <a:pt x="5603" y="6106"/>
                    <a:pt x="5114" y="6340"/>
                    <a:pt x="4612" y="6340"/>
                  </a:cubicBezTo>
                  <a:cubicBezTo>
                    <a:pt x="4299" y="6340"/>
                    <a:pt x="3981" y="6249"/>
                    <a:pt x="3699" y="6054"/>
                  </a:cubicBezTo>
                  <a:cubicBezTo>
                    <a:pt x="3410" y="6249"/>
                    <a:pt x="3090" y="6340"/>
                    <a:pt x="2778" y="6340"/>
                  </a:cubicBezTo>
                  <a:cubicBezTo>
                    <a:pt x="2277" y="6340"/>
                    <a:pt x="1794" y="6106"/>
                    <a:pt x="1483" y="5688"/>
                  </a:cubicBezTo>
                  <a:cubicBezTo>
                    <a:pt x="1326" y="5495"/>
                    <a:pt x="1361" y="5200"/>
                    <a:pt x="1571" y="5042"/>
                  </a:cubicBezTo>
                  <a:cubicBezTo>
                    <a:pt x="1654" y="4986"/>
                    <a:pt x="1749" y="4958"/>
                    <a:pt x="1843" y="4958"/>
                  </a:cubicBezTo>
                  <a:cubicBezTo>
                    <a:pt x="1984" y="4958"/>
                    <a:pt x="2122" y="5021"/>
                    <a:pt x="2215" y="5146"/>
                  </a:cubicBezTo>
                  <a:cubicBezTo>
                    <a:pt x="2355" y="5330"/>
                    <a:pt x="2564" y="5422"/>
                    <a:pt x="2772" y="5422"/>
                  </a:cubicBezTo>
                  <a:cubicBezTo>
                    <a:pt x="2979" y="5422"/>
                    <a:pt x="3184" y="5330"/>
                    <a:pt x="3315" y="5146"/>
                  </a:cubicBezTo>
                  <a:cubicBezTo>
                    <a:pt x="3411" y="5024"/>
                    <a:pt x="3550" y="4963"/>
                    <a:pt x="3690" y="4963"/>
                  </a:cubicBezTo>
                  <a:cubicBezTo>
                    <a:pt x="3830" y="4963"/>
                    <a:pt x="3969" y="5024"/>
                    <a:pt x="4065" y="5146"/>
                  </a:cubicBezTo>
                  <a:cubicBezTo>
                    <a:pt x="4204" y="5330"/>
                    <a:pt x="4409" y="5422"/>
                    <a:pt x="4615" y="5422"/>
                  </a:cubicBezTo>
                  <a:cubicBezTo>
                    <a:pt x="4820" y="5422"/>
                    <a:pt x="5025" y="5330"/>
                    <a:pt x="5164" y="5146"/>
                  </a:cubicBezTo>
                  <a:cubicBezTo>
                    <a:pt x="5258" y="5021"/>
                    <a:pt x="5403" y="4958"/>
                    <a:pt x="5545" y="4958"/>
                  </a:cubicBezTo>
                  <a:close/>
                  <a:moveTo>
                    <a:pt x="3699" y="1"/>
                  </a:moveTo>
                  <a:cubicBezTo>
                    <a:pt x="2408" y="1"/>
                    <a:pt x="1134" y="315"/>
                    <a:pt x="0" y="925"/>
                  </a:cubicBezTo>
                  <a:lnTo>
                    <a:pt x="0" y="943"/>
                  </a:lnTo>
                  <a:lnTo>
                    <a:pt x="0" y="4658"/>
                  </a:lnTo>
                  <a:cubicBezTo>
                    <a:pt x="0" y="6786"/>
                    <a:pt x="1587" y="8584"/>
                    <a:pt x="3699" y="8845"/>
                  </a:cubicBezTo>
                  <a:cubicBezTo>
                    <a:pt x="5793" y="8584"/>
                    <a:pt x="7379" y="6786"/>
                    <a:pt x="7379" y="4658"/>
                  </a:cubicBezTo>
                  <a:lnTo>
                    <a:pt x="7379" y="943"/>
                  </a:lnTo>
                  <a:cubicBezTo>
                    <a:pt x="6263" y="315"/>
                    <a:pt x="4972" y="1"/>
                    <a:pt x="36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1418388" y="2951625"/>
              <a:ext cx="393850" cy="292675"/>
            </a:xfrm>
            <a:custGeom>
              <a:avLst/>
              <a:gdLst/>
              <a:ahLst/>
              <a:cxnLst/>
              <a:rect l="l" t="t" r="r" b="b"/>
              <a:pathLst>
                <a:path w="15754" h="11707" extrusionOk="0">
                  <a:moveTo>
                    <a:pt x="8810" y="6612"/>
                  </a:moveTo>
                  <a:cubicBezTo>
                    <a:pt x="9054" y="6612"/>
                    <a:pt x="9264" y="6821"/>
                    <a:pt x="9264" y="7065"/>
                  </a:cubicBezTo>
                  <a:cubicBezTo>
                    <a:pt x="9264" y="7327"/>
                    <a:pt x="9054" y="7537"/>
                    <a:pt x="8810" y="7537"/>
                  </a:cubicBezTo>
                  <a:lnTo>
                    <a:pt x="4187" y="7537"/>
                  </a:lnTo>
                  <a:cubicBezTo>
                    <a:pt x="3925" y="7537"/>
                    <a:pt x="3716" y="7327"/>
                    <a:pt x="3716" y="7065"/>
                  </a:cubicBezTo>
                  <a:cubicBezTo>
                    <a:pt x="3716" y="6821"/>
                    <a:pt x="3925" y="6612"/>
                    <a:pt x="4187" y="6612"/>
                  </a:cubicBezTo>
                  <a:close/>
                  <a:moveTo>
                    <a:pt x="11566" y="6612"/>
                  </a:moveTo>
                  <a:cubicBezTo>
                    <a:pt x="11829" y="6612"/>
                    <a:pt x="12038" y="6821"/>
                    <a:pt x="12038" y="7065"/>
                  </a:cubicBezTo>
                  <a:cubicBezTo>
                    <a:pt x="12038" y="7327"/>
                    <a:pt x="11829" y="7537"/>
                    <a:pt x="11566" y="7537"/>
                  </a:cubicBezTo>
                  <a:lnTo>
                    <a:pt x="10643" y="7537"/>
                  </a:lnTo>
                  <a:cubicBezTo>
                    <a:pt x="10398" y="7537"/>
                    <a:pt x="10189" y="7327"/>
                    <a:pt x="10189" y="7065"/>
                  </a:cubicBezTo>
                  <a:cubicBezTo>
                    <a:pt x="10189" y="6821"/>
                    <a:pt x="10398" y="6612"/>
                    <a:pt x="10643" y="6612"/>
                  </a:cubicBezTo>
                  <a:close/>
                  <a:moveTo>
                    <a:pt x="3262" y="0"/>
                  </a:moveTo>
                  <a:cubicBezTo>
                    <a:pt x="1361" y="733"/>
                    <a:pt x="0" y="2582"/>
                    <a:pt x="0" y="4745"/>
                  </a:cubicBezTo>
                  <a:cubicBezTo>
                    <a:pt x="0" y="7013"/>
                    <a:pt x="1501" y="9002"/>
                    <a:pt x="3664" y="9630"/>
                  </a:cubicBezTo>
                  <a:lnTo>
                    <a:pt x="3664" y="11252"/>
                  </a:lnTo>
                  <a:cubicBezTo>
                    <a:pt x="3664" y="11523"/>
                    <a:pt x="3886" y="11706"/>
                    <a:pt x="4121" y="11706"/>
                  </a:cubicBezTo>
                  <a:cubicBezTo>
                    <a:pt x="4235" y="11706"/>
                    <a:pt x="4352" y="11663"/>
                    <a:pt x="4448" y="11566"/>
                  </a:cubicBezTo>
                  <a:lnTo>
                    <a:pt x="6193" y="9822"/>
                  </a:lnTo>
                  <a:lnTo>
                    <a:pt x="10677" y="9822"/>
                  </a:lnTo>
                  <a:cubicBezTo>
                    <a:pt x="13486" y="9822"/>
                    <a:pt x="15754" y="7554"/>
                    <a:pt x="15754" y="4745"/>
                  </a:cubicBezTo>
                  <a:cubicBezTo>
                    <a:pt x="15754" y="2582"/>
                    <a:pt x="14393" y="733"/>
                    <a:pt x="12492" y="0"/>
                  </a:cubicBezTo>
                  <a:lnTo>
                    <a:pt x="12492" y="610"/>
                  </a:lnTo>
                  <a:cubicBezTo>
                    <a:pt x="12492" y="3210"/>
                    <a:pt x="10555" y="5390"/>
                    <a:pt x="7991" y="5722"/>
                  </a:cubicBezTo>
                  <a:lnTo>
                    <a:pt x="7886" y="5739"/>
                  </a:lnTo>
                  <a:lnTo>
                    <a:pt x="7763" y="5722"/>
                  </a:lnTo>
                  <a:cubicBezTo>
                    <a:pt x="5199" y="5408"/>
                    <a:pt x="3262" y="3210"/>
                    <a:pt x="3262" y="610"/>
                  </a:cubicBezTo>
                  <a:lnTo>
                    <a:pt x="326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33"/>
          <p:cNvGrpSpPr/>
          <p:nvPr/>
        </p:nvGrpSpPr>
        <p:grpSpPr>
          <a:xfrm>
            <a:off x="729662" y="1677777"/>
            <a:ext cx="393850" cy="346325"/>
            <a:chOff x="1418388" y="2194450"/>
            <a:chExt cx="393850" cy="346325"/>
          </a:xfrm>
        </p:grpSpPr>
        <p:sp>
          <p:nvSpPr>
            <p:cNvPr id="389" name="Google Shape;389;p33"/>
            <p:cNvSpPr/>
            <p:nvPr/>
          </p:nvSpPr>
          <p:spPr>
            <a:xfrm>
              <a:off x="1580638" y="2494525"/>
              <a:ext cx="69350" cy="46250"/>
            </a:xfrm>
            <a:custGeom>
              <a:avLst/>
              <a:gdLst/>
              <a:ahLst/>
              <a:cxnLst/>
              <a:rect l="l" t="t" r="r" b="b"/>
              <a:pathLst>
                <a:path w="2774" h="1850" extrusionOk="0">
                  <a:moveTo>
                    <a:pt x="0" y="0"/>
                  </a:moveTo>
                  <a:lnTo>
                    <a:pt x="0" y="1850"/>
                  </a:lnTo>
                  <a:lnTo>
                    <a:pt x="2774" y="1850"/>
                  </a:lnTo>
                  <a:lnTo>
                    <a:pt x="27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1673088" y="2494525"/>
              <a:ext cx="139150" cy="46250"/>
            </a:xfrm>
            <a:custGeom>
              <a:avLst/>
              <a:gdLst/>
              <a:ahLst/>
              <a:cxnLst/>
              <a:rect l="l" t="t" r="r" b="b"/>
              <a:pathLst>
                <a:path w="5566" h="1850" extrusionOk="0">
                  <a:moveTo>
                    <a:pt x="1" y="0"/>
                  </a:moveTo>
                  <a:lnTo>
                    <a:pt x="1" y="1850"/>
                  </a:lnTo>
                  <a:lnTo>
                    <a:pt x="4188" y="1850"/>
                  </a:lnTo>
                  <a:cubicBezTo>
                    <a:pt x="4956" y="1850"/>
                    <a:pt x="5566" y="1238"/>
                    <a:pt x="5566" y="471"/>
                  </a:cubicBezTo>
                  <a:lnTo>
                    <a:pt x="556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1418388" y="2494525"/>
              <a:ext cx="139125" cy="46250"/>
            </a:xfrm>
            <a:custGeom>
              <a:avLst/>
              <a:gdLst/>
              <a:ahLst/>
              <a:cxnLst/>
              <a:rect l="l" t="t" r="r" b="b"/>
              <a:pathLst>
                <a:path w="5565" h="1850" extrusionOk="0">
                  <a:moveTo>
                    <a:pt x="0" y="0"/>
                  </a:moveTo>
                  <a:lnTo>
                    <a:pt x="0" y="471"/>
                  </a:lnTo>
                  <a:cubicBezTo>
                    <a:pt x="0" y="1238"/>
                    <a:pt x="628" y="1850"/>
                    <a:pt x="1378" y="1850"/>
                  </a:cubicBezTo>
                  <a:lnTo>
                    <a:pt x="5565" y="1850"/>
                  </a:lnTo>
                  <a:lnTo>
                    <a:pt x="55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3"/>
            <p:cNvSpPr/>
            <p:nvPr/>
          </p:nvSpPr>
          <p:spPr>
            <a:xfrm>
              <a:off x="1418388" y="2310000"/>
              <a:ext cx="162275" cy="99475"/>
            </a:xfrm>
            <a:custGeom>
              <a:avLst/>
              <a:gdLst/>
              <a:ahLst/>
              <a:cxnLst/>
              <a:rect l="l" t="t" r="r" b="b"/>
              <a:pathLst>
                <a:path w="6491" h="3979" extrusionOk="0">
                  <a:moveTo>
                    <a:pt x="0" y="1"/>
                  </a:moveTo>
                  <a:lnTo>
                    <a:pt x="0" y="2776"/>
                  </a:lnTo>
                  <a:lnTo>
                    <a:pt x="5076" y="2776"/>
                  </a:lnTo>
                  <a:cubicBezTo>
                    <a:pt x="5199" y="2776"/>
                    <a:pt x="5321" y="2811"/>
                    <a:pt x="5409" y="2897"/>
                  </a:cubicBezTo>
                  <a:lnTo>
                    <a:pt x="6490" y="3979"/>
                  </a:lnTo>
                  <a:lnTo>
                    <a:pt x="649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3"/>
            <p:cNvSpPr/>
            <p:nvPr/>
          </p:nvSpPr>
          <p:spPr>
            <a:xfrm>
              <a:off x="1649963" y="2263775"/>
              <a:ext cx="162275" cy="99050"/>
            </a:xfrm>
            <a:custGeom>
              <a:avLst/>
              <a:gdLst/>
              <a:ahLst/>
              <a:cxnLst/>
              <a:rect l="l" t="t" r="r" b="b"/>
              <a:pathLst>
                <a:path w="6491" h="3962" extrusionOk="0">
                  <a:moveTo>
                    <a:pt x="1" y="1"/>
                  </a:moveTo>
                  <a:lnTo>
                    <a:pt x="1" y="3962"/>
                  </a:lnTo>
                  <a:lnTo>
                    <a:pt x="1065" y="2915"/>
                  </a:lnTo>
                  <a:cubicBezTo>
                    <a:pt x="1152" y="2827"/>
                    <a:pt x="1257" y="2775"/>
                    <a:pt x="1380" y="2775"/>
                  </a:cubicBezTo>
                  <a:lnTo>
                    <a:pt x="6491" y="2775"/>
                  </a:lnTo>
                  <a:lnTo>
                    <a:pt x="64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3"/>
            <p:cNvSpPr/>
            <p:nvPr/>
          </p:nvSpPr>
          <p:spPr>
            <a:xfrm>
              <a:off x="1442363" y="2194450"/>
              <a:ext cx="346325" cy="276975"/>
            </a:xfrm>
            <a:custGeom>
              <a:avLst/>
              <a:gdLst/>
              <a:ahLst/>
              <a:cxnLst/>
              <a:rect l="l" t="t" r="r" b="b"/>
              <a:pathLst>
                <a:path w="13853" h="11079" extrusionOk="0">
                  <a:moveTo>
                    <a:pt x="454" y="0"/>
                  </a:moveTo>
                  <a:cubicBezTo>
                    <a:pt x="210" y="0"/>
                    <a:pt x="0" y="210"/>
                    <a:pt x="0" y="471"/>
                  </a:cubicBezTo>
                  <a:lnTo>
                    <a:pt x="0" y="3699"/>
                  </a:lnTo>
                  <a:lnTo>
                    <a:pt x="6002" y="3699"/>
                  </a:lnTo>
                  <a:cubicBezTo>
                    <a:pt x="6246" y="3699"/>
                    <a:pt x="6455" y="3908"/>
                    <a:pt x="6455" y="4153"/>
                  </a:cubicBezTo>
                  <a:lnTo>
                    <a:pt x="6455" y="9701"/>
                  </a:lnTo>
                  <a:cubicBezTo>
                    <a:pt x="6455" y="9892"/>
                    <a:pt x="6351" y="10049"/>
                    <a:pt x="6176" y="10119"/>
                  </a:cubicBezTo>
                  <a:cubicBezTo>
                    <a:pt x="6124" y="10154"/>
                    <a:pt x="6055" y="10171"/>
                    <a:pt x="6002" y="10171"/>
                  </a:cubicBezTo>
                  <a:cubicBezTo>
                    <a:pt x="5880" y="10171"/>
                    <a:pt x="5757" y="10119"/>
                    <a:pt x="5671" y="10031"/>
                  </a:cubicBezTo>
                  <a:lnTo>
                    <a:pt x="3926" y="8322"/>
                  </a:lnTo>
                  <a:lnTo>
                    <a:pt x="0" y="8322"/>
                  </a:lnTo>
                  <a:lnTo>
                    <a:pt x="0" y="11078"/>
                  </a:lnTo>
                  <a:lnTo>
                    <a:pt x="13852" y="11078"/>
                  </a:lnTo>
                  <a:lnTo>
                    <a:pt x="13852" y="6472"/>
                  </a:lnTo>
                  <a:lnTo>
                    <a:pt x="9875" y="6472"/>
                  </a:lnTo>
                  <a:lnTo>
                    <a:pt x="8165" y="8182"/>
                  </a:lnTo>
                  <a:cubicBezTo>
                    <a:pt x="8078" y="8270"/>
                    <a:pt x="7956" y="8322"/>
                    <a:pt x="7851" y="8322"/>
                  </a:cubicBezTo>
                  <a:cubicBezTo>
                    <a:pt x="7781" y="8322"/>
                    <a:pt x="7730" y="8305"/>
                    <a:pt x="7660" y="8287"/>
                  </a:cubicBezTo>
                  <a:cubicBezTo>
                    <a:pt x="7502" y="8217"/>
                    <a:pt x="7381" y="8042"/>
                    <a:pt x="7381" y="7851"/>
                  </a:cubicBezTo>
                  <a:lnTo>
                    <a:pt x="7381" y="2320"/>
                  </a:lnTo>
                  <a:cubicBezTo>
                    <a:pt x="7381" y="2059"/>
                    <a:pt x="7590" y="1850"/>
                    <a:pt x="7851" y="1850"/>
                  </a:cubicBezTo>
                  <a:lnTo>
                    <a:pt x="13852" y="1850"/>
                  </a:lnTo>
                  <a:lnTo>
                    <a:pt x="13852" y="471"/>
                  </a:lnTo>
                  <a:cubicBezTo>
                    <a:pt x="13852" y="210"/>
                    <a:pt x="13643" y="0"/>
                    <a:pt x="13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348;p33">
            <a:extLst>
              <a:ext uri="{FF2B5EF4-FFF2-40B4-BE49-F238E27FC236}">
                <a16:creationId xmlns:a16="http://schemas.microsoft.com/office/drawing/2014/main" id="{647003F8-B77A-6A95-2E5D-37E276F7CC06}"/>
              </a:ext>
            </a:extLst>
          </p:cNvPr>
          <p:cNvSpPr/>
          <p:nvPr/>
        </p:nvSpPr>
        <p:spPr>
          <a:xfrm>
            <a:off x="485987" y="1178278"/>
            <a:ext cx="747000" cy="747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1"/>
              </a:solidFill>
              <a:latin typeface="Lexend Deca SemiBold"/>
              <a:ea typeface="Lexend Deca SemiBold"/>
              <a:cs typeface="Lexend Deca SemiBold"/>
              <a:sym typeface="Lexend Deca SemiBold"/>
            </a:endParaRPr>
          </a:p>
        </p:txBody>
      </p:sp>
      <p:sp>
        <p:nvSpPr>
          <p:cNvPr id="3" name="Google Shape;355;p33">
            <a:extLst>
              <a:ext uri="{FF2B5EF4-FFF2-40B4-BE49-F238E27FC236}">
                <a16:creationId xmlns:a16="http://schemas.microsoft.com/office/drawing/2014/main" id="{B2034CC5-282B-2AB2-6D6F-FC81CFFC7D80}"/>
              </a:ext>
            </a:extLst>
          </p:cNvPr>
          <p:cNvSpPr/>
          <p:nvPr/>
        </p:nvSpPr>
        <p:spPr>
          <a:xfrm>
            <a:off x="1284938" y="1289454"/>
            <a:ext cx="2766893" cy="550788"/>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56;p33">
            <a:extLst>
              <a:ext uri="{FF2B5EF4-FFF2-40B4-BE49-F238E27FC236}">
                <a16:creationId xmlns:a16="http://schemas.microsoft.com/office/drawing/2014/main" id="{6519625F-654F-136F-7372-5657227F8963}"/>
              </a:ext>
            </a:extLst>
          </p:cNvPr>
          <p:cNvSpPr/>
          <p:nvPr/>
        </p:nvSpPr>
        <p:spPr>
          <a:xfrm>
            <a:off x="4161025" y="1484153"/>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58;p33">
            <a:extLst>
              <a:ext uri="{FF2B5EF4-FFF2-40B4-BE49-F238E27FC236}">
                <a16:creationId xmlns:a16="http://schemas.microsoft.com/office/drawing/2014/main" id="{B4F21FB4-0B06-00C4-3C3F-22D7FCCEBD45}"/>
              </a:ext>
            </a:extLst>
          </p:cNvPr>
          <p:cNvSpPr txBox="1"/>
          <p:nvPr/>
        </p:nvSpPr>
        <p:spPr>
          <a:xfrm>
            <a:off x="3351764" y="982329"/>
            <a:ext cx="777300" cy="290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dirty="0">
                <a:solidFill>
                  <a:schemeClr val="dk2"/>
                </a:solidFill>
                <a:latin typeface="Lexend Deca"/>
                <a:ea typeface="Lexend Deca"/>
                <a:cs typeface="Lexend Deca"/>
                <a:sym typeface="Lexend Deca"/>
              </a:rPr>
              <a:t>10:25 PM</a:t>
            </a:r>
            <a:endParaRPr sz="1000" dirty="0">
              <a:solidFill>
                <a:schemeClr val="dk2"/>
              </a:solidFill>
              <a:latin typeface="Lexend Deca"/>
              <a:ea typeface="Lexend Deca"/>
              <a:cs typeface="Lexend Deca"/>
              <a:sym typeface="Lexend Deca"/>
            </a:endParaRPr>
          </a:p>
        </p:txBody>
      </p:sp>
      <p:sp>
        <p:nvSpPr>
          <p:cNvPr id="6" name="Google Shape;374;p33">
            <a:extLst>
              <a:ext uri="{FF2B5EF4-FFF2-40B4-BE49-F238E27FC236}">
                <a16:creationId xmlns:a16="http://schemas.microsoft.com/office/drawing/2014/main" id="{E0519385-BE6E-CD47-E755-884F2C47458F}"/>
              </a:ext>
            </a:extLst>
          </p:cNvPr>
          <p:cNvSpPr txBox="1">
            <a:spLocks/>
          </p:cNvSpPr>
          <p:nvPr/>
        </p:nvSpPr>
        <p:spPr>
          <a:xfrm>
            <a:off x="1478733" y="1336378"/>
            <a:ext cx="2530598" cy="43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Lexend Deca"/>
              <a:buNone/>
              <a:defRPr sz="2000" b="1" i="0" u="none" strike="noStrike" cap="none">
                <a:solidFill>
                  <a:schemeClr val="lt1"/>
                </a:solidFill>
                <a:latin typeface="Lexend Deca"/>
                <a:ea typeface="Lexend Deca"/>
                <a:cs typeface="Lexend Deca"/>
                <a:sym typeface="Lexend Deca"/>
              </a:defRPr>
            </a:lvl1pPr>
            <a:lvl2pPr marL="914400" marR="0" lvl="1" indent="-317500" algn="l" rtl="0">
              <a:lnSpc>
                <a:spcPct val="10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2pPr>
            <a:lvl3pPr marL="1371600" marR="0" lvl="2" indent="-317500" algn="l" rtl="0">
              <a:lnSpc>
                <a:spcPct val="10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3pPr>
            <a:lvl4pPr marL="1828800" marR="0" lvl="3" indent="-317500" algn="l" rtl="0">
              <a:lnSpc>
                <a:spcPct val="10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4pPr>
            <a:lvl5pPr marL="2286000" marR="0" lvl="4" indent="-317500" algn="l" rtl="0">
              <a:lnSpc>
                <a:spcPct val="10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5pPr>
            <a:lvl6pPr marL="2743200" marR="0" lvl="5" indent="-317500" algn="l" rtl="0">
              <a:lnSpc>
                <a:spcPct val="10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6pPr>
            <a:lvl7pPr marL="3200400" marR="0" lvl="6" indent="-317500" algn="l" rtl="0">
              <a:lnSpc>
                <a:spcPct val="10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7pPr>
            <a:lvl8pPr marL="3657600" marR="0" lvl="7" indent="-317500" algn="l" rtl="0">
              <a:lnSpc>
                <a:spcPct val="10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8pPr>
            <a:lvl9pPr marL="4114800" marR="0" lvl="8" indent="-317500" algn="l" rtl="0">
              <a:lnSpc>
                <a:spcPct val="10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9pPr>
          </a:lstStyle>
          <a:p>
            <a:pPr marL="0" indent="0"/>
            <a:r>
              <a:rPr lang="en-GB">
                <a:solidFill>
                  <a:schemeClr val="accent3">
                    <a:lumMod val="75000"/>
                  </a:schemeClr>
                </a:solidFill>
              </a:rPr>
              <a:t>Nguyễn Trung Kiên</a:t>
            </a:r>
            <a:endParaRPr lang="en-GB" dirty="0">
              <a:solidFill>
                <a:schemeClr val="accent3">
                  <a:lumMod val="75000"/>
                </a:schemeClr>
              </a:solidFill>
            </a:endParaRPr>
          </a:p>
        </p:txBody>
      </p:sp>
      <p:grpSp>
        <p:nvGrpSpPr>
          <p:cNvPr id="7" name="Google Shape;388;p33">
            <a:extLst>
              <a:ext uri="{FF2B5EF4-FFF2-40B4-BE49-F238E27FC236}">
                <a16:creationId xmlns:a16="http://schemas.microsoft.com/office/drawing/2014/main" id="{2814A3B9-2F97-6447-2BD4-0CEB33B176AD}"/>
              </a:ext>
            </a:extLst>
          </p:cNvPr>
          <p:cNvGrpSpPr/>
          <p:nvPr/>
        </p:nvGrpSpPr>
        <p:grpSpPr>
          <a:xfrm>
            <a:off x="652435" y="1357885"/>
            <a:ext cx="393850" cy="346325"/>
            <a:chOff x="1418388" y="2194450"/>
            <a:chExt cx="393850" cy="346325"/>
          </a:xfrm>
          <a:solidFill>
            <a:schemeClr val="accent1">
              <a:lumMod val="50000"/>
            </a:schemeClr>
          </a:solidFill>
        </p:grpSpPr>
        <p:sp>
          <p:nvSpPr>
            <p:cNvPr id="8" name="Google Shape;389;p33">
              <a:extLst>
                <a:ext uri="{FF2B5EF4-FFF2-40B4-BE49-F238E27FC236}">
                  <a16:creationId xmlns:a16="http://schemas.microsoft.com/office/drawing/2014/main" id="{59FE7593-6D12-8B48-5A79-49B9D88A5AF3}"/>
                </a:ext>
              </a:extLst>
            </p:cNvPr>
            <p:cNvSpPr/>
            <p:nvPr/>
          </p:nvSpPr>
          <p:spPr>
            <a:xfrm>
              <a:off x="1580638" y="2494525"/>
              <a:ext cx="69350" cy="46250"/>
            </a:xfrm>
            <a:custGeom>
              <a:avLst/>
              <a:gdLst/>
              <a:ahLst/>
              <a:cxnLst/>
              <a:rect l="l" t="t" r="r" b="b"/>
              <a:pathLst>
                <a:path w="2774" h="1850" extrusionOk="0">
                  <a:moveTo>
                    <a:pt x="0" y="0"/>
                  </a:moveTo>
                  <a:lnTo>
                    <a:pt x="0" y="1850"/>
                  </a:lnTo>
                  <a:lnTo>
                    <a:pt x="2774" y="1850"/>
                  </a:lnTo>
                  <a:lnTo>
                    <a:pt x="277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90;p33">
              <a:extLst>
                <a:ext uri="{FF2B5EF4-FFF2-40B4-BE49-F238E27FC236}">
                  <a16:creationId xmlns:a16="http://schemas.microsoft.com/office/drawing/2014/main" id="{F7ACBDCD-4426-F4B6-756C-4D7E9AE4EDE2}"/>
                </a:ext>
              </a:extLst>
            </p:cNvPr>
            <p:cNvSpPr/>
            <p:nvPr/>
          </p:nvSpPr>
          <p:spPr>
            <a:xfrm>
              <a:off x="1673088" y="2494525"/>
              <a:ext cx="139150" cy="46250"/>
            </a:xfrm>
            <a:custGeom>
              <a:avLst/>
              <a:gdLst/>
              <a:ahLst/>
              <a:cxnLst/>
              <a:rect l="l" t="t" r="r" b="b"/>
              <a:pathLst>
                <a:path w="5566" h="1850" extrusionOk="0">
                  <a:moveTo>
                    <a:pt x="1" y="0"/>
                  </a:moveTo>
                  <a:lnTo>
                    <a:pt x="1" y="1850"/>
                  </a:lnTo>
                  <a:lnTo>
                    <a:pt x="4188" y="1850"/>
                  </a:lnTo>
                  <a:cubicBezTo>
                    <a:pt x="4956" y="1850"/>
                    <a:pt x="5566" y="1238"/>
                    <a:pt x="5566" y="471"/>
                  </a:cubicBezTo>
                  <a:lnTo>
                    <a:pt x="556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91;p33">
              <a:extLst>
                <a:ext uri="{FF2B5EF4-FFF2-40B4-BE49-F238E27FC236}">
                  <a16:creationId xmlns:a16="http://schemas.microsoft.com/office/drawing/2014/main" id="{D052E375-86E5-B263-E320-5E53063811B3}"/>
                </a:ext>
              </a:extLst>
            </p:cNvPr>
            <p:cNvSpPr/>
            <p:nvPr/>
          </p:nvSpPr>
          <p:spPr>
            <a:xfrm>
              <a:off x="1418388" y="2494525"/>
              <a:ext cx="139125" cy="46250"/>
            </a:xfrm>
            <a:custGeom>
              <a:avLst/>
              <a:gdLst/>
              <a:ahLst/>
              <a:cxnLst/>
              <a:rect l="l" t="t" r="r" b="b"/>
              <a:pathLst>
                <a:path w="5565" h="1850" extrusionOk="0">
                  <a:moveTo>
                    <a:pt x="0" y="0"/>
                  </a:moveTo>
                  <a:lnTo>
                    <a:pt x="0" y="471"/>
                  </a:lnTo>
                  <a:cubicBezTo>
                    <a:pt x="0" y="1238"/>
                    <a:pt x="628" y="1850"/>
                    <a:pt x="1378" y="1850"/>
                  </a:cubicBezTo>
                  <a:lnTo>
                    <a:pt x="5565" y="1850"/>
                  </a:lnTo>
                  <a:lnTo>
                    <a:pt x="55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92;p33">
              <a:extLst>
                <a:ext uri="{FF2B5EF4-FFF2-40B4-BE49-F238E27FC236}">
                  <a16:creationId xmlns:a16="http://schemas.microsoft.com/office/drawing/2014/main" id="{DF37B30E-641A-235D-657F-2183F64D8CEE}"/>
                </a:ext>
              </a:extLst>
            </p:cNvPr>
            <p:cNvSpPr/>
            <p:nvPr/>
          </p:nvSpPr>
          <p:spPr>
            <a:xfrm>
              <a:off x="1418388" y="2310000"/>
              <a:ext cx="162275" cy="99475"/>
            </a:xfrm>
            <a:custGeom>
              <a:avLst/>
              <a:gdLst/>
              <a:ahLst/>
              <a:cxnLst/>
              <a:rect l="l" t="t" r="r" b="b"/>
              <a:pathLst>
                <a:path w="6491" h="3979" extrusionOk="0">
                  <a:moveTo>
                    <a:pt x="0" y="1"/>
                  </a:moveTo>
                  <a:lnTo>
                    <a:pt x="0" y="2776"/>
                  </a:lnTo>
                  <a:lnTo>
                    <a:pt x="5076" y="2776"/>
                  </a:lnTo>
                  <a:cubicBezTo>
                    <a:pt x="5199" y="2776"/>
                    <a:pt x="5321" y="2811"/>
                    <a:pt x="5409" y="2897"/>
                  </a:cubicBezTo>
                  <a:lnTo>
                    <a:pt x="6490" y="3979"/>
                  </a:lnTo>
                  <a:lnTo>
                    <a:pt x="649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93;p33">
              <a:extLst>
                <a:ext uri="{FF2B5EF4-FFF2-40B4-BE49-F238E27FC236}">
                  <a16:creationId xmlns:a16="http://schemas.microsoft.com/office/drawing/2014/main" id="{012AC024-052B-651A-A5E6-B91878C22E75}"/>
                </a:ext>
              </a:extLst>
            </p:cNvPr>
            <p:cNvSpPr/>
            <p:nvPr/>
          </p:nvSpPr>
          <p:spPr>
            <a:xfrm>
              <a:off x="1649963" y="2263775"/>
              <a:ext cx="162275" cy="99050"/>
            </a:xfrm>
            <a:custGeom>
              <a:avLst/>
              <a:gdLst/>
              <a:ahLst/>
              <a:cxnLst/>
              <a:rect l="l" t="t" r="r" b="b"/>
              <a:pathLst>
                <a:path w="6491" h="3962" extrusionOk="0">
                  <a:moveTo>
                    <a:pt x="1" y="1"/>
                  </a:moveTo>
                  <a:lnTo>
                    <a:pt x="1" y="3962"/>
                  </a:lnTo>
                  <a:lnTo>
                    <a:pt x="1065" y="2915"/>
                  </a:lnTo>
                  <a:cubicBezTo>
                    <a:pt x="1152" y="2827"/>
                    <a:pt x="1257" y="2775"/>
                    <a:pt x="1380" y="2775"/>
                  </a:cubicBezTo>
                  <a:lnTo>
                    <a:pt x="6491" y="2775"/>
                  </a:lnTo>
                  <a:lnTo>
                    <a:pt x="649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94;p33">
              <a:extLst>
                <a:ext uri="{FF2B5EF4-FFF2-40B4-BE49-F238E27FC236}">
                  <a16:creationId xmlns:a16="http://schemas.microsoft.com/office/drawing/2014/main" id="{AC6E5639-D9F0-4B5E-527A-50236E4C758A}"/>
                </a:ext>
              </a:extLst>
            </p:cNvPr>
            <p:cNvSpPr/>
            <p:nvPr/>
          </p:nvSpPr>
          <p:spPr>
            <a:xfrm>
              <a:off x="1442363" y="2194450"/>
              <a:ext cx="346325" cy="276975"/>
            </a:xfrm>
            <a:custGeom>
              <a:avLst/>
              <a:gdLst/>
              <a:ahLst/>
              <a:cxnLst/>
              <a:rect l="l" t="t" r="r" b="b"/>
              <a:pathLst>
                <a:path w="13853" h="11079" extrusionOk="0">
                  <a:moveTo>
                    <a:pt x="454" y="0"/>
                  </a:moveTo>
                  <a:cubicBezTo>
                    <a:pt x="210" y="0"/>
                    <a:pt x="0" y="210"/>
                    <a:pt x="0" y="471"/>
                  </a:cubicBezTo>
                  <a:lnTo>
                    <a:pt x="0" y="3699"/>
                  </a:lnTo>
                  <a:lnTo>
                    <a:pt x="6002" y="3699"/>
                  </a:lnTo>
                  <a:cubicBezTo>
                    <a:pt x="6246" y="3699"/>
                    <a:pt x="6455" y="3908"/>
                    <a:pt x="6455" y="4153"/>
                  </a:cubicBezTo>
                  <a:lnTo>
                    <a:pt x="6455" y="9701"/>
                  </a:lnTo>
                  <a:cubicBezTo>
                    <a:pt x="6455" y="9892"/>
                    <a:pt x="6351" y="10049"/>
                    <a:pt x="6176" y="10119"/>
                  </a:cubicBezTo>
                  <a:cubicBezTo>
                    <a:pt x="6124" y="10154"/>
                    <a:pt x="6055" y="10171"/>
                    <a:pt x="6002" y="10171"/>
                  </a:cubicBezTo>
                  <a:cubicBezTo>
                    <a:pt x="5880" y="10171"/>
                    <a:pt x="5757" y="10119"/>
                    <a:pt x="5671" y="10031"/>
                  </a:cubicBezTo>
                  <a:lnTo>
                    <a:pt x="3926" y="8322"/>
                  </a:lnTo>
                  <a:lnTo>
                    <a:pt x="0" y="8322"/>
                  </a:lnTo>
                  <a:lnTo>
                    <a:pt x="0" y="11078"/>
                  </a:lnTo>
                  <a:lnTo>
                    <a:pt x="13852" y="11078"/>
                  </a:lnTo>
                  <a:lnTo>
                    <a:pt x="13852" y="6472"/>
                  </a:lnTo>
                  <a:lnTo>
                    <a:pt x="9875" y="6472"/>
                  </a:lnTo>
                  <a:lnTo>
                    <a:pt x="8165" y="8182"/>
                  </a:lnTo>
                  <a:cubicBezTo>
                    <a:pt x="8078" y="8270"/>
                    <a:pt x="7956" y="8322"/>
                    <a:pt x="7851" y="8322"/>
                  </a:cubicBezTo>
                  <a:cubicBezTo>
                    <a:pt x="7781" y="8322"/>
                    <a:pt x="7730" y="8305"/>
                    <a:pt x="7660" y="8287"/>
                  </a:cubicBezTo>
                  <a:cubicBezTo>
                    <a:pt x="7502" y="8217"/>
                    <a:pt x="7381" y="8042"/>
                    <a:pt x="7381" y="7851"/>
                  </a:cubicBezTo>
                  <a:lnTo>
                    <a:pt x="7381" y="2320"/>
                  </a:lnTo>
                  <a:cubicBezTo>
                    <a:pt x="7381" y="2059"/>
                    <a:pt x="7590" y="1850"/>
                    <a:pt x="7851" y="1850"/>
                  </a:cubicBezTo>
                  <a:lnTo>
                    <a:pt x="13852" y="1850"/>
                  </a:lnTo>
                  <a:lnTo>
                    <a:pt x="13852" y="471"/>
                  </a:lnTo>
                  <a:cubicBezTo>
                    <a:pt x="13852" y="210"/>
                    <a:pt x="13643" y="0"/>
                    <a:pt x="133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350;p33">
            <a:extLst>
              <a:ext uri="{FF2B5EF4-FFF2-40B4-BE49-F238E27FC236}">
                <a16:creationId xmlns:a16="http://schemas.microsoft.com/office/drawing/2014/main" id="{77BE10AD-31FD-385B-61E8-F23A144E2C47}"/>
              </a:ext>
            </a:extLst>
          </p:cNvPr>
          <p:cNvSpPr/>
          <p:nvPr/>
        </p:nvSpPr>
        <p:spPr>
          <a:xfrm>
            <a:off x="8048928" y="3236322"/>
            <a:ext cx="747000" cy="747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solidFill>
                <a:schemeClr val="lt1"/>
              </a:solidFill>
              <a:latin typeface="Lexend Deca SemiBold"/>
              <a:ea typeface="Lexend Deca SemiBold"/>
              <a:cs typeface="Lexend Deca SemiBold"/>
              <a:sym typeface="Lexend Deca SemiBold"/>
            </a:endParaRPr>
          </a:p>
        </p:txBody>
      </p:sp>
      <p:sp>
        <p:nvSpPr>
          <p:cNvPr id="28" name="Google Shape;354;p33">
            <a:extLst>
              <a:ext uri="{FF2B5EF4-FFF2-40B4-BE49-F238E27FC236}">
                <a16:creationId xmlns:a16="http://schemas.microsoft.com/office/drawing/2014/main" id="{7F7E4386-E6A7-1BA4-C58E-84E0264D89BF}"/>
              </a:ext>
            </a:extLst>
          </p:cNvPr>
          <p:cNvSpPr/>
          <p:nvPr/>
        </p:nvSpPr>
        <p:spPr>
          <a:xfrm flipH="1">
            <a:off x="5230229" y="3353023"/>
            <a:ext cx="2766893" cy="550788"/>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57;p33">
            <a:extLst>
              <a:ext uri="{FF2B5EF4-FFF2-40B4-BE49-F238E27FC236}">
                <a16:creationId xmlns:a16="http://schemas.microsoft.com/office/drawing/2014/main" id="{B062C539-E852-930B-16D5-8586C570BCF5}"/>
              </a:ext>
            </a:extLst>
          </p:cNvPr>
          <p:cNvSpPr/>
          <p:nvPr/>
        </p:nvSpPr>
        <p:spPr>
          <a:xfrm>
            <a:off x="4966116" y="3547722"/>
            <a:ext cx="161825" cy="161400"/>
          </a:xfrm>
          <a:custGeom>
            <a:avLst/>
            <a:gdLst/>
            <a:ahLst/>
            <a:cxnLst/>
            <a:rect l="l" t="t" r="r" b="b"/>
            <a:pathLst>
              <a:path w="6473" h="6456" extrusionOk="0">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59;p33">
            <a:extLst>
              <a:ext uri="{FF2B5EF4-FFF2-40B4-BE49-F238E27FC236}">
                <a16:creationId xmlns:a16="http://schemas.microsoft.com/office/drawing/2014/main" id="{F5DA072D-5F5D-B5B2-1AC0-F5D7D3CE3322}"/>
              </a:ext>
            </a:extLst>
          </p:cNvPr>
          <p:cNvSpPr txBox="1"/>
          <p:nvPr/>
        </p:nvSpPr>
        <p:spPr>
          <a:xfrm>
            <a:off x="5230228" y="3058797"/>
            <a:ext cx="777300" cy="2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solidFill>
                  <a:schemeClr val="dk2"/>
                </a:solidFill>
                <a:latin typeface="Lexend Deca"/>
                <a:ea typeface="Lexend Deca"/>
                <a:cs typeface="Lexend Deca"/>
                <a:sym typeface="Lexend Deca"/>
              </a:rPr>
              <a:t>1:45 AM</a:t>
            </a:r>
            <a:endParaRPr sz="1000" dirty="0">
              <a:solidFill>
                <a:schemeClr val="dk2"/>
              </a:solidFill>
              <a:latin typeface="Lexend Deca"/>
              <a:ea typeface="Lexend Deca"/>
              <a:cs typeface="Lexend Deca"/>
              <a:sym typeface="Lexend Deca"/>
            </a:endParaRPr>
          </a:p>
        </p:txBody>
      </p:sp>
      <p:sp>
        <p:nvSpPr>
          <p:cNvPr id="32" name="Google Shape;375;p33">
            <a:extLst>
              <a:ext uri="{FF2B5EF4-FFF2-40B4-BE49-F238E27FC236}">
                <a16:creationId xmlns:a16="http://schemas.microsoft.com/office/drawing/2014/main" id="{48A7176A-C239-C92B-3668-D6BBE5A28E57}"/>
              </a:ext>
            </a:extLst>
          </p:cNvPr>
          <p:cNvSpPr txBox="1">
            <a:spLocks/>
          </p:cNvSpPr>
          <p:nvPr/>
        </p:nvSpPr>
        <p:spPr>
          <a:xfrm>
            <a:off x="5230227" y="3394897"/>
            <a:ext cx="2621390" cy="43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000"/>
              <a:buFont typeface="Lexend Deca"/>
              <a:buNone/>
              <a:defRPr sz="2000" b="1" i="0" u="none" strike="noStrike" cap="none">
                <a:solidFill>
                  <a:schemeClr val="lt1"/>
                </a:solidFill>
                <a:latin typeface="Lexend Deca"/>
                <a:ea typeface="Lexend Deca"/>
                <a:cs typeface="Lexend Deca"/>
                <a:sym typeface="Lexend Deca"/>
              </a:defRPr>
            </a:lvl1pPr>
            <a:lvl2pPr marL="914400" marR="0" lvl="1" indent="-317500" algn="l" rtl="0">
              <a:lnSpc>
                <a:spcPct val="10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2pPr>
            <a:lvl3pPr marL="1371600" marR="0" lvl="2" indent="-317500" algn="l" rtl="0">
              <a:lnSpc>
                <a:spcPct val="10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3pPr>
            <a:lvl4pPr marL="1828800" marR="0" lvl="3" indent="-317500" algn="l" rtl="0">
              <a:lnSpc>
                <a:spcPct val="10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4pPr>
            <a:lvl5pPr marL="2286000" marR="0" lvl="4" indent="-317500" algn="l" rtl="0">
              <a:lnSpc>
                <a:spcPct val="10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5pPr>
            <a:lvl6pPr marL="2743200" marR="0" lvl="5" indent="-317500" algn="l" rtl="0">
              <a:lnSpc>
                <a:spcPct val="10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6pPr>
            <a:lvl7pPr marL="3200400" marR="0" lvl="6" indent="-317500" algn="l" rtl="0">
              <a:lnSpc>
                <a:spcPct val="10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7pPr>
            <a:lvl8pPr marL="3657600" marR="0" lvl="7" indent="-317500" algn="l" rtl="0">
              <a:lnSpc>
                <a:spcPct val="10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8pPr>
            <a:lvl9pPr marL="4114800" marR="0" lvl="8" indent="-317500" algn="l" rtl="0">
              <a:lnSpc>
                <a:spcPct val="100000"/>
              </a:lnSpc>
              <a:spcBef>
                <a:spcPts val="0"/>
              </a:spcBef>
              <a:spcAft>
                <a:spcPts val="0"/>
              </a:spcAft>
              <a:buClr>
                <a:schemeClr val="dk1"/>
              </a:buClr>
              <a:buSzPts val="2000"/>
              <a:buFont typeface="Lexend Deca"/>
              <a:buNone/>
              <a:defRPr sz="2000" b="1" i="0" u="none" strike="noStrike" cap="none">
                <a:solidFill>
                  <a:schemeClr val="dk1"/>
                </a:solidFill>
                <a:latin typeface="Lexend Deca"/>
                <a:ea typeface="Lexend Deca"/>
                <a:cs typeface="Lexend Deca"/>
                <a:sym typeface="Lexend Deca"/>
              </a:defRPr>
            </a:lvl9pPr>
          </a:lstStyle>
          <a:p>
            <a:pPr marL="0" indent="0"/>
            <a:r>
              <a:rPr lang="en-US" dirty="0"/>
              <a:t>Name</a:t>
            </a:r>
          </a:p>
        </p:txBody>
      </p:sp>
      <p:grpSp>
        <p:nvGrpSpPr>
          <p:cNvPr id="33" name="Google Shape;377;p33">
            <a:extLst>
              <a:ext uri="{FF2B5EF4-FFF2-40B4-BE49-F238E27FC236}">
                <a16:creationId xmlns:a16="http://schemas.microsoft.com/office/drawing/2014/main" id="{26DF3825-C104-D3C5-073D-8290BC360993}"/>
              </a:ext>
            </a:extLst>
          </p:cNvPr>
          <p:cNvGrpSpPr/>
          <p:nvPr/>
        </p:nvGrpSpPr>
        <p:grpSpPr>
          <a:xfrm>
            <a:off x="8225491" y="3413047"/>
            <a:ext cx="393850" cy="393850"/>
            <a:chOff x="1418388" y="3529950"/>
            <a:chExt cx="393850" cy="393850"/>
          </a:xfrm>
        </p:grpSpPr>
        <p:sp>
          <p:nvSpPr>
            <p:cNvPr id="34" name="Google Shape;378;p33">
              <a:extLst>
                <a:ext uri="{FF2B5EF4-FFF2-40B4-BE49-F238E27FC236}">
                  <a16:creationId xmlns:a16="http://schemas.microsoft.com/office/drawing/2014/main" id="{F7979B72-EA4F-9F81-E992-4C5539D7CF50}"/>
                </a:ext>
              </a:extLst>
            </p:cNvPr>
            <p:cNvSpPr/>
            <p:nvPr/>
          </p:nvSpPr>
          <p:spPr>
            <a:xfrm>
              <a:off x="1429713" y="3646850"/>
              <a:ext cx="23125" cy="69350"/>
            </a:xfrm>
            <a:custGeom>
              <a:avLst/>
              <a:gdLst/>
              <a:ahLst/>
              <a:cxnLst/>
              <a:rect l="l" t="t" r="r" b="b"/>
              <a:pathLst>
                <a:path w="925" h="2774" extrusionOk="0">
                  <a:moveTo>
                    <a:pt x="471" y="0"/>
                  </a:moveTo>
                  <a:cubicBezTo>
                    <a:pt x="210" y="0"/>
                    <a:pt x="1" y="210"/>
                    <a:pt x="1" y="471"/>
                  </a:cubicBezTo>
                  <a:lnTo>
                    <a:pt x="1" y="2303"/>
                  </a:lnTo>
                  <a:cubicBezTo>
                    <a:pt x="1" y="2564"/>
                    <a:pt x="210" y="2774"/>
                    <a:pt x="471" y="2774"/>
                  </a:cubicBezTo>
                  <a:lnTo>
                    <a:pt x="925" y="2774"/>
                  </a:lnTo>
                  <a:lnTo>
                    <a:pt x="9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79;p33">
              <a:extLst>
                <a:ext uri="{FF2B5EF4-FFF2-40B4-BE49-F238E27FC236}">
                  <a16:creationId xmlns:a16="http://schemas.microsoft.com/office/drawing/2014/main" id="{126A13F1-FD55-888E-53A6-5EA7399EA02E}"/>
                </a:ext>
              </a:extLst>
            </p:cNvPr>
            <p:cNvSpPr/>
            <p:nvPr/>
          </p:nvSpPr>
          <p:spPr>
            <a:xfrm>
              <a:off x="1418388" y="3819975"/>
              <a:ext cx="300100" cy="103825"/>
            </a:xfrm>
            <a:custGeom>
              <a:avLst/>
              <a:gdLst/>
              <a:ahLst/>
              <a:cxnLst/>
              <a:rect l="l" t="t" r="r" b="b"/>
              <a:pathLst>
                <a:path w="12004" h="4153" extrusionOk="0">
                  <a:moveTo>
                    <a:pt x="2617" y="1"/>
                  </a:moveTo>
                  <a:cubicBezTo>
                    <a:pt x="1169" y="1"/>
                    <a:pt x="0" y="1170"/>
                    <a:pt x="0" y="2618"/>
                  </a:cubicBezTo>
                  <a:lnTo>
                    <a:pt x="0" y="3699"/>
                  </a:lnTo>
                  <a:cubicBezTo>
                    <a:pt x="0" y="3944"/>
                    <a:pt x="210" y="4153"/>
                    <a:pt x="454" y="4153"/>
                  </a:cubicBezTo>
                  <a:lnTo>
                    <a:pt x="11550" y="4153"/>
                  </a:lnTo>
                  <a:cubicBezTo>
                    <a:pt x="11794" y="4153"/>
                    <a:pt x="12003" y="3944"/>
                    <a:pt x="12003" y="3699"/>
                  </a:cubicBezTo>
                  <a:lnTo>
                    <a:pt x="12003" y="2618"/>
                  </a:lnTo>
                  <a:cubicBezTo>
                    <a:pt x="12003" y="1170"/>
                    <a:pt x="10834" y="1"/>
                    <a:pt x="9386" y="1"/>
                  </a:cubicBezTo>
                  <a:lnTo>
                    <a:pt x="8305" y="1"/>
                  </a:lnTo>
                  <a:lnTo>
                    <a:pt x="8305" y="926"/>
                  </a:lnTo>
                  <a:cubicBezTo>
                    <a:pt x="8305" y="2199"/>
                    <a:pt x="7275" y="3229"/>
                    <a:pt x="6002" y="3229"/>
                  </a:cubicBezTo>
                  <a:cubicBezTo>
                    <a:pt x="4728" y="3229"/>
                    <a:pt x="3699" y="2199"/>
                    <a:pt x="3699" y="926"/>
                  </a:cubicBezTo>
                  <a:lnTo>
                    <a:pt x="369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0;p33">
              <a:extLst>
                <a:ext uri="{FF2B5EF4-FFF2-40B4-BE49-F238E27FC236}">
                  <a16:creationId xmlns:a16="http://schemas.microsoft.com/office/drawing/2014/main" id="{79DEC106-12A2-84F7-E768-2F27D6954228}"/>
                </a:ext>
              </a:extLst>
            </p:cNvPr>
            <p:cNvSpPr/>
            <p:nvPr/>
          </p:nvSpPr>
          <p:spPr>
            <a:xfrm>
              <a:off x="1441938" y="3554375"/>
              <a:ext cx="139600" cy="69350"/>
            </a:xfrm>
            <a:custGeom>
              <a:avLst/>
              <a:gdLst/>
              <a:ahLst/>
              <a:cxnLst/>
              <a:rect l="l" t="t" r="r" b="b"/>
              <a:pathLst>
                <a:path w="5584" h="2774" extrusionOk="0">
                  <a:moveTo>
                    <a:pt x="471" y="1"/>
                  </a:moveTo>
                  <a:cubicBezTo>
                    <a:pt x="210" y="1"/>
                    <a:pt x="0" y="210"/>
                    <a:pt x="0" y="471"/>
                  </a:cubicBezTo>
                  <a:lnTo>
                    <a:pt x="0" y="1518"/>
                  </a:lnTo>
                  <a:cubicBezTo>
                    <a:pt x="0" y="2216"/>
                    <a:pt x="559" y="2774"/>
                    <a:pt x="1257" y="2774"/>
                  </a:cubicBezTo>
                  <a:lnTo>
                    <a:pt x="5583" y="2774"/>
                  </a:lnTo>
                  <a:lnTo>
                    <a:pt x="55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81;p33">
              <a:extLst>
                <a:ext uri="{FF2B5EF4-FFF2-40B4-BE49-F238E27FC236}">
                  <a16:creationId xmlns:a16="http://schemas.microsoft.com/office/drawing/2014/main" id="{EA6D1F58-DE5F-C4B5-84A7-999383310139}"/>
                </a:ext>
              </a:extLst>
            </p:cNvPr>
            <p:cNvSpPr/>
            <p:nvPr/>
          </p:nvSpPr>
          <p:spPr>
            <a:xfrm>
              <a:off x="1648213" y="3669950"/>
              <a:ext cx="58475" cy="92475"/>
            </a:xfrm>
            <a:custGeom>
              <a:avLst/>
              <a:gdLst/>
              <a:ahLst/>
              <a:cxnLst/>
              <a:rect l="l" t="t" r="r" b="b"/>
              <a:pathLst>
                <a:path w="2339" h="3699" extrusionOk="0">
                  <a:moveTo>
                    <a:pt x="1415" y="0"/>
                  </a:moveTo>
                  <a:lnTo>
                    <a:pt x="1415" y="1326"/>
                  </a:lnTo>
                  <a:lnTo>
                    <a:pt x="1415" y="1379"/>
                  </a:lnTo>
                  <a:lnTo>
                    <a:pt x="1415" y="2775"/>
                  </a:lnTo>
                  <a:lnTo>
                    <a:pt x="385" y="2775"/>
                  </a:lnTo>
                  <a:cubicBezTo>
                    <a:pt x="298" y="3106"/>
                    <a:pt x="175" y="3403"/>
                    <a:pt x="1" y="3699"/>
                  </a:cubicBezTo>
                  <a:lnTo>
                    <a:pt x="1885" y="3699"/>
                  </a:lnTo>
                  <a:cubicBezTo>
                    <a:pt x="2129" y="3699"/>
                    <a:pt x="2339" y="3490"/>
                    <a:pt x="2339" y="3229"/>
                  </a:cubicBezTo>
                  <a:lnTo>
                    <a:pt x="23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2;p33">
              <a:extLst>
                <a:ext uri="{FF2B5EF4-FFF2-40B4-BE49-F238E27FC236}">
                  <a16:creationId xmlns:a16="http://schemas.microsoft.com/office/drawing/2014/main" id="{0EC54C58-7AB2-2EB2-FC4F-622398D7EA5A}"/>
                </a:ext>
              </a:extLst>
            </p:cNvPr>
            <p:cNvSpPr/>
            <p:nvPr/>
          </p:nvSpPr>
          <p:spPr>
            <a:xfrm>
              <a:off x="1475963" y="3646850"/>
              <a:ext cx="184950" cy="230725"/>
            </a:xfrm>
            <a:custGeom>
              <a:avLst/>
              <a:gdLst/>
              <a:ahLst/>
              <a:cxnLst/>
              <a:rect l="l" t="t" r="r" b="b"/>
              <a:pathLst>
                <a:path w="7398" h="9229" extrusionOk="0">
                  <a:moveTo>
                    <a:pt x="0" y="0"/>
                  </a:moveTo>
                  <a:lnTo>
                    <a:pt x="0" y="2774"/>
                  </a:lnTo>
                  <a:cubicBezTo>
                    <a:pt x="0" y="4327"/>
                    <a:pt x="959" y="5653"/>
                    <a:pt x="2320" y="6193"/>
                  </a:cubicBezTo>
                  <a:lnTo>
                    <a:pt x="2320" y="7851"/>
                  </a:lnTo>
                  <a:cubicBezTo>
                    <a:pt x="2320" y="8619"/>
                    <a:pt x="2931" y="9229"/>
                    <a:pt x="3699" y="9229"/>
                  </a:cubicBezTo>
                  <a:cubicBezTo>
                    <a:pt x="4466" y="9229"/>
                    <a:pt x="5076" y="8619"/>
                    <a:pt x="5076" y="7851"/>
                  </a:cubicBezTo>
                  <a:lnTo>
                    <a:pt x="5076" y="6193"/>
                  </a:lnTo>
                  <a:cubicBezTo>
                    <a:pt x="5844" y="5879"/>
                    <a:pt x="6490" y="5321"/>
                    <a:pt x="6891" y="4623"/>
                  </a:cubicBezTo>
                  <a:lnTo>
                    <a:pt x="3699" y="4623"/>
                  </a:lnTo>
                  <a:cubicBezTo>
                    <a:pt x="3436" y="4623"/>
                    <a:pt x="3227" y="4414"/>
                    <a:pt x="3227" y="4153"/>
                  </a:cubicBezTo>
                  <a:cubicBezTo>
                    <a:pt x="3227" y="3908"/>
                    <a:pt x="3436" y="3699"/>
                    <a:pt x="3699" y="3699"/>
                  </a:cubicBezTo>
                  <a:lnTo>
                    <a:pt x="7275" y="3699"/>
                  </a:lnTo>
                  <a:cubicBezTo>
                    <a:pt x="7344" y="3402"/>
                    <a:pt x="7397" y="3088"/>
                    <a:pt x="7397" y="2774"/>
                  </a:cubicBezTo>
                  <a:lnTo>
                    <a:pt x="7397" y="924"/>
                  </a:lnTo>
                  <a:lnTo>
                    <a:pt x="6716" y="924"/>
                  </a:lnTo>
                  <a:lnTo>
                    <a:pt x="5007" y="2617"/>
                  </a:lnTo>
                  <a:cubicBezTo>
                    <a:pt x="4913" y="2705"/>
                    <a:pt x="4800" y="2745"/>
                    <a:pt x="4690" y="2745"/>
                  </a:cubicBezTo>
                  <a:cubicBezTo>
                    <a:pt x="4451" y="2745"/>
                    <a:pt x="4222" y="2560"/>
                    <a:pt x="4222" y="2285"/>
                  </a:cubicBezTo>
                  <a:lnTo>
                    <a:pt x="42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83;p33">
              <a:extLst>
                <a:ext uri="{FF2B5EF4-FFF2-40B4-BE49-F238E27FC236}">
                  <a16:creationId xmlns:a16="http://schemas.microsoft.com/office/drawing/2014/main" id="{3E98909D-CCB1-77FC-AE6B-BBE979D3D34A}"/>
                </a:ext>
              </a:extLst>
            </p:cNvPr>
            <p:cNvSpPr/>
            <p:nvPr/>
          </p:nvSpPr>
          <p:spPr>
            <a:xfrm>
              <a:off x="1604613" y="3529950"/>
              <a:ext cx="207625" cy="146125"/>
            </a:xfrm>
            <a:custGeom>
              <a:avLst/>
              <a:gdLst/>
              <a:ahLst/>
              <a:cxnLst/>
              <a:rect l="l" t="t" r="r" b="b"/>
              <a:pathLst>
                <a:path w="8305" h="5845" extrusionOk="0">
                  <a:moveTo>
                    <a:pt x="0" y="1"/>
                  </a:moveTo>
                  <a:lnTo>
                    <a:pt x="0" y="5845"/>
                  </a:lnTo>
                  <a:lnTo>
                    <a:pt x="926" y="4937"/>
                  </a:lnTo>
                  <a:cubicBezTo>
                    <a:pt x="1100" y="4781"/>
                    <a:pt x="1326" y="4676"/>
                    <a:pt x="1570" y="4676"/>
                  </a:cubicBezTo>
                  <a:lnTo>
                    <a:pt x="8305" y="4676"/>
                  </a:lnTo>
                  <a:lnTo>
                    <a:pt x="83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62"/>
          <p:cNvSpPr txBox="1">
            <a:spLocks noGrp="1"/>
          </p:cNvSpPr>
          <p:nvPr>
            <p:ph type="title" idx="6"/>
          </p:nvPr>
        </p:nvSpPr>
        <p:spPr>
          <a:xfrm>
            <a:off x="539400" y="451475"/>
            <a:ext cx="80652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SERVICES</a:t>
            </a:r>
            <a:endParaRPr/>
          </a:p>
        </p:txBody>
      </p:sp>
      <p:sp>
        <p:nvSpPr>
          <p:cNvPr id="586" name="Google Shape;586;p62"/>
          <p:cNvSpPr txBox="1">
            <a:spLocks noGrp="1"/>
          </p:cNvSpPr>
          <p:nvPr>
            <p:ph type="subTitle" idx="1"/>
          </p:nvPr>
        </p:nvSpPr>
        <p:spPr>
          <a:xfrm>
            <a:off x="1091250" y="2021348"/>
            <a:ext cx="1936800" cy="77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587" name="Google Shape;587;p62"/>
          <p:cNvSpPr txBox="1">
            <a:spLocks noGrp="1"/>
          </p:cNvSpPr>
          <p:nvPr>
            <p:ph type="subTitle" idx="2"/>
          </p:nvPr>
        </p:nvSpPr>
        <p:spPr>
          <a:xfrm>
            <a:off x="3603600" y="2021348"/>
            <a:ext cx="1936800" cy="77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Venus has a beautiful name, but it’s terribly hot</a:t>
            </a:r>
            <a:endParaRPr/>
          </a:p>
          <a:p>
            <a:pPr marL="0" lvl="0" indent="0" algn="ctr" rtl="0">
              <a:spcBef>
                <a:spcPts val="0"/>
              </a:spcBef>
              <a:spcAft>
                <a:spcPts val="0"/>
              </a:spcAft>
              <a:buNone/>
            </a:pPr>
            <a:endParaRPr/>
          </a:p>
        </p:txBody>
      </p:sp>
      <p:sp>
        <p:nvSpPr>
          <p:cNvPr id="588" name="Google Shape;588;p62"/>
          <p:cNvSpPr txBox="1">
            <a:spLocks noGrp="1"/>
          </p:cNvSpPr>
          <p:nvPr>
            <p:ph type="subTitle" idx="3"/>
          </p:nvPr>
        </p:nvSpPr>
        <p:spPr>
          <a:xfrm>
            <a:off x="6115950" y="2021348"/>
            <a:ext cx="1936800" cy="77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Despite being red, Mars is actually a cold place</a:t>
            </a:r>
            <a:endParaRPr/>
          </a:p>
          <a:p>
            <a:pPr marL="0" lvl="0" indent="0" algn="ctr" rtl="0">
              <a:spcBef>
                <a:spcPts val="0"/>
              </a:spcBef>
              <a:spcAft>
                <a:spcPts val="0"/>
              </a:spcAft>
              <a:buNone/>
            </a:pPr>
            <a:endParaRPr/>
          </a:p>
        </p:txBody>
      </p:sp>
      <p:sp>
        <p:nvSpPr>
          <p:cNvPr id="589" name="Google Shape;589;p62"/>
          <p:cNvSpPr txBox="1">
            <a:spLocks noGrp="1"/>
          </p:cNvSpPr>
          <p:nvPr>
            <p:ph type="title"/>
          </p:nvPr>
        </p:nvSpPr>
        <p:spPr>
          <a:xfrm>
            <a:off x="1091213" y="1556975"/>
            <a:ext cx="1936800" cy="4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590" name="Google Shape;590;p62"/>
          <p:cNvSpPr txBox="1">
            <a:spLocks noGrp="1"/>
          </p:cNvSpPr>
          <p:nvPr>
            <p:ph type="title" idx="4"/>
          </p:nvPr>
        </p:nvSpPr>
        <p:spPr>
          <a:xfrm>
            <a:off x="3603601" y="1556975"/>
            <a:ext cx="1936800" cy="4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591" name="Google Shape;591;p62"/>
          <p:cNvSpPr txBox="1">
            <a:spLocks noGrp="1"/>
          </p:cNvSpPr>
          <p:nvPr>
            <p:ph type="title" idx="5"/>
          </p:nvPr>
        </p:nvSpPr>
        <p:spPr>
          <a:xfrm>
            <a:off x="6115988" y="1556975"/>
            <a:ext cx="1936800" cy="4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592" name="Google Shape;592;p62"/>
          <p:cNvSpPr txBox="1">
            <a:spLocks noGrp="1"/>
          </p:cNvSpPr>
          <p:nvPr>
            <p:ph type="subTitle" idx="7"/>
          </p:nvPr>
        </p:nvSpPr>
        <p:spPr>
          <a:xfrm>
            <a:off x="1091250" y="3784348"/>
            <a:ext cx="1936800" cy="77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It’s the biggest planet in our Solar System</a:t>
            </a:r>
            <a:endParaRPr/>
          </a:p>
          <a:p>
            <a:pPr marL="0" lvl="0" indent="0" algn="ctr" rtl="0">
              <a:spcBef>
                <a:spcPts val="0"/>
              </a:spcBef>
              <a:spcAft>
                <a:spcPts val="0"/>
              </a:spcAft>
              <a:buNone/>
            </a:pPr>
            <a:endParaRPr/>
          </a:p>
        </p:txBody>
      </p:sp>
      <p:sp>
        <p:nvSpPr>
          <p:cNvPr id="593" name="Google Shape;593;p62"/>
          <p:cNvSpPr txBox="1">
            <a:spLocks noGrp="1"/>
          </p:cNvSpPr>
          <p:nvPr>
            <p:ph type="subTitle" idx="8"/>
          </p:nvPr>
        </p:nvSpPr>
        <p:spPr>
          <a:xfrm>
            <a:off x="3603600" y="3784348"/>
            <a:ext cx="1936800" cy="77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Saturn is the ringed planet and a gas giant</a:t>
            </a:r>
            <a:endParaRPr/>
          </a:p>
          <a:p>
            <a:pPr marL="0" lvl="0" indent="0" algn="ctr" rtl="0">
              <a:spcBef>
                <a:spcPts val="0"/>
              </a:spcBef>
              <a:spcAft>
                <a:spcPts val="0"/>
              </a:spcAft>
              <a:buNone/>
            </a:pPr>
            <a:endParaRPr/>
          </a:p>
        </p:txBody>
      </p:sp>
      <p:sp>
        <p:nvSpPr>
          <p:cNvPr id="594" name="Google Shape;594;p62"/>
          <p:cNvSpPr txBox="1">
            <a:spLocks noGrp="1"/>
          </p:cNvSpPr>
          <p:nvPr>
            <p:ph type="subTitle" idx="9"/>
          </p:nvPr>
        </p:nvSpPr>
        <p:spPr>
          <a:xfrm>
            <a:off x="6115950" y="3784348"/>
            <a:ext cx="1936800" cy="77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Neptune is the farthest planet</a:t>
            </a:r>
            <a:endParaRPr/>
          </a:p>
          <a:p>
            <a:pPr marL="0" lvl="0" indent="0" algn="ctr" rtl="0">
              <a:spcBef>
                <a:spcPts val="0"/>
              </a:spcBef>
              <a:spcAft>
                <a:spcPts val="0"/>
              </a:spcAft>
              <a:buClr>
                <a:schemeClr val="dk1"/>
              </a:buClr>
              <a:buSzPts val="1100"/>
              <a:buFont typeface="Arial"/>
              <a:buNone/>
            </a:pPr>
            <a:r>
              <a:rPr lang="en"/>
              <a:t>from the Sun</a:t>
            </a:r>
            <a:endParaRPr/>
          </a:p>
          <a:p>
            <a:pPr marL="0" lvl="0" indent="0" algn="ctr" rtl="0">
              <a:spcBef>
                <a:spcPts val="0"/>
              </a:spcBef>
              <a:spcAft>
                <a:spcPts val="0"/>
              </a:spcAft>
              <a:buNone/>
            </a:pPr>
            <a:endParaRPr/>
          </a:p>
        </p:txBody>
      </p:sp>
      <p:sp>
        <p:nvSpPr>
          <p:cNvPr id="595" name="Google Shape;595;p62"/>
          <p:cNvSpPr txBox="1">
            <a:spLocks noGrp="1"/>
          </p:cNvSpPr>
          <p:nvPr>
            <p:ph type="title" idx="13"/>
          </p:nvPr>
        </p:nvSpPr>
        <p:spPr>
          <a:xfrm>
            <a:off x="1091238" y="3319975"/>
            <a:ext cx="1936800" cy="4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596" name="Google Shape;596;p62"/>
          <p:cNvSpPr txBox="1">
            <a:spLocks noGrp="1"/>
          </p:cNvSpPr>
          <p:nvPr>
            <p:ph type="title" idx="14"/>
          </p:nvPr>
        </p:nvSpPr>
        <p:spPr>
          <a:xfrm>
            <a:off x="3603601" y="3319975"/>
            <a:ext cx="1936800" cy="4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597" name="Google Shape;597;p62"/>
          <p:cNvSpPr txBox="1">
            <a:spLocks noGrp="1"/>
          </p:cNvSpPr>
          <p:nvPr>
            <p:ph type="title" idx="15"/>
          </p:nvPr>
        </p:nvSpPr>
        <p:spPr>
          <a:xfrm>
            <a:off x="6115988" y="3319975"/>
            <a:ext cx="1936800" cy="4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cxnSp>
        <p:nvCxnSpPr>
          <p:cNvPr id="602" name="Google Shape;602;p63"/>
          <p:cNvCxnSpPr>
            <a:endCxn id="603" idx="2"/>
          </p:cNvCxnSpPr>
          <p:nvPr/>
        </p:nvCxnSpPr>
        <p:spPr>
          <a:xfrm>
            <a:off x="1501838" y="3046913"/>
            <a:ext cx="5829300" cy="0"/>
          </a:xfrm>
          <a:prstGeom prst="straightConnector1">
            <a:avLst/>
          </a:prstGeom>
          <a:noFill/>
          <a:ln w="28575" cap="flat" cmpd="sng">
            <a:solidFill>
              <a:schemeClr val="accent3"/>
            </a:solidFill>
            <a:prstDash val="solid"/>
            <a:round/>
            <a:headEnd type="none" w="med" len="med"/>
            <a:tailEnd type="none" w="med" len="med"/>
          </a:ln>
        </p:spPr>
      </p:cxnSp>
      <p:sp>
        <p:nvSpPr>
          <p:cNvPr id="604" name="Google Shape;604;p63"/>
          <p:cNvSpPr txBox="1">
            <a:spLocks noGrp="1"/>
          </p:cNvSpPr>
          <p:nvPr>
            <p:ph type="title"/>
          </p:nvPr>
        </p:nvSpPr>
        <p:spPr>
          <a:xfrm>
            <a:off x="539400" y="451475"/>
            <a:ext cx="80652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BREAK-EVEN ANALYSIS</a:t>
            </a:r>
            <a:endParaRPr/>
          </a:p>
        </p:txBody>
      </p:sp>
      <p:sp>
        <p:nvSpPr>
          <p:cNvPr id="605" name="Google Shape;605;p63"/>
          <p:cNvSpPr/>
          <p:nvPr/>
        </p:nvSpPr>
        <p:spPr>
          <a:xfrm>
            <a:off x="1469688" y="2972063"/>
            <a:ext cx="149700" cy="14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63"/>
          <p:cNvSpPr/>
          <p:nvPr/>
        </p:nvSpPr>
        <p:spPr>
          <a:xfrm>
            <a:off x="2800800" y="2931413"/>
            <a:ext cx="231000" cy="231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63"/>
          <p:cNvSpPr/>
          <p:nvPr/>
        </p:nvSpPr>
        <p:spPr>
          <a:xfrm>
            <a:off x="4213213" y="2887763"/>
            <a:ext cx="318300" cy="318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63"/>
          <p:cNvSpPr/>
          <p:nvPr/>
        </p:nvSpPr>
        <p:spPr>
          <a:xfrm>
            <a:off x="5712925" y="2828513"/>
            <a:ext cx="436800" cy="436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63"/>
          <p:cNvSpPr/>
          <p:nvPr/>
        </p:nvSpPr>
        <p:spPr>
          <a:xfrm>
            <a:off x="7331138" y="2778563"/>
            <a:ext cx="536700" cy="536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63"/>
          <p:cNvSpPr txBox="1">
            <a:spLocks noGrp="1"/>
          </p:cNvSpPr>
          <p:nvPr>
            <p:ph type="subTitle" idx="4294967295"/>
          </p:nvPr>
        </p:nvSpPr>
        <p:spPr>
          <a:xfrm>
            <a:off x="789592" y="2064737"/>
            <a:ext cx="1509900" cy="773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Mars is a cold place</a:t>
            </a:r>
            <a:endParaRPr sz="1400"/>
          </a:p>
        </p:txBody>
      </p:sp>
      <p:sp>
        <p:nvSpPr>
          <p:cNvPr id="610" name="Google Shape;610;p63"/>
          <p:cNvSpPr txBox="1">
            <a:spLocks noGrp="1"/>
          </p:cNvSpPr>
          <p:nvPr>
            <p:ph type="subTitle" idx="4294967295"/>
          </p:nvPr>
        </p:nvSpPr>
        <p:spPr>
          <a:xfrm>
            <a:off x="2161363" y="3698501"/>
            <a:ext cx="1509900" cy="773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Venus has a nice name</a:t>
            </a:r>
            <a:endParaRPr sz="1400"/>
          </a:p>
        </p:txBody>
      </p:sp>
      <p:sp>
        <p:nvSpPr>
          <p:cNvPr id="611" name="Google Shape;611;p63"/>
          <p:cNvSpPr txBox="1">
            <a:spLocks noGrp="1"/>
          </p:cNvSpPr>
          <p:nvPr>
            <p:ph type="title" idx="4294967295"/>
          </p:nvPr>
        </p:nvSpPr>
        <p:spPr>
          <a:xfrm>
            <a:off x="789563" y="1676563"/>
            <a:ext cx="1509900" cy="4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b="1">
                <a:latin typeface="Montserrat"/>
                <a:ea typeface="Montserrat"/>
                <a:cs typeface="Montserrat"/>
                <a:sym typeface="Montserrat"/>
              </a:rPr>
              <a:t>BIG LOSS</a:t>
            </a:r>
            <a:endParaRPr sz="1400" b="1">
              <a:latin typeface="Montserrat"/>
              <a:ea typeface="Montserrat"/>
              <a:cs typeface="Montserrat"/>
              <a:sym typeface="Montserrat"/>
            </a:endParaRPr>
          </a:p>
        </p:txBody>
      </p:sp>
      <p:sp>
        <p:nvSpPr>
          <p:cNvPr id="612" name="Google Shape;612;p63"/>
          <p:cNvSpPr txBox="1">
            <a:spLocks noGrp="1"/>
          </p:cNvSpPr>
          <p:nvPr>
            <p:ph type="title" idx="4294967295"/>
          </p:nvPr>
        </p:nvSpPr>
        <p:spPr>
          <a:xfrm>
            <a:off x="2161363" y="3310328"/>
            <a:ext cx="1509900" cy="4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b="1">
                <a:latin typeface="Montserrat"/>
                <a:ea typeface="Montserrat"/>
                <a:cs typeface="Montserrat"/>
                <a:sym typeface="Montserrat"/>
              </a:rPr>
              <a:t>LOSS</a:t>
            </a:r>
            <a:endParaRPr sz="1400" b="1">
              <a:latin typeface="Montserrat"/>
              <a:ea typeface="Montserrat"/>
              <a:cs typeface="Montserrat"/>
              <a:sym typeface="Montserrat"/>
            </a:endParaRPr>
          </a:p>
        </p:txBody>
      </p:sp>
      <p:sp>
        <p:nvSpPr>
          <p:cNvPr id="613" name="Google Shape;613;p63"/>
          <p:cNvSpPr txBox="1">
            <a:spLocks noGrp="1"/>
          </p:cNvSpPr>
          <p:nvPr>
            <p:ph type="subTitle" idx="4294967295"/>
          </p:nvPr>
        </p:nvSpPr>
        <p:spPr>
          <a:xfrm>
            <a:off x="3617429" y="2064737"/>
            <a:ext cx="1509900" cy="773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Earth is where we live on</a:t>
            </a:r>
            <a:endParaRPr sz="1400"/>
          </a:p>
        </p:txBody>
      </p:sp>
      <p:sp>
        <p:nvSpPr>
          <p:cNvPr id="614" name="Google Shape;614;p63"/>
          <p:cNvSpPr txBox="1">
            <a:spLocks noGrp="1"/>
          </p:cNvSpPr>
          <p:nvPr>
            <p:ph type="title" idx="4294967295"/>
          </p:nvPr>
        </p:nvSpPr>
        <p:spPr>
          <a:xfrm>
            <a:off x="3617400" y="1676563"/>
            <a:ext cx="1509900" cy="4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b="1">
                <a:solidFill>
                  <a:schemeClr val="accent3"/>
                </a:solidFill>
                <a:latin typeface="Montserrat"/>
                <a:ea typeface="Montserrat"/>
                <a:cs typeface="Montserrat"/>
                <a:sym typeface="Montserrat"/>
              </a:rPr>
              <a:t>BREAK-EVEN POINT</a:t>
            </a:r>
            <a:endParaRPr sz="1400" b="1">
              <a:solidFill>
                <a:schemeClr val="accent3"/>
              </a:solidFill>
              <a:latin typeface="Montserrat"/>
              <a:ea typeface="Montserrat"/>
              <a:cs typeface="Montserrat"/>
              <a:sym typeface="Montserrat"/>
            </a:endParaRPr>
          </a:p>
        </p:txBody>
      </p:sp>
      <p:sp>
        <p:nvSpPr>
          <p:cNvPr id="615" name="Google Shape;615;p63"/>
          <p:cNvSpPr txBox="1">
            <a:spLocks noGrp="1"/>
          </p:cNvSpPr>
          <p:nvPr>
            <p:ph type="subTitle" idx="4294967295"/>
          </p:nvPr>
        </p:nvSpPr>
        <p:spPr>
          <a:xfrm>
            <a:off x="5176388" y="3698501"/>
            <a:ext cx="1509900" cy="773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Saturn is the ringed planet</a:t>
            </a:r>
            <a:endParaRPr sz="1400"/>
          </a:p>
        </p:txBody>
      </p:sp>
      <p:sp>
        <p:nvSpPr>
          <p:cNvPr id="616" name="Google Shape;616;p63"/>
          <p:cNvSpPr txBox="1">
            <a:spLocks noGrp="1"/>
          </p:cNvSpPr>
          <p:nvPr>
            <p:ph type="title" idx="4294967295"/>
          </p:nvPr>
        </p:nvSpPr>
        <p:spPr>
          <a:xfrm>
            <a:off x="5176388" y="3310328"/>
            <a:ext cx="1509900" cy="4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b="1">
                <a:latin typeface="Montserrat"/>
                <a:ea typeface="Montserrat"/>
                <a:cs typeface="Montserrat"/>
                <a:sym typeface="Montserrat"/>
              </a:rPr>
              <a:t>PROFIT</a:t>
            </a:r>
            <a:endParaRPr sz="1400" b="1">
              <a:latin typeface="Montserrat"/>
              <a:ea typeface="Montserrat"/>
              <a:cs typeface="Montserrat"/>
              <a:sym typeface="Montserrat"/>
            </a:endParaRPr>
          </a:p>
        </p:txBody>
      </p:sp>
      <p:sp>
        <p:nvSpPr>
          <p:cNvPr id="617" name="Google Shape;617;p63"/>
          <p:cNvSpPr txBox="1">
            <a:spLocks noGrp="1"/>
          </p:cNvSpPr>
          <p:nvPr>
            <p:ph type="subTitle" idx="4294967295"/>
          </p:nvPr>
        </p:nvSpPr>
        <p:spPr>
          <a:xfrm>
            <a:off x="6844538" y="2064737"/>
            <a:ext cx="1509900" cy="773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Jupiter is the biggest one</a:t>
            </a:r>
            <a:endParaRPr sz="1400"/>
          </a:p>
        </p:txBody>
      </p:sp>
      <p:sp>
        <p:nvSpPr>
          <p:cNvPr id="618" name="Google Shape;618;p63"/>
          <p:cNvSpPr txBox="1">
            <a:spLocks noGrp="1"/>
          </p:cNvSpPr>
          <p:nvPr>
            <p:ph type="title" idx="4294967295"/>
          </p:nvPr>
        </p:nvSpPr>
        <p:spPr>
          <a:xfrm>
            <a:off x="6844538" y="1676563"/>
            <a:ext cx="1509900" cy="4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b="1">
                <a:latin typeface="Montserrat"/>
                <a:ea typeface="Montserrat"/>
                <a:cs typeface="Montserrat"/>
                <a:sym typeface="Montserrat"/>
              </a:rPr>
              <a:t>HIGH PROFIT</a:t>
            </a:r>
            <a:endParaRPr sz="1400" b="1">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64"/>
          <p:cNvSpPr/>
          <p:nvPr/>
        </p:nvSpPr>
        <p:spPr>
          <a:xfrm>
            <a:off x="1201988" y="1437450"/>
            <a:ext cx="1860000" cy="2983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64"/>
          <p:cNvSpPr/>
          <p:nvPr/>
        </p:nvSpPr>
        <p:spPr>
          <a:xfrm>
            <a:off x="3909780" y="1437450"/>
            <a:ext cx="1860000" cy="2983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64"/>
          <p:cNvSpPr/>
          <p:nvPr/>
        </p:nvSpPr>
        <p:spPr>
          <a:xfrm>
            <a:off x="6606361" y="1437450"/>
            <a:ext cx="1860000" cy="2983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64"/>
          <p:cNvSpPr txBox="1">
            <a:spLocks noGrp="1"/>
          </p:cNvSpPr>
          <p:nvPr>
            <p:ph type="title"/>
          </p:nvPr>
        </p:nvSpPr>
        <p:spPr>
          <a:xfrm>
            <a:off x="539400" y="451475"/>
            <a:ext cx="80652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PLANS</a:t>
            </a:r>
            <a:endParaRPr/>
          </a:p>
        </p:txBody>
      </p:sp>
      <p:pic>
        <p:nvPicPr>
          <p:cNvPr id="627" name="Google Shape;627;p64"/>
          <p:cNvPicPr preferRelativeResize="0"/>
          <p:nvPr/>
        </p:nvPicPr>
        <p:blipFill rotWithShape="1">
          <a:blip r:embed="rId3">
            <a:alphaModFix/>
          </a:blip>
          <a:srcRect l="10947" r="21306"/>
          <a:stretch/>
        </p:blipFill>
        <p:spPr>
          <a:xfrm>
            <a:off x="677637" y="1797702"/>
            <a:ext cx="1022225" cy="2263300"/>
          </a:xfrm>
          <a:prstGeom prst="rect">
            <a:avLst/>
          </a:prstGeom>
          <a:noFill/>
          <a:ln>
            <a:noFill/>
          </a:ln>
        </p:spPr>
      </p:pic>
      <p:pic>
        <p:nvPicPr>
          <p:cNvPr id="628" name="Google Shape;628;p64"/>
          <p:cNvPicPr preferRelativeResize="0"/>
          <p:nvPr/>
        </p:nvPicPr>
        <p:blipFill rotWithShape="1">
          <a:blip r:embed="rId4">
            <a:alphaModFix amt="88000"/>
          </a:blip>
          <a:srcRect l="18556" r="13669"/>
          <a:stretch/>
        </p:blipFill>
        <p:spPr>
          <a:xfrm>
            <a:off x="3372941" y="1797700"/>
            <a:ext cx="1022224" cy="2263299"/>
          </a:xfrm>
          <a:prstGeom prst="rect">
            <a:avLst/>
          </a:prstGeom>
          <a:noFill/>
          <a:ln>
            <a:noFill/>
          </a:ln>
        </p:spPr>
      </p:pic>
      <p:pic>
        <p:nvPicPr>
          <p:cNvPr id="629" name="Google Shape;629;p64"/>
          <p:cNvPicPr preferRelativeResize="0"/>
          <p:nvPr/>
        </p:nvPicPr>
        <p:blipFill rotWithShape="1">
          <a:blip r:embed="rId5">
            <a:alphaModFix/>
          </a:blip>
          <a:srcRect l="28011" t="9641" r="18643"/>
          <a:stretch/>
        </p:blipFill>
        <p:spPr>
          <a:xfrm>
            <a:off x="6069566" y="1797700"/>
            <a:ext cx="1022227" cy="2263300"/>
          </a:xfrm>
          <a:prstGeom prst="rect">
            <a:avLst/>
          </a:prstGeom>
          <a:noFill/>
          <a:ln>
            <a:noFill/>
          </a:ln>
        </p:spPr>
      </p:pic>
      <p:sp>
        <p:nvSpPr>
          <p:cNvPr id="630" name="Google Shape;630;p64"/>
          <p:cNvSpPr txBox="1">
            <a:spLocks noGrp="1"/>
          </p:cNvSpPr>
          <p:nvPr>
            <p:ph type="subTitle" idx="4294967295"/>
          </p:nvPr>
        </p:nvSpPr>
        <p:spPr>
          <a:xfrm>
            <a:off x="1830622" y="2242350"/>
            <a:ext cx="1085400" cy="3435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1200"/>
              <a:t>Service 1</a:t>
            </a:r>
            <a:endParaRPr sz="1200"/>
          </a:p>
        </p:txBody>
      </p:sp>
      <p:sp>
        <p:nvSpPr>
          <p:cNvPr id="631" name="Google Shape;631;p64"/>
          <p:cNvSpPr txBox="1">
            <a:spLocks noGrp="1"/>
          </p:cNvSpPr>
          <p:nvPr>
            <p:ph type="title" idx="4294967295"/>
          </p:nvPr>
        </p:nvSpPr>
        <p:spPr>
          <a:xfrm>
            <a:off x="1830622" y="1802713"/>
            <a:ext cx="1085400" cy="34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b="1">
                <a:latin typeface="Montserrat"/>
                <a:ea typeface="Montserrat"/>
                <a:cs typeface="Montserrat"/>
                <a:sym typeface="Montserrat"/>
              </a:rPr>
              <a:t>BASIC</a:t>
            </a:r>
            <a:endParaRPr sz="1400" b="1">
              <a:latin typeface="Montserrat"/>
              <a:ea typeface="Montserrat"/>
              <a:cs typeface="Montserrat"/>
              <a:sym typeface="Montserrat"/>
            </a:endParaRPr>
          </a:p>
        </p:txBody>
      </p:sp>
      <p:sp>
        <p:nvSpPr>
          <p:cNvPr id="632" name="Google Shape;632;p64"/>
          <p:cNvSpPr txBox="1">
            <a:spLocks noGrp="1"/>
          </p:cNvSpPr>
          <p:nvPr>
            <p:ph type="subTitle" idx="4294967295"/>
          </p:nvPr>
        </p:nvSpPr>
        <p:spPr>
          <a:xfrm>
            <a:off x="1830622" y="2585850"/>
            <a:ext cx="1085400" cy="3435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1200"/>
              <a:t>Service 2</a:t>
            </a:r>
            <a:endParaRPr sz="1200"/>
          </a:p>
        </p:txBody>
      </p:sp>
      <p:sp>
        <p:nvSpPr>
          <p:cNvPr id="633" name="Google Shape;633;p64"/>
          <p:cNvSpPr txBox="1">
            <a:spLocks noGrp="1"/>
          </p:cNvSpPr>
          <p:nvPr>
            <p:ph type="subTitle" idx="4294967295"/>
          </p:nvPr>
        </p:nvSpPr>
        <p:spPr>
          <a:xfrm>
            <a:off x="1830622" y="2929350"/>
            <a:ext cx="1085400" cy="3435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1200"/>
              <a:t>Service 3</a:t>
            </a:r>
            <a:endParaRPr sz="1200"/>
          </a:p>
        </p:txBody>
      </p:sp>
      <p:sp>
        <p:nvSpPr>
          <p:cNvPr id="634" name="Google Shape;634;p64"/>
          <p:cNvSpPr txBox="1">
            <a:spLocks noGrp="1"/>
          </p:cNvSpPr>
          <p:nvPr>
            <p:ph type="subTitle" idx="4294967295"/>
          </p:nvPr>
        </p:nvSpPr>
        <p:spPr>
          <a:xfrm>
            <a:off x="1830622" y="3272850"/>
            <a:ext cx="1085400" cy="3435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1200"/>
              <a:t>Service 4</a:t>
            </a:r>
            <a:endParaRPr sz="1200"/>
          </a:p>
        </p:txBody>
      </p:sp>
      <p:sp>
        <p:nvSpPr>
          <p:cNvPr id="635" name="Google Shape;635;p64"/>
          <p:cNvSpPr txBox="1">
            <a:spLocks noGrp="1"/>
          </p:cNvSpPr>
          <p:nvPr>
            <p:ph type="title" idx="4294967295"/>
          </p:nvPr>
        </p:nvSpPr>
        <p:spPr>
          <a:xfrm>
            <a:off x="1830622" y="3712488"/>
            <a:ext cx="1085400" cy="34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b="1">
                <a:latin typeface="Montserrat"/>
                <a:ea typeface="Montserrat"/>
                <a:cs typeface="Montserrat"/>
                <a:sym typeface="Montserrat"/>
              </a:rPr>
              <a:t>$25.99</a:t>
            </a:r>
            <a:endParaRPr sz="1400" b="1">
              <a:latin typeface="Montserrat"/>
              <a:ea typeface="Montserrat"/>
              <a:cs typeface="Montserrat"/>
              <a:sym typeface="Montserrat"/>
            </a:endParaRPr>
          </a:p>
        </p:txBody>
      </p:sp>
      <p:sp>
        <p:nvSpPr>
          <p:cNvPr id="636" name="Google Shape;636;p64"/>
          <p:cNvSpPr txBox="1">
            <a:spLocks noGrp="1"/>
          </p:cNvSpPr>
          <p:nvPr>
            <p:ph type="subTitle" idx="4294967295"/>
          </p:nvPr>
        </p:nvSpPr>
        <p:spPr>
          <a:xfrm>
            <a:off x="4538411" y="2242350"/>
            <a:ext cx="1085400" cy="3435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1200"/>
              <a:t>Service 1</a:t>
            </a:r>
            <a:endParaRPr sz="1200"/>
          </a:p>
        </p:txBody>
      </p:sp>
      <p:sp>
        <p:nvSpPr>
          <p:cNvPr id="637" name="Google Shape;637;p64"/>
          <p:cNvSpPr txBox="1">
            <a:spLocks noGrp="1"/>
          </p:cNvSpPr>
          <p:nvPr>
            <p:ph type="title" idx="4294967295"/>
          </p:nvPr>
        </p:nvSpPr>
        <p:spPr>
          <a:xfrm>
            <a:off x="4538411" y="1802713"/>
            <a:ext cx="1085400" cy="34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b="1">
                <a:latin typeface="Montserrat"/>
                <a:ea typeface="Montserrat"/>
                <a:cs typeface="Montserrat"/>
                <a:sym typeface="Montserrat"/>
              </a:rPr>
              <a:t>MEDIUM</a:t>
            </a:r>
            <a:endParaRPr sz="1400" b="1">
              <a:latin typeface="Montserrat"/>
              <a:ea typeface="Montserrat"/>
              <a:cs typeface="Montserrat"/>
              <a:sym typeface="Montserrat"/>
            </a:endParaRPr>
          </a:p>
        </p:txBody>
      </p:sp>
      <p:sp>
        <p:nvSpPr>
          <p:cNvPr id="638" name="Google Shape;638;p64"/>
          <p:cNvSpPr txBox="1">
            <a:spLocks noGrp="1"/>
          </p:cNvSpPr>
          <p:nvPr>
            <p:ph type="subTitle" idx="4294967295"/>
          </p:nvPr>
        </p:nvSpPr>
        <p:spPr>
          <a:xfrm>
            <a:off x="4538411" y="2585850"/>
            <a:ext cx="1085400" cy="3435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1200"/>
              <a:t>Service 2</a:t>
            </a:r>
            <a:endParaRPr sz="1200"/>
          </a:p>
        </p:txBody>
      </p:sp>
      <p:sp>
        <p:nvSpPr>
          <p:cNvPr id="639" name="Google Shape;639;p64"/>
          <p:cNvSpPr txBox="1">
            <a:spLocks noGrp="1"/>
          </p:cNvSpPr>
          <p:nvPr>
            <p:ph type="subTitle" idx="4294967295"/>
          </p:nvPr>
        </p:nvSpPr>
        <p:spPr>
          <a:xfrm>
            <a:off x="4538411" y="2929350"/>
            <a:ext cx="1085400" cy="3435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1200"/>
              <a:t>Service 3</a:t>
            </a:r>
            <a:endParaRPr sz="1200"/>
          </a:p>
        </p:txBody>
      </p:sp>
      <p:sp>
        <p:nvSpPr>
          <p:cNvPr id="640" name="Google Shape;640;p64"/>
          <p:cNvSpPr txBox="1">
            <a:spLocks noGrp="1"/>
          </p:cNvSpPr>
          <p:nvPr>
            <p:ph type="subTitle" idx="4294967295"/>
          </p:nvPr>
        </p:nvSpPr>
        <p:spPr>
          <a:xfrm>
            <a:off x="4538411" y="3272850"/>
            <a:ext cx="1085400" cy="3435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1200"/>
              <a:t>Service 4</a:t>
            </a:r>
            <a:endParaRPr sz="1200"/>
          </a:p>
        </p:txBody>
      </p:sp>
      <p:sp>
        <p:nvSpPr>
          <p:cNvPr id="641" name="Google Shape;641;p64"/>
          <p:cNvSpPr txBox="1">
            <a:spLocks noGrp="1"/>
          </p:cNvSpPr>
          <p:nvPr>
            <p:ph type="title" idx="4294967295"/>
          </p:nvPr>
        </p:nvSpPr>
        <p:spPr>
          <a:xfrm>
            <a:off x="4538411" y="3712488"/>
            <a:ext cx="1085400" cy="34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b="1">
                <a:latin typeface="Montserrat"/>
                <a:ea typeface="Montserrat"/>
                <a:cs typeface="Montserrat"/>
                <a:sym typeface="Montserrat"/>
              </a:rPr>
              <a:t>$45.99</a:t>
            </a:r>
            <a:endParaRPr sz="1400" b="1">
              <a:latin typeface="Montserrat"/>
              <a:ea typeface="Montserrat"/>
              <a:cs typeface="Montserrat"/>
              <a:sym typeface="Montserrat"/>
            </a:endParaRPr>
          </a:p>
        </p:txBody>
      </p:sp>
      <p:sp>
        <p:nvSpPr>
          <p:cNvPr id="642" name="Google Shape;642;p64"/>
          <p:cNvSpPr txBox="1">
            <a:spLocks noGrp="1"/>
          </p:cNvSpPr>
          <p:nvPr>
            <p:ph type="subTitle" idx="4294967295"/>
          </p:nvPr>
        </p:nvSpPr>
        <p:spPr>
          <a:xfrm>
            <a:off x="7234994" y="2242338"/>
            <a:ext cx="1085400" cy="3435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1200"/>
              <a:t>Service 1</a:t>
            </a:r>
            <a:endParaRPr sz="1200"/>
          </a:p>
        </p:txBody>
      </p:sp>
      <p:sp>
        <p:nvSpPr>
          <p:cNvPr id="643" name="Google Shape;643;p64"/>
          <p:cNvSpPr txBox="1">
            <a:spLocks noGrp="1"/>
          </p:cNvSpPr>
          <p:nvPr>
            <p:ph type="title" idx="4294967295"/>
          </p:nvPr>
        </p:nvSpPr>
        <p:spPr>
          <a:xfrm>
            <a:off x="7234994" y="1802700"/>
            <a:ext cx="1085400" cy="34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b="1">
                <a:latin typeface="Montserrat"/>
                <a:ea typeface="Montserrat"/>
                <a:cs typeface="Montserrat"/>
                <a:sym typeface="Montserrat"/>
              </a:rPr>
              <a:t>PRO</a:t>
            </a:r>
            <a:endParaRPr sz="1400" b="1">
              <a:latin typeface="Montserrat"/>
              <a:ea typeface="Montserrat"/>
              <a:cs typeface="Montserrat"/>
              <a:sym typeface="Montserrat"/>
            </a:endParaRPr>
          </a:p>
        </p:txBody>
      </p:sp>
      <p:sp>
        <p:nvSpPr>
          <p:cNvPr id="644" name="Google Shape;644;p64"/>
          <p:cNvSpPr txBox="1">
            <a:spLocks noGrp="1"/>
          </p:cNvSpPr>
          <p:nvPr>
            <p:ph type="subTitle" idx="4294967295"/>
          </p:nvPr>
        </p:nvSpPr>
        <p:spPr>
          <a:xfrm>
            <a:off x="7234994" y="2585838"/>
            <a:ext cx="1085400" cy="3435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1200"/>
              <a:t>Service 2</a:t>
            </a:r>
            <a:endParaRPr sz="1200"/>
          </a:p>
        </p:txBody>
      </p:sp>
      <p:sp>
        <p:nvSpPr>
          <p:cNvPr id="645" name="Google Shape;645;p64"/>
          <p:cNvSpPr txBox="1">
            <a:spLocks noGrp="1"/>
          </p:cNvSpPr>
          <p:nvPr>
            <p:ph type="subTitle" idx="4294967295"/>
          </p:nvPr>
        </p:nvSpPr>
        <p:spPr>
          <a:xfrm>
            <a:off x="7234994" y="2929338"/>
            <a:ext cx="1085400" cy="3435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1200"/>
              <a:t>Service 3</a:t>
            </a:r>
            <a:endParaRPr sz="1200"/>
          </a:p>
        </p:txBody>
      </p:sp>
      <p:sp>
        <p:nvSpPr>
          <p:cNvPr id="646" name="Google Shape;646;p64"/>
          <p:cNvSpPr txBox="1">
            <a:spLocks noGrp="1"/>
          </p:cNvSpPr>
          <p:nvPr>
            <p:ph type="subTitle" idx="4294967295"/>
          </p:nvPr>
        </p:nvSpPr>
        <p:spPr>
          <a:xfrm>
            <a:off x="7234994" y="3272838"/>
            <a:ext cx="1085400" cy="3435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1200"/>
              <a:t>Service 4</a:t>
            </a:r>
            <a:endParaRPr sz="1200"/>
          </a:p>
        </p:txBody>
      </p:sp>
      <p:sp>
        <p:nvSpPr>
          <p:cNvPr id="647" name="Google Shape;647;p64"/>
          <p:cNvSpPr txBox="1">
            <a:spLocks noGrp="1"/>
          </p:cNvSpPr>
          <p:nvPr>
            <p:ph type="title" idx="4294967295"/>
          </p:nvPr>
        </p:nvSpPr>
        <p:spPr>
          <a:xfrm>
            <a:off x="7234994" y="3712475"/>
            <a:ext cx="1085400" cy="34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b="1">
                <a:latin typeface="Montserrat"/>
                <a:ea typeface="Montserrat"/>
                <a:cs typeface="Montserrat"/>
                <a:sym typeface="Montserrat"/>
              </a:rPr>
              <a:t>$65.99</a:t>
            </a:r>
            <a:endParaRPr sz="1400" b="1">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3"/>
        <p:cNvGrpSpPr/>
        <p:nvPr/>
      </p:nvGrpSpPr>
      <p:grpSpPr>
        <a:xfrm>
          <a:off x="0" y="0"/>
          <a:ext cx="0" cy="0"/>
          <a:chOff x="0" y="0"/>
          <a:chExt cx="0" cy="0"/>
        </a:xfrm>
      </p:grpSpPr>
      <p:sp>
        <p:nvSpPr>
          <p:cNvPr id="684" name="Google Shape;684;p66"/>
          <p:cNvSpPr txBox="1">
            <a:spLocks noGrp="1"/>
          </p:cNvSpPr>
          <p:nvPr>
            <p:ph type="title"/>
          </p:nvPr>
        </p:nvSpPr>
        <p:spPr>
          <a:xfrm>
            <a:off x="798575" y="526350"/>
            <a:ext cx="60594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 PICTURE IS WORTH A THOUSAND WORDS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67"/>
          <p:cNvSpPr txBox="1">
            <a:spLocks noGrp="1"/>
          </p:cNvSpPr>
          <p:nvPr>
            <p:ph type="subTitle" idx="1"/>
          </p:nvPr>
        </p:nvSpPr>
        <p:spPr>
          <a:xfrm>
            <a:off x="1091238" y="3469145"/>
            <a:ext cx="1936800" cy="130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a:t>
            </a:r>
            <a:endParaRPr/>
          </a:p>
          <a:p>
            <a:pPr marL="0" lvl="0" indent="0" algn="ctr" rtl="0">
              <a:spcBef>
                <a:spcPts val="0"/>
              </a:spcBef>
              <a:spcAft>
                <a:spcPts val="0"/>
              </a:spcAft>
              <a:buNone/>
            </a:pPr>
            <a:r>
              <a:rPr lang="en"/>
              <a:t>smallest of them all</a:t>
            </a:r>
            <a:endParaRPr/>
          </a:p>
        </p:txBody>
      </p:sp>
      <p:sp>
        <p:nvSpPr>
          <p:cNvPr id="690" name="Google Shape;690;p67"/>
          <p:cNvSpPr txBox="1">
            <a:spLocks noGrp="1"/>
          </p:cNvSpPr>
          <p:nvPr>
            <p:ph type="subTitle" idx="2"/>
          </p:nvPr>
        </p:nvSpPr>
        <p:spPr>
          <a:xfrm>
            <a:off x="3603588" y="3469145"/>
            <a:ext cx="1936800" cy="130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a gas giant and the biggest planet in our Solar System</a:t>
            </a:r>
            <a:endParaRPr/>
          </a:p>
        </p:txBody>
      </p:sp>
      <p:sp>
        <p:nvSpPr>
          <p:cNvPr id="691" name="Google Shape;691;p67"/>
          <p:cNvSpPr txBox="1">
            <a:spLocks noGrp="1"/>
          </p:cNvSpPr>
          <p:nvPr>
            <p:ph type="subTitle" idx="3"/>
          </p:nvPr>
        </p:nvSpPr>
        <p:spPr>
          <a:xfrm>
            <a:off x="6115938" y="3469145"/>
            <a:ext cx="1936800" cy="130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full of iron oxide dust</a:t>
            </a:r>
            <a:endParaRPr/>
          </a:p>
        </p:txBody>
      </p:sp>
      <p:sp>
        <p:nvSpPr>
          <p:cNvPr id="692" name="Google Shape;692;p67"/>
          <p:cNvSpPr txBox="1">
            <a:spLocks noGrp="1"/>
          </p:cNvSpPr>
          <p:nvPr>
            <p:ph type="title"/>
          </p:nvPr>
        </p:nvSpPr>
        <p:spPr>
          <a:xfrm>
            <a:off x="1091213" y="3004775"/>
            <a:ext cx="1936800" cy="4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ADVERTISING</a:t>
            </a:r>
            <a:endParaRPr/>
          </a:p>
        </p:txBody>
      </p:sp>
      <p:sp>
        <p:nvSpPr>
          <p:cNvPr id="693" name="Google Shape;693;p67"/>
          <p:cNvSpPr txBox="1">
            <a:spLocks noGrp="1"/>
          </p:cNvSpPr>
          <p:nvPr>
            <p:ph type="title" idx="4"/>
          </p:nvPr>
        </p:nvSpPr>
        <p:spPr>
          <a:xfrm>
            <a:off x="3603601" y="3004775"/>
            <a:ext cx="1936800" cy="4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a:t>
            </a:r>
            <a:endParaRPr/>
          </a:p>
        </p:txBody>
      </p:sp>
      <p:sp>
        <p:nvSpPr>
          <p:cNvPr id="694" name="Google Shape;694;p67"/>
          <p:cNvSpPr txBox="1">
            <a:spLocks noGrp="1"/>
          </p:cNvSpPr>
          <p:nvPr>
            <p:ph type="title" idx="5"/>
          </p:nvPr>
        </p:nvSpPr>
        <p:spPr>
          <a:xfrm>
            <a:off x="6115988" y="3004775"/>
            <a:ext cx="1936800" cy="4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ONLINE</a:t>
            </a:r>
            <a:endParaRPr/>
          </a:p>
        </p:txBody>
      </p:sp>
      <p:sp>
        <p:nvSpPr>
          <p:cNvPr id="695" name="Google Shape;695;p67"/>
          <p:cNvSpPr txBox="1">
            <a:spLocks noGrp="1"/>
          </p:cNvSpPr>
          <p:nvPr>
            <p:ph type="title" idx="6"/>
          </p:nvPr>
        </p:nvSpPr>
        <p:spPr>
          <a:xfrm>
            <a:off x="539400" y="451475"/>
            <a:ext cx="80652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ADVERTISING AND PROMOTION</a:t>
            </a:r>
            <a:endParaRPr/>
          </a:p>
        </p:txBody>
      </p:sp>
      <p:sp>
        <p:nvSpPr>
          <p:cNvPr id="696" name="Google Shape;696;p67"/>
          <p:cNvSpPr/>
          <p:nvPr/>
        </p:nvSpPr>
        <p:spPr>
          <a:xfrm>
            <a:off x="1621050" y="1843950"/>
            <a:ext cx="877200" cy="877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67"/>
          <p:cNvSpPr/>
          <p:nvPr/>
        </p:nvSpPr>
        <p:spPr>
          <a:xfrm>
            <a:off x="4133400" y="1843950"/>
            <a:ext cx="877200" cy="877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67"/>
          <p:cNvSpPr/>
          <p:nvPr/>
        </p:nvSpPr>
        <p:spPr>
          <a:xfrm>
            <a:off x="6645750" y="1843950"/>
            <a:ext cx="877200" cy="877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 name="Google Shape;699;p67"/>
          <p:cNvGrpSpPr/>
          <p:nvPr/>
        </p:nvGrpSpPr>
        <p:grpSpPr>
          <a:xfrm>
            <a:off x="1829581" y="2080931"/>
            <a:ext cx="460128" cy="403246"/>
            <a:chOff x="899850" y="871450"/>
            <a:chExt cx="483175" cy="423400"/>
          </a:xfrm>
        </p:grpSpPr>
        <p:sp>
          <p:nvSpPr>
            <p:cNvPr id="700" name="Google Shape;700;p67"/>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 name="Google Shape;701;p67"/>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 name="Google Shape;702;p67"/>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 name="Google Shape;703;p67"/>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4" name="Google Shape;704;p67"/>
          <p:cNvGrpSpPr/>
          <p:nvPr/>
        </p:nvGrpSpPr>
        <p:grpSpPr>
          <a:xfrm>
            <a:off x="6908102" y="2067726"/>
            <a:ext cx="352484" cy="429643"/>
            <a:chOff x="3907325" y="2620775"/>
            <a:chExt cx="395250" cy="481825"/>
          </a:xfrm>
        </p:grpSpPr>
        <p:sp>
          <p:nvSpPr>
            <p:cNvPr id="705" name="Google Shape;705;p67"/>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 name="Google Shape;706;p67"/>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 name="Google Shape;707;p67"/>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 name="Google Shape;708;p67"/>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9" name="Google Shape;709;p67"/>
          <p:cNvGrpSpPr/>
          <p:nvPr/>
        </p:nvGrpSpPr>
        <p:grpSpPr>
          <a:xfrm>
            <a:off x="4360464" y="2072725"/>
            <a:ext cx="423079" cy="419659"/>
            <a:chOff x="-2310650" y="3958175"/>
            <a:chExt cx="293825" cy="291450"/>
          </a:xfrm>
        </p:grpSpPr>
        <p:sp>
          <p:nvSpPr>
            <p:cNvPr id="710" name="Google Shape;710;p67"/>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67"/>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6"/>
          <p:cNvSpPr txBox="1">
            <a:spLocks noGrp="1"/>
          </p:cNvSpPr>
          <p:nvPr>
            <p:ph type="title"/>
          </p:nvPr>
        </p:nvSpPr>
        <p:spPr>
          <a:xfrm>
            <a:off x="539400" y="451475"/>
            <a:ext cx="80652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CONTENTS OF THIS TEMPLATE</a:t>
            </a:r>
            <a:endParaRPr/>
          </a:p>
        </p:txBody>
      </p:sp>
      <p:sp>
        <p:nvSpPr>
          <p:cNvPr id="322" name="Google Shape;322;p46"/>
          <p:cNvSpPr txBox="1">
            <a:spLocks noGrp="1"/>
          </p:cNvSpPr>
          <p:nvPr>
            <p:ph type="body" idx="1"/>
          </p:nvPr>
        </p:nvSpPr>
        <p:spPr>
          <a:xfrm>
            <a:off x="702900" y="1024175"/>
            <a:ext cx="6812100" cy="343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Here’s what you’ll find in this </a:t>
            </a:r>
            <a:r>
              <a:rPr lang="en" dirty="0">
                <a:uFill>
                  <a:noFill/>
                </a:uFill>
                <a:latin typeface="Lato Black"/>
                <a:ea typeface="Lato Black"/>
                <a:cs typeface="Lato Black"/>
                <a:sym typeface="Lato Black"/>
                <a:hlinkClick r:id="rId3"/>
              </a:rPr>
              <a:t>Slidesgo</a:t>
            </a:r>
            <a:r>
              <a:rPr lang="en" dirty="0">
                <a:uFill>
                  <a:noFill/>
                </a:uFill>
                <a:hlinkClick r:id="rId3"/>
              </a:rPr>
              <a:t> </a:t>
            </a:r>
            <a:r>
              <a:rPr lang="en" dirty="0"/>
              <a:t>template: </a:t>
            </a:r>
            <a:endParaRPr dirty="0"/>
          </a:p>
          <a:p>
            <a:pPr marL="457200" lvl="0" indent="-304800" algn="l" rtl="0">
              <a:spcBef>
                <a:spcPts val="1600"/>
              </a:spcBef>
              <a:spcAft>
                <a:spcPts val="0"/>
              </a:spcAft>
              <a:buClr>
                <a:schemeClr val="dk2"/>
              </a:buClr>
              <a:buSzPts val="1200"/>
              <a:buFont typeface="Montserrat"/>
              <a:buChar char="●"/>
            </a:pPr>
            <a:r>
              <a:rPr lang="en" dirty="0"/>
              <a:t>A slide structure based on a pitch deck,  which you can easily adapt to your needs. For more info on how to edit the template, please visit </a:t>
            </a:r>
            <a:r>
              <a:rPr lang="en" dirty="0">
                <a:uFill>
                  <a:noFill/>
                </a:uFill>
                <a:latin typeface="Lato Black"/>
                <a:ea typeface="Lato Black"/>
                <a:cs typeface="Lato Black"/>
                <a:sym typeface="Lato Black"/>
                <a:hlinkClick r:id="rId4"/>
              </a:rPr>
              <a:t>Slidesgo School</a:t>
            </a:r>
            <a:r>
              <a:rPr lang="en" dirty="0"/>
              <a:t> or read our </a:t>
            </a:r>
            <a:r>
              <a:rPr lang="en" dirty="0">
                <a:uFill>
                  <a:noFill/>
                </a:uFill>
                <a:latin typeface="Lato Black"/>
                <a:ea typeface="Lato Black"/>
                <a:cs typeface="Lato Black"/>
                <a:sym typeface="Lato Black"/>
                <a:hlinkClick r:id="rId5"/>
              </a:rPr>
              <a:t>FAQs</a:t>
            </a:r>
            <a:r>
              <a:rPr lang="en" dirty="0"/>
              <a:t>.</a:t>
            </a:r>
            <a:endParaRPr dirty="0"/>
          </a:p>
          <a:p>
            <a:pPr marL="457200" lvl="0" indent="-304800" algn="l" rtl="0">
              <a:spcBef>
                <a:spcPts val="0"/>
              </a:spcBef>
              <a:spcAft>
                <a:spcPts val="0"/>
              </a:spcAft>
              <a:buClr>
                <a:schemeClr val="dk2"/>
              </a:buClr>
              <a:buSzPts val="1200"/>
              <a:buFont typeface="Montserrat"/>
              <a:buChar char="●"/>
            </a:pPr>
            <a:r>
              <a:rPr lang="en" dirty="0"/>
              <a:t>An assortment of illustrations that are suitable for use in the presentation can be found in the </a:t>
            </a:r>
            <a:r>
              <a:rPr lang="en" dirty="0">
                <a:solidFill>
                  <a:schemeClr val="hlink"/>
                </a:solidFill>
                <a:uFill>
                  <a:noFill/>
                </a:uFill>
                <a:latin typeface="Lato Black"/>
                <a:ea typeface="Lato Black"/>
                <a:cs typeface="Lato Black"/>
                <a:sym typeface="Lato Black"/>
                <a:hlinkClick r:id="rId6" action="ppaction://hlinksldjump"/>
              </a:rPr>
              <a:t>alternative resources slide</a:t>
            </a:r>
            <a:r>
              <a:rPr lang="en" dirty="0"/>
              <a:t>.</a:t>
            </a:r>
            <a:endParaRPr dirty="0"/>
          </a:p>
          <a:p>
            <a:pPr marL="457200" lvl="0" indent="-304800" algn="l" rtl="0">
              <a:spcBef>
                <a:spcPts val="0"/>
              </a:spcBef>
              <a:spcAft>
                <a:spcPts val="0"/>
              </a:spcAft>
              <a:buClr>
                <a:schemeClr val="dk2"/>
              </a:buClr>
              <a:buSzPts val="1200"/>
              <a:buFont typeface="Montserrat"/>
              <a:buChar char="●"/>
            </a:pPr>
            <a:r>
              <a:rPr lang="en" dirty="0"/>
              <a:t>A</a:t>
            </a:r>
            <a:r>
              <a:rPr lang="en" dirty="0">
                <a:latin typeface="Lato Black"/>
                <a:ea typeface="Lato Black"/>
                <a:cs typeface="Lato Black"/>
                <a:sym typeface="Lato Black"/>
              </a:rPr>
              <a:t> </a:t>
            </a:r>
            <a:r>
              <a:rPr lang="en" dirty="0">
                <a:uFill>
                  <a:noFill/>
                </a:uFill>
                <a:latin typeface="Lato Black"/>
                <a:ea typeface="Lato Black"/>
                <a:cs typeface="Lato Black"/>
                <a:sym typeface="Lato Black"/>
                <a:hlinkClick r:id="rId7" action="ppaction://hlinksldjump"/>
              </a:rPr>
              <a:t>thanks slide</a:t>
            </a:r>
            <a:r>
              <a:rPr lang="en" dirty="0"/>
              <a:t>, which you must keep so that proper credits for our design are given.</a:t>
            </a:r>
            <a:endParaRPr dirty="0"/>
          </a:p>
          <a:p>
            <a:pPr marL="457200" lvl="0" indent="-304800" algn="l" rtl="0">
              <a:spcBef>
                <a:spcPts val="0"/>
              </a:spcBef>
              <a:spcAft>
                <a:spcPts val="0"/>
              </a:spcAft>
              <a:buClr>
                <a:schemeClr val="dk2"/>
              </a:buClr>
              <a:buSzPts val="1200"/>
              <a:buFont typeface="Montserrat"/>
              <a:buChar char="●"/>
            </a:pPr>
            <a:r>
              <a:rPr lang="en" dirty="0"/>
              <a:t>A</a:t>
            </a:r>
            <a:r>
              <a:rPr lang="en" dirty="0">
                <a:latin typeface="Lato Black"/>
                <a:ea typeface="Lato Black"/>
                <a:cs typeface="Lato Black"/>
                <a:sym typeface="Lato Black"/>
              </a:rPr>
              <a:t> </a:t>
            </a:r>
            <a:r>
              <a:rPr lang="en" dirty="0">
                <a:uFill>
                  <a:noFill/>
                </a:uFill>
                <a:latin typeface="Lato Black"/>
                <a:ea typeface="Lato Black"/>
                <a:cs typeface="Lato Black"/>
                <a:sym typeface="Lato Black"/>
                <a:hlinkClick r:id="rId8" action="ppaction://hlinksldjump"/>
              </a:rPr>
              <a:t>resources slide</a:t>
            </a:r>
            <a:r>
              <a:rPr lang="en" dirty="0"/>
              <a:t>, where you’ll find links to all the elements used in the template.</a:t>
            </a:r>
            <a:endParaRPr dirty="0"/>
          </a:p>
          <a:p>
            <a:pPr marL="457200" lvl="0" indent="-304800" algn="l" rtl="0">
              <a:spcBef>
                <a:spcPts val="0"/>
              </a:spcBef>
              <a:spcAft>
                <a:spcPts val="0"/>
              </a:spcAft>
              <a:buClr>
                <a:schemeClr val="dk2"/>
              </a:buClr>
              <a:buSzPts val="1200"/>
              <a:buFont typeface="Montserrat"/>
              <a:buChar char="●"/>
            </a:pPr>
            <a:r>
              <a:rPr lang="en" dirty="0">
                <a:solidFill>
                  <a:schemeClr val="hlink"/>
                </a:solidFill>
                <a:uFill>
                  <a:noFill/>
                </a:uFill>
                <a:latin typeface="Lato Black"/>
                <a:ea typeface="Lato Black"/>
                <a:cs typeface="Lato Black"/>
                <a:sym typeface="Lato Black"/>
                <a:hlinkClick r:id="rId6" action="ppaction://hlinksldjump"/>
              </a:rPr>
              <a:t>Instructions for use</a:t>
            </a:r>
            <a:r>
              <a:rPr lang="en" dirty="0"/>
              <a:t>.</a:t>
            </a:r>
            <a:endParaRPr dirty="0"/>
          </a:p>
          <a:p>
            <a:pPr marL="457200" lvl="0" indent="-304800" algn="l" rtl="0">
              <a:spcBef>
                <a:spcPts val="0"/>
              </a:spcBef>
              <a:spcAft>
                <a:spcPts val="0"/>
              </a:spcAft>
              <a:buClr>
                <a:schemeClr val="dk2"/>
              </a:buClr>
              <a:buSzPts val="1200"/>
              <a:buFont typeface="Montserrat"/>
              <a:buChar char="●"/>
            </a:pPr>
            <a:r>
              <a:rPr lang="en" dirty="0"/>
              <a:t>Final slides with: </a:t>
            </a:r>
            <a:endParaRPr dirty="0"/>
          </a:p>
          <a:p>
            <a:pPr marL="914400" lvl="1" indent="-304800" algn="l" rtl="0">
              <a:spcBef>
                <a:spcPts val="0"/>
              </a:spcBef>
              <a:spcAft>
                <a:spcPts val="0"/>
              </a:spcAft>
              <a:buClr>
                <a:schemeClr val="dk2"/>
              </a:buClr>
              <a:buSzPts val="1200"/>
              <a:buFont typeface="Montserrat"/>
              <a:buChar char="○"/>
            </a:pPr>
            <a:r>
              <a:rPr lang="en" dirty="0"/>
              <a:t>The</a:t>
            </a:r>
            <a:r>
              <a:rPr lang="en" dirty="0">
                <a:latin typeface="Lato Black"/>
                <a:ea typeface="Lato Black"/>
                <a:cs typeface="Lato Black"/>
                <a:sym typeface="Lato Black"/>
              </a:rPr>
              <a:t> </a:t>
            </a:r>
            <a:r>
              <a:rPr lang="en" dirty="0">
                <a:solidFill>
                  <a:schemeClr val="hlink"/>
                </a:solidFill>
                <a:uFill>
                  <a:noFill/>
                </a:uFill>
                <a:latin typeface="Lato Black"/>
                <a:ea typeface="Lato Black"/>
                <a:cs typeface="Lato Black"/>
                <a:sym typeface="Lato Black"/>
                <a:hlinkClick r:id="rId9" action="ppaction://hlinksldjump"/>
              </a:rPr>
              <a:t>fonts and colors</a:t>
            </a:r>
            <a:r>
              <a:rPr lang="en" dirty="0"/>
              <a:t> used in the template.</a:t>
            </a:r>
            <a:endParaRPr dirty="0"/>
          </a:p>
          <a:p>
            <a:pPr marL="914400" lvl="1" indent="-304800" algn="l" rtl="0">
              <a:spcBef>
                <a:spcPts val="0"/>
              </a:spcBef>
              <a:spcAft>
                <a:spcPts val="0"/>
              </a:spcAft>
              <a:buClr>
                <a:schemeClr val="dk2"/>
              </a:buClr>
              <a:buSzPts val="1200"/>
              <a:buFont typeface="Montserrat"/>
              <a:buChar char="○"/>
            </a:pPr>
            <a:r>
              <a:rPr lang="en" dirty="0"/>
              <a:t>A</a:t>
            </a:r>
            <a:r>
              <a:rPr lang="en" dirty="0">
                <a:latin typeface="Lato Black"/>
                <a:ea typeface="Lato Black"/>
                <a:cs typeface="Lato Black"/>
                <a:sym typeface="Lato Black"/>
              </a:rPr>
              <a:t> </a:t>
            </a:r>
            <a:r>
              <a:rPr lang="en" dirty="0">
                <a:solidFill>
                  <a:schemeClr val="hlink"/>
                </a:solidFill>
                <a:uFill>
                  <a:noFill/>
                </a:uFill>
                <a:latin typeface="Lato Black"/>
                <a:ea typeface="Lato Black"/>
                <a:cs typeface="Lato Black"/>
                <a:sym typeface="Lato Black"/>
                <a:hlinkClick r:id="rId10" action="ppaction://hlinksldjump"/>
              </a:rPr>
              <a:t>selection of illustrations</a:t>
            </a:r>
            <a:r>
              <a:rPr lang="en" dirty="0">
                <a:solidFill>
                  <a:schemeClr val="hlink"/>
                </a:solidFill>
                <a:uFill>
                  <a:noFill/>
                </a:uFill>
                <a:hlinkClick r:id="rId10" action="ppaction://hlinksldjump"/>
              </a:rPr>
              <a:t>.</a:t>
            </a:r>
            <a:r>
              <a:rPr lang="en" dirty="0"/>
              <a:t> You can also customize and animate them as you wish with the online editor.</a:t>
            </a:r>
            <a:r>
              <a:rPr lang="en" dirty="0">
                <a:latin typeface="Lato Black"/>
                <a:ea typeface="Lato Black"/>
                <a:cs typeface="Lato Black"/>
                <a:sym typeface="Lato Black"/>
              </a:rPr>
              <a:t> </a:t>
            </a:r>
            <a:r>
              <a:rPr lang="en" dirty="0"/>
              <a:t>Visit</a:t>
            </a:r>
            <a:r>
              <a:rPr lang="en" dirty="0">
                <a:uFill>
                  <a:noFill/>
                </a:uFill>
                <a:hlinkClick r:id="rId11"/>
              </a:rPr>
              <a:t> </a:t>
            </a:r>
            <a:r>
              <a:rPr lang="en" dirty="0">
                <a:uFill>
                  <a:noFill/>
                </a:uFill>
                <a:latin typeface="Lato Black"/>
                <a:ea typeface="Lato Black"/>
                <a:cs typeface="Lato Black"/>
                <a:sym typeface="Lato Black"/>
                <a:hlinkClick r:id="rId11"/>
              </a:rPr>
              <a:t>Storyset</a:t>
            </a:r>
            <a:r>
              <a:rPr lang="en" dirty="0">
                <a:uFill>
                  <a:noFill/>
                </a:uFill>
                <a:hlinkClick r:id="rId11"/>
              </a:rPr>
              <a:t> </a:t>
            </a:r>
            <a:r>
              <a:rPr lang="en" dirty="0"/>
              <a:t>to find more. </a:t>
            </a:r>
            <a:endParaRPr dirty="0"/>
          </a:p>
          <a:p>
            <a:pPr marL="914400" lvl="1" indent="-304800" algn="l" rtl="0">
              <a:spcBef>
                <a:spcPts val="0"/>
              </a:spcBef>
              <a:spcAft>
                <a:spcPts val="0"/>
              </a:spcAft>
              <a:buClr>
                <a:schemeClr val="dk2"/>
              </a:buClr>
              <a:buSzPts val="1200"/>
              <a:buFont typeface="Montserrat"/>
              <a:buChar char="○"/>
            </a:pPr>
            <a:r>
              <a:rPr lang="en" dirty="0"/>
              <a:t>More</a:t>
            </a:r>
            <a:r>
              <a:rPr lang="en" dirty="0">
                <a:latin typeface="Lato Black"/>
                <a:ea typeface="Lato Black"/>
                <a:cs typeface="Lato Black"/>
                <a:sym typeface="Lato Black"/>
              </a:rPr>
              <a:t> </a:t>
            </a:r>
            <a:r>
              <a:rPr lang="en" dirty="0">
                <a:solidFill>
                  <a:schemeClr val="hlink"/>
                </a:solidFill>
                <a:uFill>
                  <a:noFill/>
                </a:uFill>
                <a:latin typeface="Lato Black"/>
                <a:ea typeface="Lato Black"/>
                <a:cs typeface="Lato Black"/>
                <a:sym typeface="Lato Black"/>
                <a:hlinkClick r:id="rId12" action="ppaction://hlinksldjump"/>
              </a:rPr>
              <a:t>infographic resources</a:t>
            </a:r>
            <a:r>
              <a:rPr lang="en" dirty="0"/>
              <a:t>, whose size and color can be edited. </a:t>
            </a:r>
            <a:endParaRPr dirty="0"/>
          </a:p>
          <a:p>
            <a:pPr marL="914400" lvl="1" indent="-304800" algn="l" rtl="0">
              <a:spcBef>
                <a:spcPts val="0"/>
              </a:spcBef>
              <a:spcAft>
                <a:spcPts val="0"/>
              </a:spcAft>
              <a:buClr>
                <a:schemeClr val="dk2"/>
              </a:buClr>
              <a:buSzPts val="1200"/>
              <a:buFont typeface="Montserrat"/>
              <a:buChar char="○"/>
            </a:pPr>
            <a:r>
              <a:rPr lang="en" dirty="0">
                <a:solidFill>
                  <a:schemeClr val="hlink"/>
                </a:solidFill>
                <a:uFill>
                  <a:noFill/>
                </a:uFill>
                <a:latin typeface="Lato Black"/>
                <a:ea typeface="Lato Black"/>
                <a:cs typeface="Lato Black"/>
                <a:sym typeface="Lato Black"/>
                <a:hlinkClick r:id="rId13" action="ppaction://hlinksldjump"/>
              </a:rPr>
              <a:t>Sets of customizable icons</a:t>
            </a:r>
            <a:r>
              <a:rPr lang="en" dirty="0"/>
              <a:t> of the following themes: general, business, avatar, creative process, education, help &amp; support, medical, nature, performing arts, SEO &amp; marketing, and teamwork.</a:t>
            </a:r>
            <a:endParaRPr dirty="0"/>
          </a:p>
        </p:txBody>
      </p:sp>
      <p:sp>
        <p:nvSpPr>
          <p:cNvPr id="323" name="Google Shape;323;p46"/>
          <p:cNvSpPr txBox="1"/>
          <p:nvPr/>
        </p:nvSpPr>
        <p:spPr>
          <a:xfrm>
            <a:off x="702900" y="4383601"/>
            <a:ext cx="5478600" cy="286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000" b="1" dirty="0">
                <a:solidFill>
                  <a:schemeClr val="accent3"/>
                </a:solidFill>
                <a:latin typeface="Montserrat"/>
                <a:ea typeface="Montserrat"/>
                <a:cs typeface="Montserrat"/>
                <a:sym typeface="Montserrat"/>
              </a:rPr>
              <a:t>You can delete this slide when you’re done editing the presentation.</a:t>
            </a:r>
            <a:endParaRPr sz="1000" b="1" dirty="0">
              <a:solidFill>
                <a:schemeClr val="accent3"/>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6"/>
          <p:cNvSpPr txBox="1">
            <a:spLocks noGrp="1"/>
          </p:cNvSpPr>
          <p:nvPr>
            <p:ph type="title"/>
          </p:nvPr>
        </p:nvSpPr>
        <p:spPr>
          <a:xfrm>
            <a:off x="539400" y="451475"/>
            <a:ext cx="80652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CONTENTS OF THIS TEMPLATE</a:t>
            </a:r>
            <a:endParaRPr/>
          </a:p>
        </p:txBody>
      </p:sp>
      <p:sp>
        <p:nvSpPr>
          <p:cNvPr id="322" name="Google Shape;322;p46"/>
          <p:cNvSpPr txBox="1">
            <a:spLocks noGrp="1"/>
          </p:cNvSpPr>
          <p:nvPr>
            <p:ph type="body" idx="1"/>
          </p:nvPr>
        </p:nvSpPr>
        <p:spPr>
          <a:xfrm>
            <a:off x="702900" y="1024175"/>
            <a:ext cx="6812100" cy="343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Here’s what you’ll find in this </a:t>
            </a:r>
            <a:r>
              <a:rPr lang="en" dirty="0">
                <a:uFill>
                  <a:noFill/>
                </a:uFill>
                <a:latin typeface="Lato Black"/>
                <a:ea typeface="Lato Black"/>
                <a:cs typeface="Lato Black"/>
                <a:sym typeface="Lato Black"/>
                <a:hlinkClick r:id="rId3"/>
              </a:rPr>
              <a:t>Slidesgo</a:t>
            </a:r>
            <a:r>
              <a:rPr lang="en" dirty="0">
                <a:uFill>
                  <a:noFill/>
                </a:uFill>
                <a:hlinkClick r:id="rId3"/>
              </a:rPr>
              <a:t> </a:t>
            </a:r>
            <a:r>
              <a:rPr lang="en" dirty="0"/>
              <a:t>template: </a:t>
            </a:r>
            <a:endParaRPr dirty="0"/>
          </a:p>
          <a:p>
            <a:pPr marL="457200" lvl="0" indent="-304800" algn="l" rtl="0">
              <a:spcBef>
                <a:spcPts val="1600"/>
              </a:spcBef>
              <a:spcAft>
                <a:spcPts val="0"/>
              </a:spcAft>
              <a:buClr>
                <a:schemeClr val="dk2"/>
              </a:buClr>
              <a:buSzPts val="1200"/>
              <a:buFont typeface="Montserrat"/>
              <a:buChar char="●"/>
            </a:pPr>
            <a:r>
              <a:rPr lang="en" dirty="0"/>
              <a:t>A slide structure based on a pitch deck,  which you can easily adapt to your needs. For more info on how to edit the template, please visit </a:t>
            </a:r>
            <a:r>
              <a:rPr lang="en" dirty="0">
                <a:uFill>
                  <a:noFill/>
                </a:uFill>
                <a:latin typeface="Lato Black"/>
                <a:ea typeface="Lato Black"/>
                <a:cs typeface="Lato Black"/>
                <a:sym typeface="Lato Black"/>
                <a:hlinkClick r:id="rId4"/>
              </a:rPr>
              <a:t>Slidesgo School</a:t>
            </a:r>
            <a:r>
              <a:rPr lang="en" dirty="0"/>
              <a:t> or read our </a:t>
            </a:r>
            <a:r>
              <a:rPr lang="en" dirty="0">
                <a:uFill>
                  <a:noFill/>
                </a:uFill>
                <a:latin typeface="Lato Black"/>
                <a:ea typeface="Lato Black"/>
                <a:cs typeface="Lato Black"/>
                <a:sym typeface="Lato Black"/>
                <a:hlinkClick r:id="rId5"/>
              </a:rPr>
              <a:t>FAQs</a:t>
            </a:r>
            <a:r>
              <a:rPr lang="en" dirty="0"/>
              <a:t>.</a:t>
            </a:r>
            <a:endParaRPr dirty="0"/>
          </a:p>
          <a:p>
            <a:pPr marL="457200" lvl="0" indent="-304800" algn="l" rtl="0">
              <a:spcBef>
                <a:spcPts val="0"/>
              </a:spcBef>
              <a:spcAft>
                <a:spcPts val="0"/>
              </a:spcAft>
              <a:buClr>
                <a:schemeClr val="dk2"/>
              </a:buClr>
              <a:buSzPts val="1200"/>
              <a:buFont typeface="Montserrat"/>
              <a:buChar char="●"/>
            </a:pPr>
            <a:r>
              <a:rPr lang="en" dirty="0"/>
              <a:t>An assortment of illustrations that are suitable for use in the presentation can be found in the </a:t>
            </a:r>
            <a:r>
              <a:rPr lang="en" dirty="0">
                <a:solidFill>
                  <a:schemeClr val="hlink"/>
                </a:solidFill>
                <a:uFill>
                  <a:noFill/>
                </a:uFill>
                <a:latin typeface="Lato Black"/>
                <a:ea typeface="Lato Black"/>
                <a:cs typeface="Lato Black"/>
                <a:sym typeface="Lato Black"/>
                <a:hlinkClick r:id="rId6" action="ppaction://hlinksldjump"/>
              </a:rPr>
              <a:t>alternative resources slide</a:t>
            </a:r>
            <a:r>
              <a:rPr lang="en" dirty="0"/>
              <a:t>.</a:t>
            </a:r>
            <a:endParaRPr dirty="0"/>
          </a:p>
          <a:p>
            <a:pPr marL="457200" lvl="0" indent="-304800" algn="l" rtl="0">
              <a:spcBef>
                <a:spcPts val="0"/>
              </a:spcBef>
              <a:spcAft>
                <a:spcPts val="0"/>
              </a:spcAft>
              <a:buClr>
                <a:schemeClr val="dk2"/>
              </a:buClr>
              <a:buSzPts val="1200"/>
              <a:buFont typeface="Montserrat"/>
              <a:buChar char="●"/>
            </a:pPr>
            <a:r>
              <a:rPr lang="en" dirty="0"/>
              <a:t>A</a:t>
            </a:r>
            <a:r>
              <a:rPr lang="en" dirty="0">
                <a:latin typeface="Lato Black"/>
                <a:ea typeface="Lato Black"/>
                <a:cs typeface="Lato Black"/>
                <a:sym typeface="Lato Black"/>
              </a:rPr>
              <a:t> </a:t>
            </a:r>
            <a:r>
              <a:rPr lang="en" dirty="0">
                <a:uFill>
                  <a:noFill/>
                </a:uFill>
                <a:latin typeface="Lato Black"/>
                <a:ea typeface="Lato Black"/>
                <a:cs typeface="Lato Black"/>
                <a:sym typeface="Lato Black"/>
                <a:hlinkClick r:id="rId7" action="ppaction://hlinksldjump"/>
              </a:rPr>
              <a:t>thanks slide</a:t>
            </a:r>
            <a:r>
              <a:rPr lang="en" dirty="0"/>
              <a:t>, which you must keep so that proper credits for our design are given.</a:t>
            </a:r>
            <a:endParaRPr dirty="0"/>
          </a:p>
          <a:p>
            <a:pPr marL="457200" lvl="0" indent="-304800" algn="l" rtl="0">
              <a:spcBef>
                <a:spcPts val="0"/>
              </a:spcBef>
              <a:spcAft>
                <a:spcPts val="0"/>
              </a:spcAft>
              <a:buClr>
                <a:schemeClr val="dk2"/>
              </a:buClr>
              <a:buSzPts val="1200"/>
              <a:buFont typeface="Montserrat"/>
              <a:buChar char="●"/>
            </a:pPr>
            <a:r>
              <a:rPr lang="en" dirty="0"/>
              <a:t>A</a:t>
            </a:r>
            <a:r>
              <a:rPr lang="en" dirty="0">
                <a:latin typeface="Lato Black"/>
                <a:ea typeface="Lato Black"/>
                <a:cs typeface="Lato Black"/>
                <a:sym typeface="Lato Black"/>
              </a:rPr>
              <a:t> </a:t>
            </a:r>
            <a:r>
              <a:rPr lang="en" dirty="0">
                <a:uFill>
                  <a:noFill/>
                </a:uFill>
                <a:latin typeface="Lato Black"/>
                <a:ea typeface="Lato Black"/>
                <a:cs typeface="Lato Black"/>
                <a:sym typeface="Lato Black"/>
                <a:hlinkClick r:id="rId8" action="ppaction://hlinksldjump"/>
              </a:rPr>
              <a:t>resources slide</a:t>
            </a:r>
            <a:r>
              <a:rPr lang="en" dirty="0"/>
              <a:t>, where you’ll find links to all the elements used in the template.</a:t>
            </a:r>
            <a:endParaRPr dirty="0"/>
          </a:p>
          <a:p>
            <a:pPr marL="457200" lvl="0" indent="-304800" algn="l" rtl="0">
              <a:spcBef>
                <a:spcPts val="0"/>
              </a:spcBef>
              <a:spcAft>
                <a:spcPts val="0"/>
              </a:spcAft>
              <a:buClr>
                <a:schemeClr val="dk2"/>
              </a:buClr>
              <a:buSzPts val="1200"/>
              <a:buFont typeface="Montserrat"/>
              <a:buChar char="●"/>
            </a:pPr>
            <a:r>
              <a:rPr lang="en" dirty="0">
                <a:solidFill>
                  <a:schemeClr val="hlink"/>
                </a:solidFill>
                <a:uFill>
                  <a:noFill/>
                </a:uFill>
                <a:latin typeface="Lato Black"/>
                <a:ea typeface="Lato Black"/>
                <a:cs typeface="Lato Black"/>
                <a:sym typeface="Lato Black"/>
                <a:hlinkClick r:id="rId9" action="ppaction://hlinksldjump"/>
              </a:rPr>
              <a:t>Instructions for use</a:t>
            </a:r>
            <a:r>
              <a:rPr lang="en" dirty="0"/>
              <a:t>.</a:t>
            </a:r>
            <a:endParaRPr dirty="0"/>
          </a:p>
          <a:p>
            <a:pPr marL="457200" lvl="0" indent="-304800" algn="l" rtl="0">
              <a:spcBef>
                <a:spcPts val="0"/>
              </a:spcBef>
              <a:spcAft>
                <a:spcPts val="0"/>
              </a:spcAft>
              <a:buClr>
                <a:schemeClr val="dk2"/>
              </a:buClr>
              <a:buSzPts val="1200"/>
              <a:buFont typeface="Montserrat"/>
              <a:buChar char="●"/>
            </a:pPr>
            <a:r>
              <a:rPr lang="en" dirty="0"/>
              <a:t>Final slides with: </a:t>
            </a:r>
            <a:endParaRPr dirty="0"/>
          </a:p>
          <a:p>
            <a:pPr marL="914400" lvl="1" indent="-304800" algn="l" rtl="0">
              <a:spcBef>
                <a:spcPts val="0"/>
              </a:spcBef>
              <a:spcAft>
                <a:spcPts val="0"/>
              </a:spcAft>
              <a:buClr>
                <a:schemeClr val="dk2"/>
              </a:buClr>
              <a:buSzPts val="1200"/>
              <a:buFont typeface="Montserrat"/>
              <a:buChar char="○"/>
            </a:pPr>
            <a:r>
              <a:rPr lang="en" dirty="0"/>
              <a:t>The</a:t>
            </a:r>
            <a:r>
              <a:rPr lang="en" dirty="0">
                <a:latin typeface="Lato Black"/>
                <a:ea typeface="Lato Black"/>
                <a:cs typeface="Lato Black"/>
                <a:sym typeface="Lato Black"/>
              </a:rPr>
              <a:t> </a:t>
            </a:r>
            <a:r>
              <a:rPr lang="en" dirty="0">
                <a:solidFill>
                  <a:schemeClr val="hlink"/>
                </a:solidFill>
                <a:uFill>
                  <a:noFill/>
                </a:uFill>
                <a:latin typeface="Lato Black"/>
                <a:ea typeface="Lato Black"/>
                <a:cs typeface="Lato Black"/>
                <a:sym typeface="Lato Black"/>
                <a:hlinkClick r:id="rId9" action="ppaction://hlinksldjump"/>
              </a:rPr>
              <a:t>fonts and colors</a:t>
            </a:r>
            <a:r>
              <a:rPr lang="en" dirty="0"/>
              <a:t> used in the template.</a:t>
            </a:r>
            <a:endParaRPr dirty="0"/>
          </a:p>
          <a:p>
            <a:pPr marL="914400" lvl="1" indent="-304800" algn="l" rtl="0">
              <a:spcBef>
                <a:spcPts val="0"/>
              </a:spcBef>
              <a:spcAft>
                <a:spcPts val="0"/>
              </a:spcAft>
              <a:buClr>
                <a:schemeClr val="dk2"/>
              </a:buClr>
              <a:buSzPts val="1200"/>
              <a:buFont typeface="Montserrat"/>
              <a:buChar char="○"/>
            </a:pPr>
            <a:r>
              <a:rPr lang="en" dirty="0"/>
              <a:t>A</a:t>
            </a:r>
            <a:r>
              <a:rPr lang="en" dirty="0">
                <a:latin typeface="Lato Black"/>
                <a:ea typeface="Lato Black"/>
                <a:cs typeface="Lato Black"/>
                <a:sym typeface="Lato Black"/>
              </a:rPr>
              <a:t> </a:t>
            </a:r>
            <a:r>
              <a:rPr lang="en" dirty="0">
                <a:solidFill>
                  <a:schemeClr val="hlink"/>
                </a:solidFill>
                <a:uFill>
                  <a:noFill/>
                </a:uFill>
                <a:latin typeface="Lato Black"/>
                <a:ea typeface="Lato Black"/>
                <a:cs typeface="Lato Black"/>
                <a:sym typeface="Lato Black"/>
                <a:hlinkClick r:id="rId10" action="ppaction://hlinksldjump"/>
              </a:rPr>
              <a:t>selection of illustrations</a:t>
            </a:r>
            <a:r>
              <a:rPr lang="en" dirty="0">
                <a:solidFill>
                  <a:schemeClr val="hlink"/>
                </a:solidFill>
                <a:uFill>
                  <a:noFill/>
                </a:uFill>
                <a:hlinkClick r:id="rId10" action="ppaction://hlinksldjump"/>
              </a:rPr>
              <a:t>.</a:t>
            </a:r>
            <a:r>
              <a:rPr lang="en" dirty="0"/>
              <a:t> You can also customize and animate them as you wish with the online editor.</a:t>
            </a:r>
            <a:r>
              <a:rPr lang="en" dirty="0">
                <a:latin typeface="Lato Black"/>
                <a:ea typeface="Lato Black"/>
                <a:cs typeface="Lato Black"/>
                <a:sym typeface="Lato Black"/>
              </a:rPr>
              <a:t> </a:t>
            </a:r>
            <a:r>
              <a:rPr lang="en" dirty="0"/>
              <a:t>Visit</a:t>
            </a:r>
            <a:r>
              <a:rPr lang="en" dirty="0">
                <a:uFill>
                  <a:noFill/>
                </a:uFill>
                <a:hlinkClick r:id="rId11"/>
              </a:rPr>
              <a:t> </a:t>
            </a:r>
            <a:r>
              <a:rPr lang="en" dirty="0">
                <a:uFill>
                  <a:noFill/>
                </a:uFill>
                <a:latin typeface="Lato Black"/>
                <a:ea typeface="Lato Black"/>
                <a:cs typeface="Lato Black"/>
                <a:sym typeface="Lato Black"/>
                <a:hlinkClick r:id="rId11"/>
              </a:rPr>
              <a:t>Storyset</a:t>
            </a:r>
            <a:r>
              <a:rPr lang="en" dirty="0">
                <a:uFill>
                  <a:noFill/>
                </a:uFill>
                <a:hlinkClick r:id="rId11"/>
              </a:rPr>
              <a:t> </a:t>
            </a:r>
            <a:r>
              <a:rPr lang="en" dirty="0"/>
              <a:t>to find more. </a:t>
            </a:r>
            <a:endParaRPr dirty="0"/>
          </a:p>
          <a:p>
            <a:pPr marL="914400" lvl="1" indent="-304800" algn="l" rtl="0">
              <a:spcBef>
                <a:spcPts val="0"/>
              </a:spcBef>
              <a:spcAft>
                <a:spcPts val="0"/>
              </a:spcAft>
              <a:buClr>
                <a:schemeClr val="dk2"/>
              </a:buClr>
              <a:buSzPts val="1200"/>
              <a:buFont typeface="Montserrat"/>
              <a:buChar char="○"/>
            </a:pPr>
            <a:r>
              <a:rPr lang="en" dirty="0"/>
              <a:t>More</a:t>
            </a:r>
            <a:r>
              <a:rPr lang="en" dirty="0">
                <a:latin typeface="Lato Black"/>
                <a:ea typeface="Lato Black"/>
                <a:cs typeface="Lato Black"/>
                <a:sym typeface="Lato Black"/>
              </a:rPr>
              <a:t> </a:t>
            </a:r>
            <a:r>
              <a:rPr lang="en" dirty="0">
                <a:solidFill>
                  <a:schemeClr val="hlink"/>
                </a:solidFill>
                <a:uFill>
                  <a:noFill/>
                </a:uFill>
                <a:latin typeface="Lato Black"/>
                <a:ea typeface="Lato Black"/>
                <a:cs typeface="Lato Black"/>
                <a:sym typeface="Lato Black"/>
                <a:hlinkClick r:id="rId12" action="ppaction://hlinksldjump"/>
              </a:rPr>
              <a:t>infographic resources</a:t>
            </a:r>
            <a:r>
              <a:rPr lang="en" dirty="0"/>
              <a:t>, whose size and color can be edited. </a:t>
            </a:r>
            <a:endParaRPr dirty="0"/>
          </a:p>
          <a:p>
            <a:pPr marL="914400" lvl="1" indent="-304800" algn="l" rtl="0">
              <a:spcBef>
                <a:spcPts val="0"/>
              </a:spcBef>
              <a:spcAft>
                <a:spcPts val="0"/>
              </a:spcAft>
              <a:buClr>
                <a:schemeClr val="dk2"/>
              </a:buClr>
              <a:buSzPts val="1200"/>
              <a:buFont typeface="Montserrat"/>
              <a:buChar char="○"/>
            </a:pPr>
            <a:r>
              <a:rPr lang="en" dirty="0">
                <a:solidFill>
                  <a:schemeClr val="hlink"/>
                </a:solidFill>
                <a:uFill>
                  <a:noFill/>
                </a:uFill>
                <a:latin typeface="Lato Black"/>
                <a:ea typeface="Lato Black"/>
                <a:cs typeface="Lato Black"/>
                <a:sym typeface="Lato Black"/>
                <a:hlinkClick r:id="rId13" action="ppaction://hlinksldjump"/>
              </a:rPr>
              <a:t>Sets of customizable icons</a:t>
            </a:r>
            <a:r>
              <a:rPr lang="en" dirty="0"/>
              <a:t> of the following themes: general, business, avatar, creative process, education, help &amp; support, medical, nature, performing arts, SEO &amp; marketing, and teamwork.</a:t>
            </a:r>
            <a:endParaRPr dirty="0"/>
          </a:p>
        </p:txBody>
      </p:sp>
      <p:sp>
        <p:nvSpPr>
          <p:cNvPr id="323" name="Google Shape;323;p46"/>
          <p:cNvSpPr txBox="1"/>
          <p:nvPr/>
        </p:nvSpPr>
        <p:spPr>
          <a:xfrm>
            <a:off x="702900" y="4383601"/>
            <a:ext cx="5478600" cy="286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000" b="1" dirty="0">
                <a:solidFill>
                  <a:schemeClr val="accent3"/>
                </a:solidFill>
                <a:latin typeface="Montserrat"/>
                <a:ea typeface="Montserrat"/>
                <a:cs typeface="Montserrat"/>
                <a:sym typeface="Montserrat"/>
              </a:rPr>
              <a:t>You can delete this slide when you’re done editing the presentation.</a:t>
            </a:r>
            <a:endParaRPr sz="1000" b="1" dirty="0">
              <a:solidFill>
                <a:schemeClr val="accent3"/>
              </a:solidFill>
              <a:latin typeface="Montserrat"/>
              <a:ea typeface="Montserrat"/>
              <a:cs typeface="Montserrat"/>
              <a:sym typeface="Montserrat"/>
            </a:endParaRPr>
          </a:p>
        </p:txBody>
      </p:sp>
    </p:spTree>
    <p:extLst>
      <p:ext uri="{BB962C8B-B14F-4D97-AF65-F5344CB8AC3E}">
        <p14:creationId xmlns:p14="http://schemas.microsoft.com/office/powerpoint/2010/main" val="2645683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68"/>
          <p:cNvSpPr/>
          <p:nvPr/>
        </p:nvSpPr>
        <p:spPr>
          <a:xfrm>
            <a:off x="584525" y="2303251"/>
            <a:ext cx="1729868" cy="1346540"/>
          </a:xfrm>
          <a:custGeom>
            <a:avLst/>
            <a:gdLst/>
            <a:ahLst/>
            <a:cxnLst/>
            <a:rect l="l" t="t" r="r" b="b"/>
            <a:pathLst>
              <a:path w="209681" h="163217" extrusionOk="0">
                <a:moveTo>
                  <a:pt x="126215" y="0"/>
                </a:moveTo>
                <a:cubicBezTo>
                  <a:pt x="125383" y="0"/>
                  <a:pt x="124543" y="14"/>
                  <a:pt x="123697" y="42"/>
                </a:cubicBezTo>
                <a:cubicBezTo>
                  <a:pt x="87871" y="1241"/>
                  <a:pt x="57324" y="25234"/>
                  <a:pt x="32056" y="44028"/>
                </a:cubicBezTo>
                <a:cubicBezTo>
                  <a:pt x="6790" y="62820"/>
                  <a:pt x="0" y="92011"/>
                  <a:pt x="14709" y="114804"/>
                </a:cubicBezTo>
                <a:cubicBezTo>
                  <a:pt x="29416" y="137597"/>
                  <a:pt x="52798" y="127999"/>
                  <a:pt x="82590" y="142793"/>
                </a:cubicBezTo>
                <a:cubicBezTo>
                  <a:pt x="107746" y="155286"/>
                  <a:pt x="115695" y="163217"/>
                  <a:pt x="137537" y="163217"/>
                </a:cubicBezTo>
                <a:cubicBezTo>
                  <a:pt x="141563" y="163217"/>
                  <a:pt x="146062" y="162947"/>
                  <a:pt x="151227" y="162387"/>
                </a:cubicBezTo>
                <a:cubicBezTo>
                  <a:pt x="184414" y="158788"/>
                  <a:pt x="209680" y="122000"/>
                  <a:pt x="205910" y="82814"/>
                </a:cubicBezTo>
                <a:cubicBezTo>
                  <a:pt x="202138" y="43628"/>
                  <a:pt x="182150" y="23634"/>
                  <a:pt x="182150" y="23634"/>
                </a:cubicBezTo>
                <a:cubicBezTo>
                  <a:pt x="182150" y="23634"/>
                  <a:pt x="160581" y="0"/>
                  <a:pt x="1262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68"/>
          <p:cNvSpPr txBox="1">
            <a:spLocks noGrp="1"/>
          </p:cNvSpPr>
          <p:nvPr>
            <p:ph type="title"/>
          </p:nvPr>
        </p:nvSpPr>
        <p:spPr>
          <a:xfrm>
            <a:off x="698299" y="2303250"/>
            <a:ext cx="3694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MANAGEMENT PLAN</a:t>
            </a:r>
            <a:endParaRPr/>
          </a:p>
        </p:txBody>
      </p:sp>
      <p:sp>
        <p:nvSpPr>
          <p:cNvPr id="718" name="Google Shape;718;p68"/>
          <p:cNvSpPr txBox="1">
            <a:spLocks noGrp="1"/>
          </p:cNvSpPr>
          <p:nvPr>
            <p:ph type="title" idx="2"/>
          </p:nvPr>
        </p:nvSpPr>
        <p:spPr>
          <a:xfrm>
            <a:off x="706886" y="1142150"/>
            <a:ext cx="3273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719" name="Google Shape;719;p68"/>
          <p:cNvSpPr txBox="1">
            <a:spLocks noGrp="1"/>
          </p:cNvSpPr>
          <p:nvPr>
            <p:ph type="subTitle" idx="1"/>
          </p:nvPr>
        </p:nvSpPr>
        <p:spPr>
          <a:xfrm>
            <a:off x="741233" y="3395900"/>
            <a:ext cx="2562300" cy="52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enter a subtitle here if you need it</a:t>
            </a:r>
            <a:endParaRPr/>
          </a:p>
          <a:p>
            <a:pPr marL="0" lvl="0" indent="0" algn="l" rtl="0">
              <a:spcBef>
                <a:spcPts val="0"/>
              </a:spcBef>
              <a:spcAft>
                <a:spcPts val="0"/>
              </a:spcAft>
              <a:buNone/>
            </a:pPr>
            <a:endParaRPr/>
          </a:p>
        </p:txBody>
      </p:sp>
      <p:pic>
        <p:nvPicPr>
          <p:cNvPr id="720" name="Google Shape;720;p68"/>
          <p:cNvPicPr preferRelativeResize="0"/>
          <p:nvPr/>
        </p:nvPicPr>
        <p:blipFill rotWithShape="1">
          <a:blip r:embed="rId3">
            <a:alphaModFix amt="93000"/>
          </a:blip>
          <a:srcRect l="10097" r="12885"/>
          <a:stretch/>
        </p:blipFill>
        <p:spPr>
          <a:xfrm>
            <a:off x="5247625" y="173300"/>
            <a:ext cx="3722978" cy="483527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cxnSp>
        <p:nvCxnSpPr>
          <p:cNvPr id="725" name="Google Shape;725;p69"/>
          <p:cNvCxnSpPr>
            <a:stCxn id="726" idx="6"/>
          </p:cNvCxnSpPr>
          <p:nvPr/>
        </p:nvCxnSpPr>
        <p:spPr>
          <a:xfrm>
            <a:off x="7155027" y="2188275"/>
            <a:ext cx="2047500" cy="0"/>
          </a:xfrm>
          <a:prstGeom prst="straightConnector1">
            <a:avLst/>
          </a:prstGeom>
          <a:noFill/>
          <a:ln w="9525" cap="flat" cmpd="sng">
            <a:solidFill>
              <a:schemeClr val="accent4"/>
            </a:solidFill>
            <a:prstDash val="solid"/>
            <a:round/>
            <a:headEnd type="none" w="med" len="med"/>
            <a:tailEnd type="none" w="med" len="med"/>
          </a:ln>
        </p:spPr>
      </p:cxnSp>
      <p:sp>
        <p:nvSpPr>
          <p:cNvPr id="727" name="Google Shape;727;p69"/>
          <p:cNvSpPr txBox="1">
            <a:spLocks noGrp="1"/>
          </p:cNvSpPr>
          <p:nvPr>
            <p:ph type="title" idx="4"/>
          </p:nvPr>
        </p:nvSpPr>
        <p:spPr>
          <a:xfrm>
            <a:off x="539400" y="451475"/>
            <a:ext cx="80652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TEAM</a:t>
            </a:r>
            <a:endParaRPr/>
          </a:p>
        </p:txBody>
      </p:sp>
      <p:sp>
        <p:nvSpPr>
          <p:cNvPr id="728" name="Google Shape;728;p69"/>
          <p:cNvSpPr txBox="1">
            <a:spLocks noGrp="1"/>
          </p:cNvSpPr>
          <p:nvPr>
            <p:ph type="subTitle" idx="1"/>
          </p:nvPr>
        </p:nvSpPr>
        <p:spPr>
          <a:xfrm>
            <a:off x="1482750" y="3528975"/>
            <a:ext cx="2154600" cy="99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729" name="Google Shape;729;p69"/>
          <p:cNvSpPr txBox="1">
            <a:spLocks noGrp="1"/>
          </p:cNvSpPr>
          <p:nvPr>
            <p:ph type="subTitle" idx="2"/>
          </p:nvPr>
        </p:nvSpPr>
        <p:spPr>
          <a:xfrm>
            <a:off x="5442950" y="3528975"/>
            <a:ext cx="2154600" cy="99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You can replace the image on the screen with your own</a:t>
            </a:r>
            <a:endParaRPr/>
          </a:p>
        </p:txBody>
      </p:sp>
      <p:sp>
        <p:nvSpPr>
          <p:cNvPr id="730" name="Google Shape;730;p69"/>
          <p:cNvSpPr txBox="1">
            <a:spLocks noGrp="1"/>
          </p:cNvSpPr>
          <p:nvPr>
            <p:ph type="title"/>
          </p:nvPr>
        </p:nvSpPr>
        <p:spPr>
          <a:xfrm>
            <a:off x="1591652" y="3064600"/>
            <a:ext cx="1936800" cy="4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JENNA DOE</a:t>
            </a:r>
            <a:endParaRPr/>
          </a:p>
        </p:txBody>
      </p:sp>
      <p:sp>
        <p:nvSpPr>
          <p:cNvPr id="731" name="Google Shape;731;p69"/>
          <p:cNvSpPr txBox="1">
            <a:spLocks noGrp="1"/>
          </p:cNvSpPr>
          <p:nvPr>
            <p:ph type="title" idx="3"/>
          </p:nvPr>
        </p:nvSpPr>
        <p:spPr>
          <a:xfrm>
            <a:off x="5551840" y="3064600"/>
            <a:ext cx="1936800" cy="4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ALISON DARK</a:t>
            </a:r>
            <a:endParaRPr/>
          </a:p>
        </p:txBody>
      </p:sp>
      <p:pic>
        <p:nvPicPr>
          <p:cNvPr id="726" name="Google Shape;726;p69"/>
          <p:cNvPicPr preferRelativeResize="0"/>
          <p:nvPr/>
        </p:nvPicPr>
        <p:blipFill>
          <a:blip r:embed="rId3">
            <a:alphaModFix/>
          </a:blip>
          <a:stretch>
            <a:fillRect/>
          </a:stretch>
        </p:blipFill>
        <p:spPr>
          <a:xfrm>
            <a:off x="5885427" y="1553475"/>
            <a:ext cx="1269600" cy="1269600"/>
          </a:xfrm>
          <a:prstGeom prst="ellipse">
            <a:avLst/>
          </a:prstGeom>
          <a:noFill/>
          <a:ln>
            <a:noFill/>
          </a:ln>
        </p:spPr>
      </p:pic>
      <p:pic>
        <p:nvPicPr>
          <p:cNvPr id="732" name="Google Shape;732;p69"/>
          <p:cNvPicPr preferRelativeResize="0"/>
          <p:nvPr/>
        </p:nvPicPr>
        <p:blipFill rotWithShape="1">
          <a:blip r:embed="rId4">
            <a:alphaModFix/>
          </a:blip>
          <a:srcRect l="25258" t="3382" r="16230" b="7363"/>
          <a:stretch/>
        </p:blipFill>
        <p:spPr>
          <a:xfrm>
            <a:off x="1935752" y="1553475"/>
            <a:ext cx="1248600" cy="1269600"/>
          </a:xfrm>
          <a:prstGeom prst="ellipse">
            <a:avLst/>
          </a:prstGeom>
          <a:noFill/>
          <a:ln>
            <a:noFill/>
          </a:ln>
        </p:spPr>
      </p:pic>
      <p:cxnSp>
        <p:nvCxnSpPr>
          <p:cNvPr id="733" name="Google Shape;733;p69"/>
          <p:cNvCxnSpPr>
            <a:stCxn id="732" idx="2"/>
          </p:cNvCxnSpPr>
          <p:nvPr/>
        </p:nvCxnSpPr>
        <p:spPr>
          <a:xfrm rot="10800000">
            <a:off x="-50548" y="2188275"/>
            <a:ext cx="1986300" cy="0"/>
          </a:xfrm>
          <a:prstGeom prst="straightConnector1">
            <a:avLst/>
          </a:prstGeom>
          <a:noFill/>
          <a:ln w="9525" cap="flat" cmpd="sng">
            <a:solidFill>
              <a:schemeClr val="accent4"/>
            </a:solidFill>
            <a:prstDash val="solid"/>
            <a:round/>
            <a:headEnd type="none" w="med" len="med"/>
            <a:tailEnd type="non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70"/>
          <p:cNvSpPr txBox="1">
            <a:spLocks noGrp="1"/>
          </p:cNvSpPr>
          <p:nvPr>
            <p:ph type="title"/>
          </p:nvPr>
        </p:nvSpPr>
        <p:spPr>
          <a:xfrm>
            <a:off x="539400" y="451475"/>
            <a:ext cx="80652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ORGANIZATIONAL CHART</a:t>
            </a:r>
            <a:endParaRPr/>
          </a:p>
        </p:txBody>
      </p:sp>
      <p:sp>
        <p:nvSpPr>
          <p:cNvPr id="739" name="Google Shape;739;p70"/>
          <p:cNvSpPr txBox="1">
            <a:spLocks noGrp="1"/>
          </p:cNvSpPr>
          <p:nvPr>
            <p:ph type="subTitle" idx="1"/>
          </p:nvPr>
        </p:nvSpPr>
        <p:spPr>
          <a:xfrm>
            <a:off x="821350" y="1478200"/>
            <a:ext cx="2956800" cy="73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CAN EXPLAIN THE ORGANIZATION OF YOUR STUDIO</a:t>
            </a:r>
            <a:endParaRPr/>
          </a:p>
        </p:txBody>
      </p:sp>
      <p:sp>
        <p:nvSpPr>
          <p:cNvPr id="740" name="Google Shape;740;p70"/>
          <p:cNvSpPr txBox="1">
            <a:spLocks noGrp="1"/>
          </p:cNvSpPr>
          <p:nvPr>
            <p:ph type="body" idx="2"/>
          </p:nvPr>
        </p:nvSpPr>
        <p:spPr>
          <a:xfrm>
            <a:off x="821350" y="2431275"/>
            <a:ext cx="3321900" cy="2603700"/>
          </a:xfrm>
          <a:prstGeom prst="rect">
            <a:avLst/>
          </a:prstGeom>
        </p:spPr>
        <p:txBody>
          <a:bodyPr spcFirstLastPara="1" wrap="square" lIns="91425" tIns="91425" rIns="91425" bIns="91425" anchor="t" anchorCtr="0">
            <a:noAutofit/>
          </a:bodyPr>
          <a:lstStyle/>
          <a:p>
            <a:pPr marL="345721" lvl="0" indent="-317500" algn="l" rtl="0">
              <a:spcBef>
                <a:spcPts val="0"/>
              </a:spcBef>
              <a:spcAft>
                <a:spcPts val="0"/>
              </a:spcAft>
              <a:buSzPts val="1400"/>
              <a:buChar char="●"/>
            </a:pPr>
            <a:r>
              <a:rPr lang="en"/>
              <a:t>You can describe here each of your teams</a:t>
            </a:r>
            <a:endParaRPr/>
          </a:p>
          <a:p>
            <a:pPr marL="345721" lvl="0" indent="-317500" algn="l" rtl="0">
              <a:spcBef>
                <a:spcPts val="0"/>
              </a:spcBef>
              <a:spcAft>
                <a:spcPts val="0"/>
              </a:spcAft>
              <a:buSzPts val="1400"/>
              <a:buChar char="●"/>
            </a:pPr>
            <a:r>
              <a:rPr lang="en"/>
              <a:t>You can describe here each of your teams</a:t>
            </a:r>
            <a:endParaRPr/>
          </a:p>
          <a:p>
            <a:pPr marL="345721" lvl="0" indent="-317500" algn="l" rtl="0">
              <a:spcBef>
                <a:spcPts val="0"/>
              </a:spcBef>
              <a:spcAft>
                <a:spcPts val="0"/>
              </a:spcAft>
              <a:buSzPts val="1400"/>
              <a:buChar char="●"/>
            </a:pPr>
            <a:r>
              <a:rPr lang="en"/>
              <a:t>You can describe here each of your teams</a:t>
            </a:r>
            <a:endParaRPr/>
          </a:p>
        </p:txBody>
      </p:sp>
      <p:grpSp>
        <p:nvGrpSpPr>
          <p:cNvPr id="741" name="Google Shape;741;p70"/>
          <p:cNvGrpSpPr/>
          <p:nvPr/>
        </p:nvGrpSpPr>
        <p:grpSpPr>
          <a:xfrm>
            <a:off x="5417544" y="1647423"/>
            <a:ext cx="2050172" cy="778411"/>
            <a:chOff x="5726150" y="1873200"/>
            <a:chExt cx="1666400" cy="632700"/>
          </a:xfrm>
        </p:grpSpPr>
        <p:sp>
          <p:nvSpPr>
            <p:cNvPr id="742" name="Google Shape;742;p70"/>
            <p:cNvSpPr/>
            <p:nvPr/>
          </p:nvSpPr>
          <p:spPr>
            <a:xfrm>
              <a:off x="5726150" y="1873200"/>
              <a:ext cx="632700" cy="632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Montserrat SemiBold"/>
                  <a:ea typeface="Montserrat SemiBold"/>
                  <a:cs typeface="Montserrat SemiBold"/>
                  <a:sym typeface="Montserrat SemiBold"/>
                </a:rPr>
                <a:t>CEO</a:t>
              </a:r>
              <a:endParaRPr sz="1200">
                <a:solidFill>
                  <a:schemeClr val="dk1"/>
                </a:solidFill>
                <a:latin typeface="Montserrat SemiBold"/>
                <a:ea typeface="Montserrat SemiBold"/>
                <a:cs typeface="Montserrat SemiBold"/>
                <a:sym typeface="Montserrat SemiBold"/>
              </a:endParaRPr>
            </a:p>
          </p:txBody>
        </p:sp>
        <p:sp>
          <p:nvSpPr>
            <p:cNvPr id="743" name="Google Shape;743;p70"/>
            <p:cNvSpPr/>
            <p:nvPr/>
          </p:nvSpPr>
          <p:spPr>
            <a:xfrm>
              <a:off x="6759850" y="1873200"/>
              <a:ext cx="632700" cy="632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latin typeface="Montserrat SemiBold"/>
                  <a:ea typeface="Montserrat SemiBold"/>
                  <a:cs typeface="Montserrat SemiBold"/>
                  <a:sym typeface="Montserrat SemiBold"/>
                </a:rPr>
                <a:t>CEO</a:t>
              </a:r>
              <a:endParaRPr sz="1200">
                <a:solidFill>
                  <a:schemeClr val="dk1"/>
                </a:solidFill>
                <a:latin typeface="Montserrat SemiBold"/>
                <a:ea typeface="Montserrat SemiBold"/>
                <a:cs typeface="Montserrat SemiBold"/>
                <a:sym typeface="Montserrat SemiBold"/>
              </a:endParaRPr>
            </a:p>
          </p:txBody>
        </p:sp>
      </p:grpSp>
      <p:sp>
        <p:nvSpPr>
          <p:cNvPr id="744" name="Google Shape;744;p70"/>
          <p:cNvSpPr/>
          <p:nvPr/>
        </p:nvSpPr>
        <p:spPr>
          <a:xfrm>
            <a:off x="4582225" y="3358524"/>
            <a:ext cx="872100" cy="87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dk1"/>
                </a:solidFill>
                <a:latin typeface="Montserrat SemiBold"/>
                <a:ea typeface="Montserrat SemiBold"/>
                <a:cs typeface="Montserrat SemiBold"/>
                <a:sym typeface="Montserrat SemiBold"/>
              </a:rPr>
              <a:t>TEAM</a:t>
            </a:r>
            <a:endParaRPr sz="1100">
              <a:solidFill>
                <a:schemeClr val="dk1"/>
              </a:solidFill>
              <a:latin typeface="Montserrat SemiBold"/>
              <a:ea typeface="Montserrat SemiBold"/>
              <a:cs typeface="Montserrat SemiBold"/>
              <a:sym typeface="Montserrat SemiBold"/>
            </a:endParaRPr>
          </a:p>
          <a:p>
            <a:pPr marL="0" lvl="0" indent="0" algn="ctr" rtl="0">
              <a:spcBef>
                <a:spcPts val="0"/>
              </a:spcBef>
              <a:spcAft>
                <a:spcPts val="0"/>
              </a:spcAft>
              <a:buClr>
                <a:schemeClr val="dk1"/>
              </a:buClr>
              <a:buSzPts val="1100"/>
              <a:buFont typeface="Arial"/>
              <a:buNone/>
            </a:pPr>
            <a:r>
              <a:rPr lang="en" sz="1100">
                <a:solidFill>
                  <a:schemeClr val="dk1"/>
                </a:solidFill>
                <a:latin typeface="Montserrat SemiBold"/>
                <a:ea typeface="Montserrat SemiBold"/>
                <a:cs typeface="Montserrat SemiBold"/>
                <a:sym typeface="Montserrat SemiBold"/>
              </a:rPr>
              <a:t>01</a:t>
            </a:r>
            <a:endParaRPr sz="1100">
              <a:solidFill>
                <a:schemeClr val="dk1"/>
              </a:solidFill>
              <a:latin typeface="Montserrat SemiBold"/>
              <a:ea typeface="Montserrat SemiBold"/>
              <a:cs typeface="Montserrat SemiBold"/>
              <a:sym typeface="Montserrat SemiBold"/>
            </a:endParaRPr>
          </a:p>
        </p:txBody>
      </p:sp>
      <p:sp>
        <p:nvSpPr>
          <p:cNvPr id="745" name="Google Shape;745;p70"/>
          <p:cNvSpPr/>
          <p:nvPr/>
        </p:nvSpPr>
        <p:spPr>
          <a:xfrm>
            <a:off x="6006655" y="3358524"/>
            <a:ext cx="872100" cy="87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100">
                <a:solidFill>
                  <a:schemeClr val="dk1"/>
                </a:solidFill>
                <a:latin typeface="Montserrat SemiBold"/>
                <a:ea typeface="Montserrat SemiBold"/>
                <a:cs typeface="Montserrat SemiBold"/>
                <a:sym typeface="Montserrat SemiBold"/>
              </a:rPr>
              <a:t>TEAM</a:t>
            </a:r>
            <a:endParaRPr sz="1100">
              <a:solidFill>
                <a:schemeClr val="dk1"/>
              </a:solidFill>
              <a:latin typeface="Montserrat SemiBold"/>
              <a:ea typeface="Montserrat SemiBold"/>
              <a:cs typeface="Montserrat SemiBold"/>
              <a:sym typeface="Montserrat SemiBold"/>
            </a:endParaRPr>
          </a:p>
          <a:p>
            <a:pPr marL="0" lvl="0" indent="0" algn="ctr" rtl="0">
              <a:spcBef>
                <a:spcPts val="0"/>
              </a:spcBef>
              <a:spcAft>
                <a:spcPts val="0"/>
              </a:spcAft>
              <a:buClr>
                <a:schemeClr val="dk1"/>
              </a:buClr>
              <a:buSzPts val="1100"/>
              <a:buFont typeface="Arial"/>
              <a:buNone/>
            </a:pPr>
            <a:r>
              <a:rPr lang="en" sz="1100">
                <a:solidFill>
                  <a:schemeClr val="dk1"/>
                </a:solidFill>
                <a:latin typeface="Montserrat SemiBold"/>
                <a:ea typeface="Montserrat SemiBold"/>
                <a:cs typeface="Montserrat SemiBold"/>
                <a:sym typeface="Montserrat SemiBold"/>
              </a:rPr>
              <a:t>02</a:t>
            </a:r>
            <a:endParaRPr sz="1100">
              <a:solidFill>
                <a:schemeClr val="dk1"/>
              </a:solidFill>
              <a:latin typeface="Montserrat SemiBold"/>
              <a:ea typeface="Montserrat SemiBold"/>
              <a:cs typeface="Montserrat SemiBold"/>
              <a:sym typeface="Montserrat SemiBold"/>
            </a:endParaRPr>
          </a:p>
        </p:txBody>
      </p:sp>
      <p:sp>
        <p:nvSpPr>
          <p:cNvPr id="746" name="Google Shape;746;p70"/>
          <p:cNvSpPr/>
          <p:nvPr/>
        </p:nvSpPr>
        <p:spPr>
          <a:xfrm>
            <a:off x="7431086" y="3358524"/>
            <a:ext cx="872100" cy="87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100">
                <a:solidFill>
                  <a:schemeClr val="dk1"/>
                </a:solidFill>
                <a:latin typeface="Montserrat SemiBold"/>
                <a:ea typeface="Montserrat SemiBold"/>
                <a:cs typeface="Montserrat SemiBold"/>
                <a:sym typeface="Montserrat SemiBold"/>
              </a:rPr>
              <a:t>TEAM</a:t>
            </a:r>
            <a:endParaRPr sz="1100">
              <a:solidFill>
                <a:schemeClr val="dk1"/>
              </a:solidFill>
              <a:latin typeface="Montserrat SemiBold"/>
              <a:ea typeface="Montserrat SemiBold"/>
              <a:cs typeface="Montserrat SemiBold"/>
              <a:sym typeface="Montserrat SemiBold"/>
            </a:endParaRPr>
          </a:p>
          <a:p>
            <a:pPr marL="0" lvl="0" indent="0" algn="ctr" rtl="0">
              <a:spcBef>
                <a:spcPts val="0"/>
              </a:spcBef>
              <a:spcAft>
                <a:spcPts val="0"/>
              </a:spcAft>
              <a:buClr>
                <a:schemeClr val="dk1"/>
              </a:buClr>
              <a:buSzPts val="1100"/>
              <a:buFont typeface="Arial"/>
              <a:buNone/>
            </a:pPr>
            <a:r>
              <a:rPr lang="en" sz="1100">
                <a:solidFill>
                  <a:schemeClr val="dk1"/>
                </a:solidFill>
                <a:latin typeface="Montserrat SemiBold"/>
                <a:ea typeface="Montserrat SemiBold"/>
                <a:cs typeface="Montserrat SemiBold"/>
                <a:sym typeface="Montserrat SemiBold"/>
              </a:rPr>
              <a:t>03</a:t>
            </a:r>
            <a:endParaRPr sz="1100">
              <a:solidFill>
                <a:schemeClr val="dk1"/>
              </a:solidFill>
              <a:latin typeface="Montserrat SemiBold"/>
              <a:ea typeface="Montserrat SemiBold"/>
              <a:cs typeface="Montserrat SemiBold"/>
              <a:sym typeface="Montserrat SemiBold"/>
            </a:endParaRPr>
          </a:p>
        </p:txBody>
      </p:sp>
      <p:cxnSp>
        <p:nvCxnSpPr>
          <p:cNvPr id="747" name="Google Shape;747;p70"/>
          <p:cNvCxnSpPr>
            <a:stCxn id="742" idx="6"/>
            <a:endCxn id="743" idx="2"/>
          </p:cNvCxnSpPr>
          <p:nvPr/>
        </p:nvCxnSpPr>
        <p:spPr>
          <a:xfrm>
            <a:off x="6195955" y="2036628"/>
            <a:ext cx="493500" cy="600"/>
          </a:xfrm>
          <a:prstGeom prst="bentConnector3">
            <a:avLst>
              <a:gd name="adj1" fmla="val 49988"/>
            </a:avLst>
          </a:prstGeom>
          <a:noFill/>
          <a:ln w="9525" cap="flat" cmpd="sng">
            <a:solidFill>
              <a:schemeClr val="accent4"/>
            </a:solidFill>
            <a:prstDash val="solid"/>
            <a:round/>
            <a:headEnd type="none" w="med" len="med"/>
            <a:tailEnd type="none" w="med" len="med"/>
          </a:ln>
        </p:spPr>
      </p:cxnSp>
      <p:cxnSp>
        <p:nvCxnSpPr>
          <p:cNvPr id="748" name="Google Shape;748;p70"/>
          <p:cNvCxnSpPr>
            <a:stCxn id="742" idx="4"/>
            <a:endCxn id="744" idx="0"/>
          </p:cNvCxnSpPr>
          <p:nvPr/>
        </p:nvCxnSpPr>
        <p:spPr>
          <a:xfrm rot="5400000">
            <a:off x="4946200" y="2497984"/>
            <a:ext cx="932700" cy="788400"/>
          </a:xfrm>
          <a:prstGeom prst="bentConnector3">
            <a:avLst>
              <a:gd name="adj1" fmla="val 49999"/>
            </a:avLst>
          </a:prstGeom>
          <a:noFill/>
          <a:ln w="9525" cap="flat" cmpd="sng">
            <a:solidFill>
              <a:schemeClr val="accent4"/>
            </a:solidFill>
            <a:prstDash val="solid"/>
            <a:round/>
            <a:headEnd type="none" w="med" len="med"/>
            <a:tailEnd type="none" w="med" len="med"/>
          </a:ln>
        </p:spPr>
      </p:cxnSp>
      <p:cxnSp>
        <p:nvCxnSpPr>
          <p:cNvPr id="749" name="Google Shape;749;p70"/>
          <p:cNvCxnSpPr>
            <a:stCxn id="742" idx="4"/>
            <a:endCxn id="745" idx="0"/>
          </p:cNvCxnSpPr>
          <p:nvPr/>
        </p:nvCxnSpPr>
        <p:spPr>
          <a:xfrm rot="-5400000" flipH="1">
            <a:off x="5658400" y="2574184"/>
            <a:ext cx="932700" cy="636000"/>
          </a:xfrm>
          <a:prstGeom prst="bentConnector3">
            <a:avLst>
              <a:gd name="adj1" fmla="val 49999"/>
            </a:avLst>
          </a:prstGeom>
          <a:noFill/>
          <a:ln w="9525" cap="flat" cmpd="sng">
            <a:solidFill>
              <a:schemeClr val="accent4"/>
            </a:solidFill>
            <a:prstDash val="solid"/>
            <a:round/>
            <a:headEnd type="none" w="med" len="med"/>
            <a:tailEnd type="none" w="med" len="med"/>
          </a:ln>
        </p:spPr>
      </p:cxnSp>
      <p:cxnSp>
        <p:nvCxnSpPr>
          <p:cNvPr id="750" name="Google Shape;750;p70"/>
          <p:cNvCxnSpPr>
            <a:stCxn id="742" idx="4"/>
            <a:endCxn id="746" idx="0"/>
          </p:cNvCxnSpPr>
          <p:nvPr/>
        </p:nvCxnSpPr>
        <p:spPr>
          <a:xfrm rot="-5400000" flipH="1">
            <a:off x="6370600" y="1861984"/>
            <a:ext cx="932700" cy="2060400"/>
          </a:xfrm>
          <a:prstGeom prst="bentConnector3">
            <a:avLst>
              <a:gd name="adj1" fmla="val 49999"/>
            </a:avLst>
          </a:prstGeom>
          <a:noFill/>
          <a:ln w="9525" cap="flat" cmpd="sng">
            <a:solidFill>
              <a:schemeClr val="accent4"/>
            </a:solidFill>
            <a:prstDash val="solid"/>
            <a:round/>
            <a:headEnd type="none" w="med" len="med"/>
            <a:tailEnd type="none" w="med" len="med"/>
          </a:ln>
        </p:spPr>
      </p:cxnSp>
      <p:cxnSp>
        <p:nvCxnSpPr>
          <p:cNvPr id="751" name="Google Shape;751;p70"/>
          <p:cNvCxnSpPr>
            <a:stCxn id="743" idx="4"/>
            <a:endCxn id="745" idx="0"/>
          </p:cNvCxnSpPr>
          <p:nvPr/>
        </p:nvCxnSpPr>
        <p:spPr>
          <a:xfrm rot="5400000">
            <a:off x="6294311" y="2574334"/>
            <a:ext cx="932700" cy="635700"/>
          </a:xfrm>
          <a:prstGeom prst="bentConnector3">
            <a:avLst>
              <a:gd name="adj1" fmla="val 49999"/>
            </a:avLst>
          </a:prstGeom>
          <a:noFill/>
          <a:ln w="9525" cap="flat" cmpd="sng">
            <a:solidFill>
              <a:schemeClr val="accent4"/>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1"/>
          <p:cNvSpPr/>
          <p:nvPr/>
        </p:nvSpPr>
        <p:spPr>
          <a:xfrm flipH="1">
            <a:off x="4653438" y="1533537"/>
            <a:ext cx="3164513" cy="629907"/>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flipH="1">
            <a:off x="4653438" y="3097687"/>
            <a:ext cx="3164513" cy="629907"/>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a:off x="1418163" y="1533537"/>
            <a:ext cx="3164513" cy="629907"/>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txBox="1">
            <a:spLocks noGrp="1"/>
          </p:cNvSpPr>
          <p:nvPr>
            <p:ph type="subTitle" idx="1"/>
          </p:nvPr>
        </p:nvSpPr>
        <p:spPr>
          <a:xfrm>
            <a:off x="1692250" y="2116067"/>
            <a:ext cx="2615700" cy="72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a:t>
            </a:r>
            <a:endParaRPr/>
          </a:p>
        </p:txBody>
      </p:sp>
      <p:sp>
        <p:nvSpPr>
          <p:cNvPr id="286" name="Google Shape;286;p31"/>
          <p:cNvSpPr txBox="1">
            <a:spLocks noGrp="1"/>
          </p:cNvSpPr>
          <p:nvPr>
            <p:ph type="title"/>
          </p:nvPr>
        </p:nvSpPr>
        <p:spPr>
          <a:xfrm>
            <a:off x="1077500" y="368825"/>
            <a:ext cx="7346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Table of contents</a:t>
            </a:r>
            <a:endParaRPr>
              <a:solidFill>
                <a:schemeClr val="lt1"/>
              </a:solidFill>
            </a:endParaRPr>
          </a:p>
        </p:txBody>
      </p:sp>
      <p:sp>
        <p:nvSpPr>
          <p:cNvPr id="287" name="Google Shape;287;p31"/>
          <p:cNvSpPr/>
          <p:nvPr/>
        </p:nvSpPr>
        <p:spPr>
          <a:xfrm rot="-2700000">
            <a:off x="761762" y="591157"/>
            <a:ext cx="207049" cy="203877"/>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txBox="1">
            <a:spLocks noGrp="1"/>
          </p:cNvSpPr>
          <p:nvPr>
            <p:ph type="subTitle" idx="7"/>
          </p:nvPr>
        </p:nvSpPr>
        <p:spPr>
          <a:xfrm flipH="1">
            <a:off x="4836050" y="2116067"/>
            <a:ext cx="2615700" cy="72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You can describe the topic of the section</a:t>
            </a:r>
            <a:endParaRPr/>
          </a:p>
        </p:txBody>
      </p:sp>
      <p:sp>
        <p:nvSpPr>
          <p:cNvPr id="289" name="Google Shape;289;p31"/>
          <p:cNvSpPr txBox="1">
            <a:spLocks noGrp="1"/>
          </p:cNvSpPr>
          <p:nvPr>
            <p:ph type="subTitle" idx="8"/>
          </p:nvPr>
        </p:nvSpPr>
        <p:spPr>
          <a:xfrm flipH="1">
            <a:off x="4521950" y="1603713"/>
            <a:ext cx="2929800" cy="43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Product</a:t>
            </a:r>
            <a:endParaRPr/>
          </a:p>
        </p:txBody>
      </p:sp>
      <p:sp>
        <p:nvSpPr>
          <p:cNvPr id="290" name="Google Shape;290;p31"/>
          <p:cNvSpPr txBox="1">
            <a:spLocks noGrp="1"/>
          </p:cNvSpPr>
          <p:nvPr>
            <p:ph type="subTitle" idx="2"/>
          </p:nvPr>
        </p:nvSpPr>
        <p:spPr>
          <a:xfrm>
            <a:off x="1692250" y="1603713"/>
            <a:ext cx="2929800" cy="4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vs. solution</a:t>
            </a:r>
            <a:endParaRPr/>
          </a:p>
        </p:txBody>
      </p:sp>
      <p:sp>
        <p:nvSpPr>
          <p:cNvPr id="291" name="Google Shape;291;p31"/>
          <p:cNvSpPr txBox="1">
            <a:spLocks noGrp="1"/>
          </p:cNvSpPr>
          <p:nvPr>
            <p:ph type="subTitle" idx="13"/>
          </p:nvPr>
        </p:nvSpPr>
        <p:spPr>
          <a:xfrm flipH="1">
            <a:off x="4836050" y="3682317"/>
            <a:ext cx="2615700" cy="726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describe the topic of the section</a:t>
            </a:r>
            <a:endParaRPr/>
          </a:p>
        </p:txBody>
      </p:sp>
      <p:sp>
        <p:nvSpPr>
          <p:cNvPr id="292" name="Google Shape;292;p31"/>
          <p:cNvSpPr txBox="1">
            <a:spLocks noGrp="1"/>
          </p:cNvSpPr>
          <p:nvPr>
            <p:ph type="title" idx="3"/>
          </p:nvPr>
        </p:nvSpPr>
        <p:spPr>
          <a:xfrm>
            <a:off x="643800" y="1368043"/>
            <a:ext cx="1226700" cy="69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293" name="Google Shape;293;p31"/>
          <p:cNvSpPr txBox="1">
            <a:spLocks noGrp="1"/>
          </p:cNvSpPr>
          <p:nvPr>
            <p:ph type="title" idx="9"/>
          </p:nvPr>
        </p:nvSpPr>
        <p:spPr>
          <a:xfrm flipH="1">
            <a:off x="7273500" y="1368043"/>
            <a:ext cx="1226700" cy="69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02</a:t>
            </a:r>
            <a:endParaRPr/>
          </a:p>
        </p:txBody>
      </p:sp>
      <p:sp>
        <p:nvSpPr>
          <p:cNvPr id="294" name="Google Shape;294;p31"/>
          <p:cNvSpPr/>
          <p:nvPr/>
        </p:nvSpPr>
        <p:spPr>
          <a:xfrm>
            <a:off x="1418163" y="3097687"/>
            <a:ext cx="3164513" cy="629907"/>
          </a:xfrm>
          <a:custGeom>
            <a:avLst/>
            <a:gdLst/>
            <a:ahLst/>
            <a:cxnLst/>
            <a:rect l="l" t="t" r="r" b="b"/>
            <a:pathLst>
              <a:path w="66436" h="13225" extrusionOk="0">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1"/>
          <p:cNvSpPr txBox="1">
            <a:spLocks noGrp="1"/>
          </p:cNvSpPr>
          <p:nvPr>
            <p:ph type="subTitle" idx="4"/>
          </p:nvPr>
        </p:nvSpPr>
        <p:spPr>
          <a:xfrm>
            <a:off x="1692250" y="3682317"/>
            <a:ext cx="2615700" cy="72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describe the topic of the section</a:t>
            </a:r>
            <a:endParaRPr/>
          </a:p>
        </p:txBody>
      </p:sp>
      <p:sp>
        <p:nvSpPr>
          <p:cNvPr id="296" name="Google Shape;296;p31"/>
          <p:cNvSpPr txBox="1">
            <a:spLocks noGrp="1"/>
          </p:cNvSpPr>
          <p:nvPr>
            <p:ph type="subTitle" idx="5"/>
          </p:nvPr>
        </p:nvSpPr>
        <p:spPr>
          <a:xfrm>
            <a:off x="1692250" y="3169963"/>
            <a:ext cx="2929800" cy="4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Mkt. &amp; competition</a:t>
            </a:r>
            <a:endParaRPr/>
          </a:p>
        </p:txBody>
      </p:sp>
      <p:sp>
        <p:nvSpPr>
          <p:cNvPr id="297" name="Google Shape;297;p31"/>
          <p:cNvSpPr txBox="1">
            <a:spLocks noGrp="1"/>
          </p:cNvSpPr>
          <p:nvPr>
            <p:ph type="title" idx="6"/>
          </p:nvPr>
        </p:nvSpPr>
        <p:spPr>
          <a:xfrm>
            <a:off x="643800" y="2925868"/>
            <a:ext cx="1226700" cy="69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298" name="Google Shape;298;p31"/>
          <p:cNvSpPr txBox="1">
            <a:spLocks noGrp="1"/>
          </p:cNvSpPr>
          <p:nvPr>
            <p:ph type="subTitle" idx="14"/>
          </p:nvPr>
        </p:nvSpPr>
        <p:spPr>
          <a:xfrm flipH="1">
            <a:off x="4521950" y="3169963"/>
            <a:ext cx="2929800" cy="431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Business model</a:t>
            </a:r>
            <a:endParaRPr/>
          </a:p>
        </p:txBody>
      </p:sp>
      <p:sp>
        <p:nvSpPr>
          <p:cNvPr id="299" name="Google Shape;299;p31"/>
          <p:cNvSpPr txBox="1">
            <a:spLocks noGrp="1"/>
          </p:cNvSpPr>
          <p:nvPr>
            <p:ph type="title" idx="15"/>
          </p:nvPr>
        </p:nvSpPr>
        <p:spPr>
          <a:xfrm flipH="1">
            <a:off x="7273500" y="2925868"/>
            <a:ext cx="1226700" cy="69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04</a:t>
            </a:r>
            <a:endParaRPr/>
          </a:p>
        </p:txBody>
      </p:sp>
      <p:grpSp>
        <p:nvGrpSpPr>
          <p:cNvPr id="300" name="Google Shape;300;p31"/>
          <p:cNvGrpSpPr/>
          <p:nvPr/>
        </p:nvGrpSpPr>
        <p:grpSpPr>
          <a:xfrm>
            <a:off x="7526973" y="530839"/>
            <a:ext cx="897018" cy="324596"/>
            <a:chOff x="7526973" y="530839"/>
            <a:chExt cx="897018" cy="324596"/>
          </a:xfrm>
        </p:grpSpPr>
        <p:grpSp>
          <p:nvGrpSpPr>
            <p:cNvPr id="301" name="Google Shape;301;p31"/>
            <p:cNvGrpSpPr/>
            <p:nvPr/>
          </p:nvGrpSpPr>
          <p:grpSpPr>
            <a:xfrm>
              <a:off x="7526973" y="530839"/>
              <a:ext cx="332201" cy="324420"/>
              <a:chOff x="3380213" y="4209475"/>
              <a:chExt cx="403450" cy="394000"/>
            </a:xfrm>
          </p:grpSpPr>
          <p:sp>
            <p:nvSpPr>
              <p:cNvPr id="302" name="Google Shape;302;p31"/>
              <p:cNvSpPr/>
              <p:nvPr/>
            </p:nvSpPr>
            <p:spPr>
              <a:xfrm>
                <a:off x="3380213" y="4266625"/>
                <a:ext cx="338900" cy="336850"/>
              </a:xfrm>
              <a:custGeom>
                <a:avLst/>
                <a:gdLst/>
                <a:ahLst/>
                <a:cxnLst/>
                <a:rect l="l" t="t" r="r" b="b"/>
                <a:pathLst>
                  <a:path w="13556" h="13474" extrusionOk="0">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1"/>
              <p:cNvSpPr/>
              <p:nvPr/>
            </p:nvSpPr>
            <p:spPr>
              <a:xfrm>
                <a:off x="3537238" y="4209475"/>
                <a:ext cx="246425" cy="230850"/>
              </a:xfrm>
              <a:custGeom>
                <a:avLst/>
                <a:gdLst/>
                <a:ahLst/>
                <a:cxnLst/>
                <a:rect l="l" t="t" r="r" b="b"/>
                <a:pathLst>
                  <a:path w="9857" h="9234" extrusionOk="0">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 name="Google Shape;304;p31"/>
            <p:cNvGrpSpPr/>
            <p:nvPr/>
          </p:nvGrpSpPr>
          <p:grpSpPr>
            <a:xfrm>
              <a:off x="8054864" y="531011"/>
              <a:ext cx="369126" cy="324424"/>
              <a:chOff x="4467200" y="877100"/>
              <a:chExt cx="481825" cy="423475"/>
            </a:xfrm>
          </p:grpSpPr>
          <p:sp>
            <p:nvSpPr>
              <p:cNvPr id="305" name="Google Shape;305;p31"/>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06" name="Google Shape;306;p31"/>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07" name="Google Shape;307;p31"/>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08" name="Google Shape;308;p31"/>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71"/>
          <p:cNvSpPr txBox="1">
            <a:spLocks noGrp="1"/>
          </p:cNvSpPr>
          <p:nvPr>
            <p:ph type="title" idx="4"/>
          </p:nvPr>
        </p:nvSpPr>
        <p:spPr>
          <a:xfrm>
            <a:off x="539400" y="451475"/>
            <a:ext cx="80652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PARTNERS</a:t>
            </a:r>
            <a:endParaRPr/>
          </a:p>
        </p:txBody>
      </p:sp>
      <p:sp>
        <p:nvSpPr>
          <p:cNvPr id="757" name="Google Shape;757;p71"/>
          <p:cNvSpPr txBox="1">
            <a:spLocks noGrp="1"/>
          </p:cNvSpPr>
          <p:nvPr>
            <p:ph type="title"/>
          </p:nvPr>
        </p:nvSpPr>
        <p:spPr>
          <a:xfrm>
            <a:off x="1009815" y="1960900"/>
            <a:ext cx="2280900" cy="471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NEPTUNE</a:t>
            </a:r>
            <a:endParaRPr/>
          </a:p>
        </p:txBody>
      </p:sp>
      <p:sp>
        <p:nvSpPr>
          <p:cNvPr id="758" name="Google Shape;758;p71"/>
          <p:cNvSpPr txBox="1">
            <a:spLocks noGrp="1"/>
          </p:cNvSpPr>
          <p:nvPr>
            <p:ph type="subTitle" idx="1"/>
          </p:nvPr>
        </p:nvSpPr>
        <p:spPr>
          <a:xfrm>
            <a:off x="1009963" y="2380400"/>
            <a:ext cx="22809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Neptune is the farthest</a:t>
            </a:r>
            <a:endParaRPr/>
          </a:p>
          <a:p>
            <a:pPr marL="0" lvl="0" indent="0" algn="r" rtl="0">
              <a:spcBef>
                <a:spcPts val="0"/>
              </a:spcBef>
              <a:spcAft>
                <a:spcPts val="0"/>
              </a:spcAft>
              <a:buNone/>
            </a:pPr>
            <a:r>
              <a:rPr lang="en"/>
              <a:t>planet from the Sun</a:t>
            </a:r>
            <a:endParaRPr/>
          </a:p>
        </p:txBody>
      </p:sp>
      <p:sp>
        <p:nvSpPr>
          <p:cNvPr id="759" name="Google Shape;759;p71"/>
          <p:cNvSpPr txBox="1">
            <a:spLocks noGrp="1"/>
          </p:cNvSpPr>
          <p:nvPr>
            <p:ph type="title" idx="2"/>
          </p:nvPr>
        </p:nvSpPr>
        <p:spPr>
          <a:xfrm>
            <a:off x="5853215" y="1397825"/>
            <a:ext cx="2280900" cy="47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VENUS</a:t>
            </a:r>
            <a:endParaRPr/>
          </a:p>
        </p:txBody>
      </p:sp>
      <p:sp>
        <p:nvSpPr>
          <p:cNvPr id="760" name="Google Shape;760;p71"/>
          <p:cNvSpPr txBox="1">
            <a:spLocks noGrp="1"/>
          </p:cNvSpPr>
          <p:nvPr>
            <p:ph type="subTitle" idx="3"/>
          </p:nvPr>
        </p:nvSpPr>
        <p:spPr>
          <a:xfrm>
            <a:off x="5853213" y="1817325"/>
            <a:ext cx="228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is the second planet from the Sun</a:t>
            </a:r>
            <a:endParaRPr/>
          </a:p>
        </p:txBody>
      </p:sp>
      <p:sp>
        <p:nvSpPr>
          <p:cNvPr id="761" name="Google Shape;761;p71"/>
          <p:cNvSpPr txBox="1">
            <a:spLocks noGrp="1"/>
          </p:cNvSpPr>
          <p:nvPr>
            <p:ph type="title" idx="5"/>
          </p:nvPr>
        </p:nvSpPr>
        <p:spPr>
          <a:xfrm>
            <a:off x="1009878" y="3085300"/>
            <a:ext cx="2280900" cy="471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JUPITER</a:t>
            </a:r>
            <a:endParaRPr/>
          </a:p>
        </p:txBody>
      </p:sp>
      <p:sp>
        <p:nvSpPr>
          <p:cNvPr id="762" name="Google Shape;762;p71"/>
          <p:cNvSpPr txBox="1">
            <a:spLocks noGrp="1"/>
          </p:cNvSpPr>
          <p:nvPr>
            <p:ph type="subTitle" idx="6"/>
          </p:nvPr>
        </p:nvSpPr>
        <p:spPr>
          <a:xfrm>
            <a:off x="1010025" y="3504800"/>
            <a:ext cx="22809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It’s the biggest planet in our Solar System</a:t>
            </a:r>
            <a:endParaRPr/>
          </a:p>
        </p:txBody>
      </p:sp>
      <p:sp>
        <p:nvSpPr>
          <p:cNvPr id="763" name="Google Shape;763;p71"/>
          <p:cNvSpPr txBox="1">
            <a:spLocks noGrp="1"/>
          </p:cNvSpPr>
          <p:nvPr>
            <p:ph type="title" idx="7"/>
          </p:nvPr>
        </p:nvSpPr>
        <p:spPr>
          <a:xfrm>
            <a:off x="5853278" y="2522225"/>
            <a:ext cx="2280900" cy="47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MERCURY</a:t>
            </a:r>
            <a:endParaRPr/>
          </a:p>
        </p:txBody>
      </p:sp>
      <p:sp>
        <p:nvSpPr>
          <p:cNvPr id="764" name="Google Shape;764;p71"/>
          <p:cNvSpPr txBox="1">
            <a:spLocks noGrp="1"/>
          </p:cNvSpPr>
          <p:nvPr>
            <p:ph type="subTitle" idx="8"/>
          </p:nvPr>
        </p:nvSpPr>
        <p:spPr>
          <a:xfrm>
            <a:off x="5853275" y="2941725"/>
            <a:ext cx="228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a:t>
            </a:r>
            <a:endParaRPr/>
          </a:p>
          <a:p>
            <a:pPr marL="0" lvl="0" indent="0" algn="l" rtl="0">
              <a:spcBef>
                <a:spcPts val="0"/>
              </a:spcBef>
              <a:spcAft>
                <a:spcPts val="0"/>
              </a:spcAft>
              <a:buNone/>
            </a:pPr>
            <a:r>
              <a:rPr lang="en"/>
              <a:t>planet to the Sun</a:t>
            </a:r>
            <a:endParaRPr/>
          </a:p>
        </p:txBody>
      </p:sp>
      <p:sp>
        <p:nvSpPr>
          <p:cNvPr id="765" name="Google Shape;765;p71"/>
          <p:cNvSpPr txBox="1">
            <a:spLocks noGrp="1"/>
          </p:cNvSpPr>
          <p:nvPr>
            <p:ph type="title" idx="9"/>
          </p:nvPr>
        </p:nvSpPr>
        <p:spPr>
          <a:xfrm>
            <a:off x="5853203" y="3646625"/>
            <a:ext cx="2280900" cy="47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MARS</a:t>
            </a:r>
            <a:endParaRPr/>
          </a:p>
        </p:txBody>
      </p:sp>
      <p:sp>
        <p:nvSpPr>
          <p:cNvPr id="766" name="Google Shape;766;p71"/>
          <p:cNvSpPr txBox="1">
            <a:spLocks noGrp="1"/>
          </p:cNvSpPr>
          <p:nvPr>
            <p:ph type="subTitle" idx="13"/>
          </p:nvPr>
        </p:nvSpPr>
        <p:spPr>
          <a:xfrm>
            <a:off x="5853200" y="4066125"/>
            <a:ext cx="228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 cold place</a:t>
            </a:r>
            <a:endParaRPr/>
          </a:p>
        </p:txBody>
      </p:sp>
      <p:sp>
        <p:nvSpPr>
          <p:cNvPr id="767" name="Google Shape;767;p71"/>
          <p:cNvSpPr/>
          <p:nvPr/>
        </p:nvSpPr>
        <p:spPr>
          <a:xfrm>
            <a:off x="3472150" y="2120150"/>
            <a:ext cx="715200" cy="715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71"/>
          <p:cNvSpPr/>
          <p:nvPr/>
        </p:nvSpPr>
        <p:spPr>
          <a:xfrm>
            <a:off x="3472150" y="3249225"/>
            <a:ext cx="715200" cy="715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71"/>
          <p:cNvSpPr/>
          <p:nvPr/>
        </p:nvSpPr>
        <p:spPr>
          <a:xfrm>
            <a:off x="4956650" y="1561900"/>
            <a:ext cx="715200" cy="715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71"/>
          <p:cNvSpPr/>
          <p:nvPr/>
        </p:nvSpPr>
        <p:spPr>
          <a:xfrm>
            <a:off x="4956650" y="2690975"/>
            <a:ext cx="715200" cy="715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71"/>
          <p:cNvSpPr/>
          <p:nvPr/>
        </p:nvSpPr>
        <p:spPr>
          <a:xfrm>
            <a:off x="4956650" y="3826300"/>
            <a:ext cx="715200" cy="715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 name="Google Shape;772;p71"/>
          <p:cNvGrpSpPr/>
          <p:nvPr/>
        </p:nvGrpSpPr>
        <p:grpSpPr>
          <a:xfrm>
            <a:off x="5127382" y="1732629"/>
            <a:ext cx="373753" cy="373733"/>
            <a:chOff x="1021307" y="355547"/>
            <a:chExt cx="436423" cy="436400"/>
          </a:xfrm>
        </p:grpSpPr>
        <p:sp>
          <p:nvSpPr>
            <p:cNvPr id="773" name="Google Shape;773;p71"/>
            <p:cNvSpPr/>
            <p:nvPr/>
          </p:nvSpPr>
          <p:spPr>
            <a:xfrm>
              <a:off x="1021307" y="355547"/>
              <a:ext cx="436423" cy="436400"/>
            </a:xfrm>
            <a:custGeom>
              <a:avLst/>
              <a:gdLst/>
              <a:ahLst/>
              <a:cxnLst/>
              <a:rect l="l" t="t" r="r" b="b"/>
              <a:pathLst>
                <a:path w="19330" h="19329" extrusionOk="0">
                  <a:moveTo>
                    <a:pt x="9666" y="1262"/>
                  </a:moveTo>
                  <a:cubicBezTo>
                    <a:pt x="14300" y="1262"/>
                    <a:pt x="18070" y="5032"/>
                    <a:pt x="18070" y="9665"/>
                  </a:cubicBezTo>
                  <a:cubicBezTo>
                    <a:pt x="18070" y="14299"/>
                    <a:pt x="14300" y="18069"/>
                    <a:pt x="9666" y="18069"/>
                  </a:cubicBezTo>
                  <a:cubicBezTo>
                    <a:pt x="5032" y="18069"/>
                    <a:pt x="1262" y="14299"/>
                    <a:pt x="1262" y="9665"/>
                  </a:cubicBezTo>
                  <a:cubicBezTo>
                    <a:pt x="1262" y="5032"/>
                    <a:pt x="5032" y="1262"/>
                    <a:pt x="9666" y="1262"/>
                  </a:cubicBezTo>
                  <a:close/>
                  <a:moveTo>
                    <a:pt x="9666" y="1"/>
                  </a:moveTo>
                  <a:cubicBezTo>
                    <a:pt x="4324" y="1"/>
                    <a:pt x="1" y="4324"/>
                    <a:pt x="1" y="9665"/>
                  </a:cubicBezTo>
                  <a:cubicBezTo>
                    <a:pt x="1" y="15007"/>
                    <a:pt x="4324" y="19329"/>
                    <a:pt x="9666" y="19329"/>
                  </a:cubicBezTo>
                  <a:cubicBezTo>
                    <a:pt x="15008" y="19329"/>
                    <a:pt x="19329" y="15007"/>
                    <a:pt x="19329" y="9665"/>
                  </a:cubicBezTo>
                  <a:cubicBezTo>
                    <a:pt x="19329" y="4324"/>
                    <a:pt x="15008" y="1"/>
                    <a:pt x="96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71"/>
            <p:cNvSpPr/>
            <p:nvPr/>
          </p:nvSpPr>
          <p:spPr>
            <a:xfrm>
              <a:off x="1061788" y="469473"/>
              <a:ext cx="149282" cy="141403"/>
            </a:xfrm>
            <a:custGeom>
              <a:avLst/>
              <a:gdLst/>
              <a:ahLst/>
              <a:cxnLst/>
              <a:rect l="l" t="t" r="r" b="b"/>
              <a:pathLst>
                <a:path w="6612" h="6263" extrusionOk="0">
                  <a:moveTo>
                    <a:pt x="1887" y="0"/>
                  </a:moveTo>
                  <a:cubicBezTo>
                    <a:pt x="512" y="1776"/>
                    <a:pt x="0" y="4071"/>
                    <a:pt x="489" y="6263"/>
                  </a:cubicBezTo>
                  <a:lnTo>
                    <a:pt x="6612" y="2728"/>
                  </a:lnTo>
                  <a:lnTo>
                    <a:pt x="18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71"/>
            <p:cNvSpPr/>
            <p:nvPr/>
          </p:nvSpPr>
          <p:spPr>
            <a:xfrm>
              <a:off x="1267966" y="536663"/>
              <a:ext cx="149328" cy="141380"/>
            </a:xfrm>
            <a:custGeom>
              <a:avLst/>
              <a:gdLst/>
              <a:ahLst/>
              <a:cxnLst/>
              <a:rect l="l" t="t" r="r" b="b"/>
              <a:pathLst>
                <a:path w="6614" h="6262" extrusionOk="0">
                  <a:moveTo>
                    <a:pt x="6123" y="0"/>
                  </a:moveTo>
                  <a:lnTo>
                    <a:pt x="0" y="3534"/>
                  </a:lnTo>
                  <a:lnTo>
                    <a:pt x="4726" y="6261"/>
                  </a:lnTo>
                  <a:cubicBezTo>
                    <a:pt x="6101" y="4487"/>
                    <a:pt x="6613" y="2191"/>
                    <a:pt x="6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71"/>
            <p:cNvSpPr/>
            <p:nvPr/>
          </p:nvSpPr>
          <p:spPr>
            <a:xfrm>
              <a:off x="1081589" y="577054"/>
              <a:ext cx="106746" cy="159646"/>
            </a:xfrm>
            <a:custGeom>
              <a:avLst/>
              <a:gdLst/>
              <a:ahLst/>
              <a:cxnLst/>
              <a:rect l="l" t="t" r="r" b="b"/>
              <a:pathLst>
                <a:path w="4728" h="7071" extrusionOk="0">
                  <a:moveTo>
                    <a:pt x="4728" y="0"/>
                  </a:moveTo>
                  <a:lnTo>
                    <a:pt x="0" y="2730"/>
                  </a:lnTo>
                  <a:cubicBezTo>
                    <a:pt x="850" y="4789"/>
                    <a:pt x="2585" y="6395"/>
                    <a:pt x="4728" y="7070"/>
                  </a:cubicBezTo>
                  <a:lnTo>
                    <a:pt x="47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71"/>
            <p:cNvSpPr/>
            <p:nvPr/>
          </p:nvSpPr>
          <p:spPr>
            <a:xfrm>
              <a:off x="1216783" y="619726"/>
              <a:ext cx="138152" cy="124831"/>
            </a:xfrm>
            <a:custGeom>
              <a:avLst/>
              <a:gdLst/>
              <a:ahLst/>
              <a:cxnLst/>
              <a:rect l="l" t="t" r="r" b="b"/>
              <a:pathLst>
                <a:path w="6119" h="5529" extrusionOk="0">
                  <a:moveTo>
                    <a:pt x="1" y="0"/>
                  </a:moveTo>
                  <a:lnTo>
                    <a:pt x="1" y="5461"/>
                  </a:lnTo>
                  <a:cubicBezTo>
                    <a:pt x="338" y="5506"/>
                    <a:pt x="675" y="5529"/>
                    <a:pt x="1010" y="5529"/>
                  </a:cubicBezTo>
                  <a:cubicBezTo>
                    <a:pt x="2891" y="5529"/>
                    <a:pt x="4717" y="4824"/>
                    <a:pt x="6119" y="3534"/>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71"/>
            <p:cNvSpPr/>
            <p:nvPr/>
          </p:nvSpPr>
          <p:spPr>
            <a:xfrm>
              <a:off x="1290701" y="410839"/>
              <a:ext cx="106746" cy="159623"/>
            </a:xfrm>
            <a:custGeom>
              <a:avLst/>
              <a:gdLst/>
              <a:ahLst/>
              <a:cxnLst/>
              <a:rect l="l" t="t" r="r" b="b"/>
              <a:pathLst>
                <a:path w="4728" h="7070" extrusionOk="0">
                  <a:moveTo>
                    <a:pt x="0" y="1"/>
                  </a:moveTo>
                  <a:lnTo>
                    <a:pt x="0" y="7069"/>
                  </a:lnTo>
                  <a:lnTo>
                    <a:pt x="4728" y="4340"/>
                  </a:lnTo>
                  <a:cubicBezTo>
                    <a:pt x="3878" y="2280"/>
                    <a:pt x="2144" y="67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71"/>
            <p:cNvSpPr/>
            <p:nvPr/>
          </p:nvSpPr>
          <p:spPr>
            <a:xfrm>
              <a:off x="1124125" y="402982"/>
              <a:ext cx="138152" cy="124786"/>
            </a:xfrm>
            <a:custGeom>
              <a:avLst/>
              <a:gdLst/>
              <a:ahLst/>
              <a:cxnLst/>
              <a:rect l="l" t="t" r="r" b="b"/>
              <a:pathLst>
                <a:path w="6119" h="5527" extrusionOk="0">
                  <a:moveTo>
                    <a:pt x="5108" y="0"/>
                  </a:moveTo>
                  <a:cubicBezTo>
                    <a:pt x="3228" y="0"/>
                    <a:pt x="1401" y="704"/>
                    <a:pt x="0" y="1995"/>
                  </a:cubicBezTo>
                  <a:lnTo>
                    <a:pt x="6119" y="5527"/>
                  </a:lnTo>
                  <a:lnTo>
                    <a:pt x="6119" y="68"/>
                  </a:lnTo>
                  <a:cubicBezTo>
                    <a:pt x="5781" y="23"/>
                    <a:pt x="5444" y="0"/>
                    <a:pt x="5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 name="Google Shape;780;p71"/>
          <p:cNvSpPr/>
          <p:nvPr/>
        </p:nvSpPr>
        <p:spPr>
          <a:xfrm>
            <a:off x="5127379" y="3997030"/>
            <a:ext cx="373746" cy="373726"/>
          </a:xfrm>
          <a:custGeom>
            <a:avLst/>
            <a:gdLst/>
            <a:ahLst/>
            <a:cxnLst/>
            <a:rect l="l" t="t" r="r" b="b"/>
            <a:pathLst>
              <a:path w="19330" h="19329" extrusionOk="0">
                <a:moveTo>
                  <a:pt x="9658" y="1261"/>
                </a:moveTo>
                <a:cubicBezTo>
                  <a:pt x="9660" y="1261"/>
                  <a:pt x="9662" y="1261"/>
                  <a:pt x="9664" y="1261"/>
                </a:cubicBezTo>
                <a:cubicBezTo>
                  <a:pt x="14298" y="1261"/>
                  <a:pt x="18068" y="5031"/>
                  <a:pt x="18068" y="9665"/>
                </a:cubicBezTo>
                <a:cubicBezTo>
                  <a:pt x="18070" y="11676"/>
                  <a:pt x="17347" y="13620"/>
                  <a:pt x="16034" y="15143"/>
                </a:cubicBezTo>
                <a:lnTo>
                  <a:pt x="13310" y="12419"/>
                </a:lnTo>
                <a:lnTo>
                  <a:pt x="12650" y="13542"/>
                </a:lnTo>
                <a:lnTo>
                  <a:pt x="15142" y="16033"/>
                </a:lnTo>
                <a:cubicBezTo>
                  <a:pt x="13623" y="17345"/>
                  <a:pt x="11683" y="18068"/>
                  <a:pt x="9676" y="18068"/>
                </a:cubicBezTo>
                <a:cubicBezTo>
                  <a:pt x="9672" y="18068"/>
                  <a:pt x="9668" y="18068"/>
                  <a:pt x="9664" y="18068"/>
                </a:cubicBezTo>
                <a:cubicBezTo>
                  <a:pt x="5030" y="18068"/>
                  <a:pt x="1260" y="14299"/>
                  <a:pt x="1260" y="9665"/>
                </a:cubicBezTo>
                <a:cubicBezTo>
                  <a:pt x="1259" y="7654"/>
                  <a:pt x="1981" y="5710"/>
                  <a:pt x="3296" y="4188"/>
                </a:cubicBezTo>
                <a:lnTo>
                  <a:pt x="6939" y="7831"/>
                </a:lnTo>
                <a:lnTo>
                  <a:pt x="5548" y="10196"/>
                </a:lnTo>
                <a:cubicBezTo>
                  <a:pt x="5302" y="10615"/>
                  <a:pt x="5605" y="11147"/>
                  <a:pt x="6091" y="11147"/>
                </a:cubicBezTo>
                <a:lnTo>
                  <a:pt x="8899" y="11147"/>
                </a:lnTo>
                <a:lnTo>
                  <a:pt x="8648" y="15510"/>
                </a:lnTo>
                <a:cubicBezTo>
                  <a:pt x="8625" y="15920"/>
                  <a:pt x="8954" y="16178"/>
                  <a:pt x="9287" y="16178"/>
                </a:cubicBezTo>
                <a:cubicBezTo>
                  <a:pt x="9490" y="16178"/>
                  <a:pt x="9694" y="16082"/>
                  <a:pt x="9820" y="15867"/>
                </a:cubicBezTo>
                <a:lnTo>
                  <a:pt x="13780" y="9134"/>
                </a:lnTo>
                <a:cubicBezTo>
                  <a:pt x="14027" y="8714"/>
                  <a:pt x="13723" y="8184"/>
                  <a:pt x="13237" y="8184"/>
                </a:cubicBezTo>
                <a:lnTo>
                  <a:pt x="10431" y="8184"/>
                </a:lnTo>
                <a:lnTo>
                  <a:pt x="10680" y="3818"/>
                </a:lnTo>
                <a:cubicBezTo>
                  <a:pt x="10704" y="3409"/>
                  <a:pt x="10374" y="3152"/>
                  <a:pt x="10041" y="3152"/>
                </a:cubicBezTo>
                <a:cubicBezTo>
                  <a:pt x="9838" y="3152"/>
                  <a:pt x="9634" y="3248"/>
                  <a:pt x="9508" y="3462"/>
                </a:cubicBezTo>
                <a:lnTo>
                  <a:pt x="7599" y="6708"/>
                </a:lnTo>
                <a:lnTo>
                  <a:pt x="4188" y="3297"/>
                </a:lnTo>
                <a:cubicBezTo>
                  <a:pt x="5707" y="1984"/>
                  <a:pt x="7651" y="1261"/>
                  <a:pt x="9658" y="1261"/>
                </a:cubicBezTo>
                <a:close/>
                <a:moveTo>
                  <a:pt x="9664" y="0"/>
                </a:moveTo>
                <a:cubicBezTo>
                  <a:pt x="4324" y="0"/>
                  <a:pt x="1" y="4323"/>
                  <a:pt x="1" y="9665"/>
                </a:cubicBezTo>
                <a:cubicBezTo>
                  <a:pt x="1" y="15007"/>
                  <a:pt x="4322" y="19329"/>
                  <a:pt x="9664" y="19329"/>
                </a:cubicBezTo>
                <a:cubicBezTo>
                  <a:pt x="15006" y="19329"/>
                  <a:pt x="19329" y="15007"/>
                  <a:pt x="19329" y="9665"/>
                </a:cubicBezTo>
                <a:cubicBezTo>
                  <a:pt x="19329" y="4323"/>
                  <a:pt x="15006" y="0"/>
                  <a:pt x="9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1" name="Google Shape;781;p71"/>
          <p:cNvGrpSpPr/>
          <p:nvPr/>
        </p:nvGrpSpPr>
        <p:grpSpPr>
          <a:xfrm>
            <a:off x="5127357" y="2864798"/>
            <a:ext cx="373791" cy="373811"/>
            <a:chOff x="6344065" y="3263483"/>
            <a:chExt cx="436468" cy="436491"/>
          </a:xfrm>
        </p:grpSpPr>
        <p:sp>
          <p:nvSpPr>
            <p:cNvPr id="782" name="Google Shape;782;p71"/>
            <p:cNvSpPr/>
            <p:nvPr/>
          </p:nvSpPr>
          <p:spPr>
            <a:xfrm>
              <a:off x="6448215" y="3263483"/>
              <a:ext cx="332318" cy="436491"/>
            </a:xfrm>
            <a:custGeom>
              <a:avLst/>
              <a:gdLst/>
              <a:ahLst/>
              <a:cxnLst/>
              <a:rect l="l" t="t" r="r" b="b"/>
              <a:pathLst>
                <a:path w="14719" h="19333" extrusionOk="0">
                  <a:moveTo>
                    <a:pt x="6110" y="7312"/>
                  </a:moveTo>
                  <a:cubicBezTo>
                    <a:pt x="6314" y="7887"/>
                    <a:pt x="6767" y="8340"/>
                    <a:pt x="7343" y="8544"/>
                  </a:cubicBezTo>
                  <a:lnTo>
                    <a:pt x="7343" y="10725"/>
                  </a:lnTo>
                  <a:cubicBezTo>
                    <a:pt x="6767" y="10929"/>
                    <a:pt x="6314" y="11381"/>
                    <a:pt x="6110" y="11956"/>
                  </a:cubicBezTo>
                  <a:lnTo>
                    <a:pt x="3931" y="11956"/>
                  </a:lnTo>
                  <a:cubicBezTo>
                    <a:pt x="3725" y="11381"/>
                    <a:pt x="3273" y="10929"/>
                    <a:pt x="2698" y="10725"/>
                  </a:cubicBezTo>
                  <a:lnTo>
                    <a:pt x="2698" y="8544"/>
                  </a:lnTo>
                  <a:cubicBezTo>
                    <a:pt x="3273" y="8340"/>
                    <a:pt x="3725" y="7887"/>
                    <a:pt x="3931" y="7312"/>
                  </a:cubicBezTo>
                  <a:close/>
                  <a:moveTo>
                    <a:pt x="2023" y="0"/>
                  </a:moveTo>
                  <a:cubicBezTo>
                    <a:pt x="1663" y="0"/>
                    <a:pt x="1365" y="285"/>
                    <a:pt x="1349" y="644"/>
                  </a:cubicBezTo>
                  <a:lnTo>
                    <a:pt x="1349" y="4730"/>
                  </a:lnTo>
                  <a:cubicBezTo>
                    <a:pt x="541" y="5016"/>
                    <a:pt x="1" y="5781"/>
                    <a:pt x="1" y="6638"/>
                  </a:cubicBezTo>
                  <a:cubicBezTo>
                    <a:pt x="1" y="7495"/>
                    <a:pt x="541" y="8258"/>
                    <a:pt x="1349" y="8544"/>
                  </a:cubicBezTo>
                  <a:lnTo>
                    <a:pt x="1349" y="10723"/>
                  </a:lnTo>
                  <a:cubicBezTo>
                    <a:pt x="541" y="11009"/>
                    <a:pt x="1" y="11774"/>
                    <a:pt x="1" y="12631"/>
                  </a:cubicBezTo>
                  <a:cubicBezTo>
                    <a:pt x="1" y="13487"/>
                    <a:pt x="541" y="14251"/>
                    <a:pt x="1349" y="14537"/>
                  </a:cubicBezTo>
                  <a:lnTo>
                    <a:pt x="1349" y="18623"/>
                  </a:lnTo>
                  <a:cubicBezTo>
                    <a:pt x="1365" y="18984"/>
                    <a:pt x="1663" y="19267"/>
                    <a:pt x="2023" y="19267"/>
                  </a:cubicBezTo>
                  <a:cubicBezTo>
                    <a:pt x="2384" y="19267"/>
                    <a:pt x="2680" y="18984"/>
                    <a:pt x="2698" y="18623"/>
                  </a:cubicBezTo>
                  <a:lnTo>
                    <a:pt x="2698" y="14538"/>
                  </a:lnTo>
                  <a:cubicBezTo>
                    <a:pt x="3273" y="14334"/>
                    <a:pt x="3725" y="13882"/>
                    <a:pt x="3930" y="13306"/>
                  </a:cubicBezTo>
                  <a:lnTo>
                    <a:pt x="6110" y="13306"/>
                  </a:lnTo>
                  <a:cubicBezTo>
                    <a:pt x="6314" y="13882"/>
                    <a:pt x="6767" y="14334"/>
                    <a:pt x="7342" y="14538"/>
                  </a:cubicBezTo>
                  <a:lnTo>
                    <a:pt x="7342" y="18625"/>
                  </a:lnTo>
                  <a:cubicBezTo>
                    <a:pt x="7323" y="19010"/>
                    <a:pt x="7631" y="19333"/>
                    <a:pt x="8016" y="19333"/>
                  </a:cubicBezTo>
                  <a:cubicBezTo>
                    <a:pt x="8403" y="19333"/>
                    <a:pt x="8710" y="19010"/>
                    <a:pt x="8691" y="18625"/>
                  </a:cubicBezTo>
                  <a:lnTo>
                    <a:pt x="8691" y="14538"/>
                  </a:lnTo>
                  <a:cubicBezTo>
                    <a:pt x="9266" y="14334"/>
                    <a:pt x="9718" y="13882"/>
                    <a:pt x="9924" y="13306"/>
                  </a:cubicBezTo>
                  <a:lnTo>
                    <a:pt x="14010" y="13306"/>
                  </a:lnTo>
                  <a:cubicBezTo>
                    <a:pt x="14022" y="13307"/>
                    <a:pt x="14033" y="13307"/>
                    <a:pt x="14044" y="13307"/>
                  </a:cubicBezTo>
                  <a:cubicBezTo>
                    <a:pt x="14414" y="13307"/>
                    <a:pt x="14718" y="13006"/>
                    <a:pt x="14718" y="12632"/>
                  </a:cubicBezTo>
                  <a:cubicBezTo>
                    <a:pt x="14718" y="12257"/>
                    <a:pt x="14415" y="11957"/>
                    <a:pt x="14044" y="11957"/>
                  </a:cubicBezTo>
                  <a:cubicBezTo>
                    <a:pt x="14033" y="11957"/>
                    <a:pt x="14022" y="11957"/>
                    <a:pt x="14010" y="11958"/>
                  </a:cubicBezTo>
                  <a:lnTo>
                    <a:pt x="14010" y="11956"/>
                  </a:lnTo>
                  <a:lnTo>
                    <a:pt x="9924" y="11956"/>
                  </a:lnTo>
                  <a:cubicBezTo>
                    <a:pt x="9718" y="11381"/>
                    <a:pt x="9266" y="10929"/>
                    <a:pt x="8691" y="10725"/>
                  </a:cubicBezTo>
                  <a:lnTo>
                    <a:pt x="8691" y="8544"/>
                  </a:lnTo>
                  <a:cubicBezTo>
                    <a:pt x="9266" y="8340"/>
                    <a:pt x="9718" y="7887"/>
                    <a:pt x="9924" y="7312"/>
                  </a:cubicBezTo>
                  <a:lnTo>
                    <a:pt x="14010" y="7312"/>
                  </a:lnTo>
                  <a:cubicBezTo>
                    <a:pt x="14021" y="7313"/>
                    <a:pt x="14031" y="7313"/>
                    <a:pt x="14042" y="7313"/>
                  </a:cubicBezTo>
                  <a:cubicBezTo>
                    <a:pt x="14412" y="7313"/>
                    <a:pt x="14717" y="7013"/>
                    <a:pt x="14717" y="6638"/>
                  </a:cubicBezTo>
                  <a:cubicBezTo>
                    <a:pt x="14717" y="6264"/>
                    <a:pt x="14413" y="5963"/>
                    <a:pt x="14044" y="5963"/>
                  </a:cubicBezTo>
                  <a:cubicBezTo>
                    <a:pt x="14033" y="5963"/>
                    <a:pt x="14022" y="5963"/>
                    <a:pt x="14010" y="5964"/>
                  </a:cubicBezTo>
                  <a:lnTo>
                    <a:pt x="9924" y="5964"/>
                  </a:lnTo>
                  <a:cubicBezTo>
                    <a:pt x="9718" y="5389"/>
                    <a:pt x="9266" y="4936"/>
                    <a:pt x="8691" y="4730"/>
                  </a:cubicBezTo>
                  <a:lnTo>
                    <a:pt x="8691" y="644"/>
                  </a:lnTo>
                  <a:cubicBezTo>
                    <a:pt x="8673" y="285"/>
                    <a:pt x="8377" y="3"/>
                    <a:pt x="8016" y="3"/>
                  </a:cubicBezTo>
                  <a:cubicBezTo>
                    <a:pt x="7657" y="3"/>
                    <a:pt x="7361" y="285"/>
                    <a:pt x="7342" y="644"/>
                  </a:cubicBezTo>
                  <a:lnTo>
                    <a:pt x="7342" y="4730"/>
                  </a:lnTo>
                  <a:cubicBezTo>
                    <a:pt x="6767" y="4936"/>
                    <a:pt x="6314" y="5389"/>
                    <a:pt x="6110" y="5964"/>
                  </a:cubicBezTo>
                  <a:lnTo>
                    <a:pt x="3930" y="5964"/>
                  </a:lnTo>
                  <a:cubicBezTo>
                    <a:pt x="3725" y="5389"/>
                    <a:pt x="3273" y="4936"/>
                    <a:pt x="2698" y="4730"/>
                  </a:cubicBezTo>
                  <a:lnTo>
                    <a:pt x="2698" y="644"/>
                  </a:lnTo>
                  <a:cubicBezTo>
                    <a:pt x="2680" y="285"/>
                    <a:pt x="2384" y="0"/>
                    <a:pt x="20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71"/>
            <p:cNvSpPr/>
            <p:nvPr/>
          </p:nvSpPr>
          <p:spPr>
            <a:xfrm>
              <a:off x="6344065" y="3398113"/>
              <a:ext cx="75273" cy="30480"/>
            </a:xfrm>
            <a:custGeom>
              <a:avLst/>
              <a:gdLst/>
              <a:ahLst/>
              <a:cxnLst/>
              <a:rect l="l" t="t" r="r" b="b"/>
              <a:pathLst>
                <a:path w="3334" h="1350" extrusionOk="0">
                  <a:moveTo>
                    <a:pt x="644" y="1"/>
                  </a:moveTo>
                  <a:cubicBezTo>
                    <a:pt x="283" y="17"/>
                    <a:pt x="0" y="314"/>
                    <a:pt x="0" y="675"/>
                  </a:cubicBezTo>
                  <a:cubicBezTo>
                    <a:pt x="0" y="1035"/>
                    <a:pt x="283" y="1333"/>
                    <a:pt x="644" y="1349"/>
                  </a:cubicBezTo>
                  <a:lnTo>
                    <a:pt x="3334" y="1349"/>
                  </a:lnTo>
                  <a:cubicBezTo>
                    <a:pt x="3243" y="904"/>
                    <a:pt x="3243" y="446"/>
                    <a:pt x="3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71"/>
            <p:cNvSpPr/>
            <p:nvPr/>
          </p:nvSpPr>
          <p:spPr>
            <a:xfrm>
              <a:off x="6344088" y="3533420"/>
              <a:ext cx="75251" cy="30480"/>
            </a:xfrm>
            <a:custGeom>
              <a:avLst/>
              <a:gdLst/>
              <a:ahLst/>
              <a:cxnLst/>
              <a:rect l="l" t="t" r="r" b="b"/>
              <a:pathLst>
                <a:path w="3333" h="1350" extrusionOk="0">
                  <a:moveTo>
                    <a:pt x="643" y="0"/>
                  </a:moveTo>
                  <a:cubicBezTo>
                    <a:pt x="282" y="18"/>
                    <a:pt x="1" y="316"/>
                    <a:pt x="1" y="675"/>
                  </a:cubicBezTo>
                  <a:cubicBezTo>
                    <a:pt x="1" y="1035"/>
                    <a:pt x="282" y="1332"/>
                    <a:pt x="643" y="1349"/>
                  </a:cubicBezTo>
                  <a:lnTo>
                    <a:pt x="3333" y="1349"/>
                  </a:lnTo>
                  <a:cubicBezTo>
                    <a:pt x="3242" y="904"/>
                    <a:pt x="3242" y="446"/>
                    <a:pt x="3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71"/>
          <p:cNvGrpSpPr/>
          <p:nvPr/>
        </p:nvGrpSpPr>
        <p:grpSpPr>
          <a:xfrm>
            <a:off x="3642883" y="2307968"/>
            <a:ext cx="373733" cy="339568"/>
            <a:chOff x="4657661" y="3909787"/>
            <a:chExt cx="436400" cy="396506"/>
          </a:xfrm>
        </p:grpSpPr>
        <p:sp>
          <p:nvSpPr>
            <p:cNvPr id="786" name="Google Shape;786;p71"/>
            <p:cNvSpPr/>
            <p:nvPr/>
          </p:nvSpPr>
          <p:spPr>
            <a:xfrm>
              <a:off x="4696088" y="3909787"/>
              <a:ext cx="359614" cy="127563"/>
            </a:xfrm>
            <a:custGeom>
              <a:avLst/>
              <a:gdLst/>
              <a:ahLst/>
              <a:cxnLst/>
              <a:rect l="l" t="t" r="r" b="b"/>
              <a:pathLst>
                <a:path w="15928" h="5650" extrusionOk="0">
                  <a:moveTo>
                    <a:pt x="7962" y="1"/>
                  </a:moveTo>
                  <a:cubicBezTo>
                    <a:pt x="4674" y="1"/>
                    <a:pt x="1660" y="1839"/>
                    <a:pt x="153" y="4762"/>
                  </a:cubicBezTo>
                  <a:cubicBezTo>
                    <a:pt x="0" y="5058"/>
                    <a:pt x="117" y="5423"/>
                    <a:pt x="415" y="5575"/>
                  </a:cubicBezTo>
                  <a:cubicBezTo>
                    <a:pt x="503" y="5621"/>
                    <a:pt x="598" y="5642"/>
                    <a:pt x="691" y="5642"/>
                  </a:cubicBezTo>
                  <a:cubicBezTo>
                    <a:pt x="909" y="5642"/>
                    <a:pt x="1120" y="5523"/>
                    <a:pt x="1228" y="5315"/>
                  </a:cubicBezTo>
                  <a:cubicBezTo>
                    <a:pt x="2534" y="2783"/>
                    <a:pt x="5114" y="1209"/>
                    <a:pt x="7962" y="1209"/>
                  </a:cubicBezTo>
                  <a:cubicBezTo>
                    <a:pt x="10811" y="1209"/>
                    <a:pt x="13390" y="2783"/>
                    <a:pt x="14696" y="5315"/>
                  </a:cubicBezTo>
                  <a:cubicBezTo>
                    <a:pt x="14803" y="5528"/>
                    <a:pt x="15016" y="5650"/>
                    <a:pt x="15237" y="5650"/>
                  </a:cubicBezTo>
                  <a:cubicBezTo>
                    <a:pt x="15330" y="5650"/>
                    <a:pt x="15425" y="5628"/>
                    <a:pt x="15513" y="5582"/>
                  </a:cubicBezTo>
                  <a:cubicBezTo>
                    <a:pt x="15813" y="5427"/>
                    <a:pt x="15928" y="5060"/>
                    <a:pt x="15770" y="4762"/>
                  </a:cubicBezTo>
                  <a:cubicBezTo>
                    <a:pt x="14264" y="1839"/>
                    <a:pt x="11250" y="1"/>
                    <a:pt x="7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71"/>
            <p:cNvSpPr/>
            <p:nvPr/>
          </p:nvSpPr>
          <p:spPr>
            <a:xfrm>
              <a:off x="4696224" y="4178888"/>
              <a:ext cx="359389" cy="127405"/>
            </a:xfrm>
            <a:custGeom>
              <a:avLst/>
              <a:gdLst/>
              <a:ahLst/>
              <a:cxnLst/>
              <a:rect l="l" t="t" r="r" b="b"/>
              <a:pathLst>
                <a:path w="15918" h="5643" extrusionOk="0">
                  <a:moveTo>
                    <a:pt x="15228" y="1"/>
                  </a:moveTo>
                  <a:cubicBezTo>
                    <a:pt x="15009" y="1"/>
                    <a:pt x="14798" y="120"/>
                    <a:pt x="14690" y="329"/>
                  </a:cubicBezTo>
                  <a:cubicBezTo>
                    <a:pt x="13384" y="2861"/>
                    <a:pt x="10805" y="4434"/>
                    <a:pt x="7956" y="4434"/>
                  </a:cubicBezTo>
                  <a:cubicBezTo>
                    <a:pt x="5107" y="4434"/>
                    <a:pt x="2528" y="2861"/>
                    <a:pt x="1222" y="329"/>
                  </a:cubicBezTo>
                  <a:cubicBezTo>
                    <a:pt x="1114" y="124"/>
                    <a:pt x="904" y="7"/>
                    <a:pt x="688" y="7"/>
                  </a:cubicBezTo>
                  <a:cubicBezTo>
                    <a:pt x="595" y="7"/>
                    <a:pt x="500" y="29"/>
                    <a:pt x="412" y="75"/>
                  </a:cubicBezTo>
                  <a:cubicBezTo>
                    <a:pt x="117" y="227"/>
                    <a:pt x="0" y="586"/>
                    <a:pt x="147" y="882"/>
                  </a:cubicBezTo>
                  <a:cubicBezTo>
                    <a:pt x="1654" y="3805"/>
                    <a:pt x="4668" y="5643"/>
                    <a:pt x="7956" y="5643"/>
                  </a:cubicBezTo>
                  <a:cubicBezTo>
                    <a:pt x="11246" y="5643"/>
                    <a:pt x="14258" y="3805"/>
                    <a:pt x="15764" y="882"/>
                  </a:cubicBezTo>
                  <a:cubicBezTo>
                    <a:pt x="15917" y="586"/>
                    <a:pt x="15801" y="221"/>
                    <a:pt x="15504" y="68"/>
                  </a:cubicBezTo>
                  <a:cubicBezTo>
                    <a:pt x="15416" y="22"/>
                    <a:pt x="15322" y="1"/>
                    <a:pt x="15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71"/>
            <p:cNvSpPr/>
            <p:nvPr/>
          </p:nvSpPr>
          <p:spPr>
            <a:xfrm>
              <a:off x="4792359" y="4024548"/>
              <a:ext cx="167006" cy="167006"/>
            </a:xfrm>
            <a:custGeom>
              <a:avLst/>
              <a:gdLst/>
              <a:ahLst/>
              <a:cxnLst/>
              <a:rect l="l" t="t" r="r" b="b"/>
              <a:pathLst>
                <a:path w="7397" h="7397" extrusionOk="0">
                  <a:moveTo>
                    <a:pt x="3698" y="2013"/>
                  </a:moveTo>
                  <a:cubicBezTo>
                    <a:pt x="4036" y="2013"/>
                    <a:pt x="4308" y="2289"/>
                    <a:pt x="4302" y="2627"/>
                  </a:cubicBezTo>
                  <a:lnTo>
                    <a:pt x="4302" y="3094"/>
                  </a:lnTo>
                  <a:lnTo>
                    <a:pt x="4771" y="3094"/>
                  </a:lnTo>
                  <a:cubicBezTo>
                    <a:pt x="5099" y="3100"/>
                    <a:pt x="5363" y="3369"/>
                    <a:pt x="5363" y="3698"/>
                  </a:cubicBezTo>
                  <a:cubicBezTo>
                    <a:pt x="5363" y="4028"/>
                    <a:pt x="5099" y="4297"/>
                    <a:pt x="4771" y="4303"/>
                  </a:cubicBezTo>
                  <a:lnTo>
                    <a:pt x="4302" y="4303"/>
                  </a:lnTo>
                  <a:lnTo>
                    <a:pt x="4302" y="4770"/>
                  </a:lnTo>
                  <a:cubicBezTo>
                    <a:pt x="4308" y="5108"/>
                    <a:pt x="4036" y="5384"/>
                    <a:pt x="3698" y="5384"/>
                  </a:cubicBezTo>
                  <a:cubicBezTo>
                    <a:pt x="3361" y="5384"/>
                    <a:pt x="3088" y="5108"/>
                    <a:pt x="3094" y="4770"/>
                  </a:cubicBezTo>
                  <a:lnTo>
                    <a:pt x="3094" y="4303"/>
                  </a:lnTo>
                  <a:lnTo>
                    <a:pt x="2627" y="4303"/>
                  </a:lnTo>
                  <a:cubicBezTo>
                    <a:pt x="2623" y="4303"/>
                    <a:pt x="2619" y="4303"/>
                    <a:pt x="2616" y="4303"/>
                  </a:cubicBezTo>
                  <a:cubicBezTo>
                    <a:pt x="2284" y="4303"/>
                    <a:pt x="2012" y="4032"/>
                    <a:pt x="2012" y="3698"/>
                  </a:cubicBezTo>
                  <a:cubicBezTo>
                    <a:pt x="2012" y="3365"/>
                    <a:pt x="2284" y="3094"/>
                    <a:pt x="2616" y="3094"/>
                  </a:cubicBezTo>
                  <a:cubicBezTo>
                    <a:pt x="2619" y="3094"/>
                    <a:pt x="2623" y="3094"/>
                    <a:pt x="2627" y="3094"/>
                  </a:cubicBezTo>
                  <a:lnTo>
                    <a:pt x="3094" y="3094"/>
                  </a:lnTo>
                  <a:lnTo>
                    <a:pt x="3094" y="2627"/>
                  </a:lnTo>
                  <a:cubicBezTo>
                    <a:pt x="3088" y="2289"/>
                    <a:pt x="3361" y="2013"/>
                    <a:pt x="3698" y="2013"/>
                  </a:cubicBezTo>
                  <a:close/>
                  <a:moveTo>
                    <a:pt x="3698" y="0"/>
                  </a:moveTo>
                  <a:cubicBezTo>
                    <a:pt x="1659" y="0"/>
                    <a:pt x="1" y="1659"/>
                    <a:pt x="1" y="3698"/>
                  </a:cubicBezTo>
                  <a:cubicBezTo>
                    <a:pt x="1" y="5737"/>
                    <a:pt x="1659" y="7397"/>
                    <a:pt x="3698" y="7397"/>
                  </a:cubicBezTo>
                  <a:cubicBezTo>
                    <a:pt x="5737" y="7397"/>
                    <a:pt x="7396" y="5737"/>
                    <a:pt x="7396" y="3698"/>
                  </a:cubicBezTo>
                  <a:cubicBezTo>
                    <a:pt x="7396" y="1659"/>
                    <a:pt x="5737" y="0"/>
                    <a:pt x="3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71"/>
            <p:cNvSpPr/>
            <p:nvPr/>
          </p:nvSpPr>
          <p:spPr>
            <a:xfrm>
              <a:off x="5006890" y="4064465"/>
              <a:ext cx="87172" cy="87149"/>
            </a:xfrm>
            <a:custGeom>
              <a:avLst/>
              <a:gdLst/>
              <a:ahLst/>
              <a:cxnLst/>
              <a:rect l="l" t="t" r="r" b="b"/>
              <a:pathLst>
                <a:path w="3861" h="3860" extrusionOk="0">
                  <a:moveTo>
                    <a:pt x="605" y="1"/>
                  </a:moveTo>
                  <a:cubicBezTo>
                    <a:pt x="270" y="1"/>
                    <a:pt x="0" y="271"/>
                    <a:pt x="0" y="605"/>
                  </a:cubicBezTo>
                  <a:lnTo>
                    <a:pt x="0" y="3256"/>
                  </a:lnTo>
                  <a:cubicBezTo>
                    <a:pt x="0" y="3590"/>
                    <a:pt x="270" y="3860"/>
                    <a:pt x="605" y="3860"/>
                  </a:cubicBezTo>
                  <a:lnTo>
                    <a:pt x="3258" y="3860"/>
                  </a:lnTo>
                  <a:cubicBezTo>
                    <a:pt x="3591" y="3860"/>
                    <a:pt x="3861" y="3590"/>
                    <a:pt x="3861" y="3256"/>
                  </a:cubicBezTo>
                  <a:lnTo>
                    <a:pt x="3861" y="605"/>
                  </a:lnTo>
                  <a:cubicBezTo>
                    <a:pt x="3861" y="271"/>
                    <a:pt x="3591" y="1"/>
                    <a:pt x="3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71"/>
            <p:cNvSpPr/>
            <p:nvPr/>
          </p:nvSpPr>
          <p:spPr>
            <a:xfrm>
              <a:off x="4657661" y="4064465"/>
              <a:ext cx="87149" cy="87149"/>
            </a:xfrm>
            <a:custGeom>
              <a:avLst/>
              <a:gdLst/>
              <a:ahLst/>
              <a:cxnLst/>
              <a:rect l="l" t="t" r="r" b="b"/>
              <a:pathLst>
                <a:path w="3860" h="3860" extrusionOk="0">
                  <a:moveTo>
                    <a:pt x="603" y="1"/>
                  </a:moveTo>
                  <a:cubicBezTo>
                    <a:pt x="270" y="1"/>
                    <a:pt x="0" y="271"/>
                    <a:pt x="0" y="605"/>
                  </a:cubicBezTo>
                  <a:lnTo>
                    <a:pt x="0" y="3256"/>
                  </a:lnTo>
                  <a:cubicBezTo>
                    <a:pt x="0" y="3590"/>
                    <a:pt x="270" y="3860"/>
                    <a:pt x="603" y="3860"/>
                  </a:cubicBezTo>
                  <a:lnTo>
                    <a:pt x="3255" y="3860"/>
                  </a:lnTo>
                  <a:cubicBezTo>
                    <a:pt x="3589" y="3860"/>
                    <a:pt x="3859" y="3590"/>
                    <a:pt x="3859" y="3256"/>
                  </a:cubicBezTo>
                  <a:lnTo>
                    <a:pt x="3859" y="605"/>
                  </a:lnTo>
                  <a:cubicBezTo>
                    <a:pt x="3859" y="271"/>
                    <a:pt x="3589" y="1"/>
                    <a:pt x="3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 name="Google Shape;791;p71"/>
          <p:cNvGrpSpPr/>
          <p:nvPr/>
        </p:nvGrpSpPr>
        <p:grpSpPr>
          <a:xfrm>
            <a:off x="3644947" y="3419963"/>
            <a:ext cx="369615" cy="373733"/>
            <a:chOff x="1616472" y="4425276"/>
            <a:chExt cx="431591" cy="436400"/>
          </a:xfrm>
        </p:grpSpPr>
        <p:sp>
          <p:nvSpPr>
            <p:cNvPr id="792" name="Google Shape;792;p71"/>
            <p:cNvSpPr/>
            <p:nvPr/>
          </p:nvSpPr>
          <p:spPr>
            <a:xfrm>
              <a:off x="1773837" y="4587451"/>
              <a:ext cx="274226" cy="274226"/>
            </a:xfrm>
            <a:custGeom>
              <a:avLst/>
              <a:gdLst/>
              <a:ahLst/>
              <a:cxnLst/>
              <a:rect l="l" t="t" r="r" b="b"/>
              <a:pathLst>
                <a:path w="12146" h="12146" extrusionOk="0">
                  <a:moveTo>
                    <a:pt x="9663" y="1789"/>
                  </a:moveTo>
                  <a:cubicBezTo>
                    <a:pt x="10026" y="1789"/>
                    <a:pt x="10321" y="2085"/>
                    <a:pt x="10321" y="2448"/>
                  </a:cubicBezTo>
                  <a:lnTo>
                    <a:pt x="10321" y="8346"/>
                  </a:lnTo>
                  <a:lnTo>
                    <a:pt x="10322" y="8345"/>
                  </a:lnTo>
                  <a:lnTo>
                    <a:pt x="10322" y="8345"/>
                  </a:lnTo>
                  <a:cubicBezTo>
                    <a:pt x="10322" y="8710"/>
                    <a:pt x="10026" y="9006"/>
                    <a:pt x="9663" y="9006"/>
                  </a:cubicBezTo>
                  <a:lnTo>
                    <a:pt x="2483" y="9006"/>
                  </a:lnTo>
                  <a:cubicBezTo>
                    <a:pt x="2119" y="9005"/>
                    <a:pt x="1824" y="8710"/>
                    <a:pt x="1824" y="8346"/>
                  </a:cubicBezTo>
                  <a:lnTo>
                    <a:pt x="1824" y="2448"/>
                  </a:lnTo>
                  <a:cubicBezTo>
                    <a:pt x="1824" y="2085"/>
                    <a:pt x="2119" y="1790"/>
                    <a:pt x="2483" y="1789"/>
                  </a:cubicBezTo>
                  <a:close/>
                  <a:moveTo>
                    <a:pt x="660" y="1"/>
                  </a:moveTo>
                  <a:cubicBezTo>
                    <a:pt x="296" y="1"/>
                    <a:pt x="1" y="296"/>
                    <a:pt x="1" y="661"/>
                  </a:cubicBezTo>
                  <a:lnTo>
                    <a:pt x="1" y="11487"/>
                  </a:lnTo>
                  <a:cubicBezTo>
                    <a:pt x="1" y="11851"/>
                    <a:pt x="296" y="12145"/>
                    <a:pt x="660" y="12145"/>
                  </a:cubicBezTo>
                  <a:lnTo>
                    <a:pt x="11487" y="12145"/>
                  </a:lnTo>
                  <a:cubicBezTo>
                    <a:pt x="11851" y="12145"/>
                    <a:pt x="12145" y="11851"/>
                    <a:pt x="12145" y="11487"/>
                  </a:cubicBezTo>
                  <a:lnTo>
                    <a:pt x="12145" y="661"/>
                  </a:lnTo>
                  <a:cubicBezTo>
                    <a:pt x="12145" y="296"/>
                    <a:pt x="11851" y="1"/>
                    <a:pt x="114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71"/>
            <p:cNvSpPr/>
            <p:nvPr/>
          </p:nvSpPr>
          <p:spPr>
            <a:xfrm>
              <a:off x="1616472" y="4425276"/>
              <a:ext cx="274204" cy="274204"/>
            </a:xfrm>
            <a:custGeom>
              <a:avLst/>
              <a:gdLst/>
              <a:ahLst/>
              <a:cxnLst/>
              <a:rect l="l" t="t" r="r" b="b"/>
              <a:pathLst>
                <a:path w="12145" h="12145" extrusionOk="0">
                  <a:moveTo>
                    <a:pt x="660" y="0"/>
                  </a:moveTo>
                  <a:cubicBezTo>
                    <a:pt x="295" y="0"/>
                    <a:pt x="0" y="295"/>
                    <a:pt x="0" y="658"/>
                  </a:cubicBezTo>
                  <a:lnTo>
                    <a:pt x="0" y="11485"/>
                  </a:lnTo>
                  <a:cubicBezTo>
                    <a:pt x="0" y="11848"/>
                    <a:pt x="295" y="12143"/>
                    <a:pt x="660" y="12145"/>
                  </a:cubicBezTo>
                  <a:lnTo>
                    <a:pt x="2168" y="12145"/>
                  </a:lnTo>
                  <a:lnTo>
                    <a:pt x="2168" y="8924"/>
                  </a:lnTo>
                  <a:cubicBezTo>
                    <a:pt x="1956" y="8808"/>
                    <a:pt x="1823" y="8586"/>
                    <a:pt x="1823" y="8344"/>
                  </a:cubicBezTo>
                  <a:lnTo>
                    <a:pt x="1823" y="2446"/>
                  </a:lnTo>
                  <a:cubicBezTo>
                    <a:pt x="1823" y="2083"/>
                    <a:pt x="2119" y="1788"/>
                    <a:pt x="2483" y="1788"/>
                  </a:cubicBezTo>
                  <a:lnTo>
                    <a:pt x="9664" y="1788"/>
                  </a:lnTo>
                  <a:cubicBezTo>
                    <a:pt x="9960" y="1788"/>
                    <a:pt x="10220" y="1987"/>
                    <a:pt x="10298" y="2274"/>
                  </a:cubicBezTo>
                  <a:lnTo>
                    <a:pt x="12145" y="2274"/>
                  </a:lnTo>
                  <a:lnTo>
                    <a:pt x="12145" y="658"/>
                  </a:lnTo>
                  <a:cubicBezTo>
                    <a:pt x="12145" y="295"/>
                    <a:pt x="11848" y="0"/>
                    <a:pt x="114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71"/>
            <p:cNvSpPr/>
            <p:nvPr/>
          </p:nvSpPr>
          <p:spPr>
            <a:xfrm>
              <a:off x="1695155" y="4506352"/>
              <a:ext cx="274226" cy="274226"/>
            </a:xfrm>
            <a:custGeom>
              <a:avLst/>
              <a:gdLst/>
              <a:ahLst/>
              <a:cxnLst/>
              <a:rect l="l" t="t" r="r" b="b"/>
              <a:pathLst>
                <a:path w="12146" h="12146" extrusionOk="0">
                  <a:moveTo>
                    <a:pt x="660" y="1"/>
                  </a:moveTo>
                  <a:cubicBezTo>
                    <a:pt x="295" y="1"/>
                    <a:pt x="0" y="296"/>
                    <a:pt x="0" y="659"/>
                  </a:cubicBezTo>
                  <a:lnTo>
                    <a:pt x="0" y="11486"/>
                  </a:lnTo>
                  <a:cubicBezTo>
                    <a:pt x="0" y="11851"/>
                    <a:pt x="295" y="12146"/>
                    <a:pt x="660" y="12146"/>
                  </a:cubicBezTo>
                  <a:lnTo>
                    <a:pt x="2168" y="12146"/>
                  </a:lnTo>
                  <a:lnTo>
                    <a:pt x="2168" y="8924"/>
                  </a:lnTo>
                  <a:cubicBezTo>
                    <a:pt x="1956" y="8809"/>
                    <a:pt x="1823" y="8587"/>
                    <a:pt x="1823" y="8345"/>
                  </a:cubicBezTo>
                  <a:lnTo>
                    <a:pt x="1823" y="2447"/>
                  </a:lnTo>
                  <a:cubicBezTo>
                    <a:pt x="1823" y="2084"/>
                    <a:pt x="2118" y="1789"/>
                    <a:pt x="2483" y="1789"/>
                  </a:cubicBezTo>
                  <a:lnTo>
                    <a:pt x="9662" y="1789"/>
                  </a:lnTo>
                  <a:cubicBezTo>
                    <a:pt x="9960" y="1789"/>
                    <a:pt x="10220" y="1987"/>
                    <a:pt x="10297" y="2275"/>
                  </a:cubicBezTo>
                  <a:lnTo>
                    <a:pt x="12145" y="2275"/>
                  </a:lnTo>
                  <a:lnTo>
                    <a:pt x="12145" y="659"/>
                  </a:lnTo>
                  <a:cubicBezTo>
                    <a:pt x="12145" y="296"/>
                    <a:pt x="11850" y="1"/>
                    <a:pt x="114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72"/>
          <p:cNvSpPr/>
          <p:nvPr/>
        </p:nvSpPr>
        <p:spPr>
          <a:xfrm rot="2700000">
            <a:off x="5108204" y="1207325"/>
            <a:ext cx="2187275" cy="1585283"/>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72"/>
          <p:cNvSpPr txBox="1">
            <a:spLocks noGrp="1"/>
          </p:cNvSpPr>
          <p:nvPr>
            <p:ph type="title"/>
          </p:nvPr>
        </p:nvSpPr>
        <p:spPr>
          <a:xfrm>
            <a:off x="5172600" y="2303250"/>
            <a:ext cx="3273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OPERATING PLAN</a:t>
            </a:r>
            <a:endParaRPr/>
          </a:p>
        </p:txBody>
      </p:sp>
      <p:sp>
        <p:nvSpPr>
          <p:cNvPr id="801" name="Google Shape;801;p72"/>
          <p:cNvSpPr txBox="1">
            <a:spLocks noGrp="1"/>
          </p:cNvSpPr>
          <p:nvPr>
            <p:ph type="title" idx="2"/>
          </p:nvPr>
        </p:nvSpPr>
        <p:spPr>
          <a:xfrm>
            <a:off x="5172600" y="1142150"/>
            <a:ext cx="3273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802" name="Google Shape;802;p72"/>
          <p:cNvSpPr txBox="1">
            <a:spLocks noGrp="1"/>
          </p:cNvSpPr>
          <p:nvPr>
            <p:ph type="subTitle" idx="1"/>
          </p:nvPr>
        </p:nvSpPr>
        <p:spPr>
          <a:xfrm>
            <a:off x="5172600" y="3395900"/>
            <a:ext cx="2562300" cy="52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can enter a subtitle here if you need it</a:t>
            </a:r>
            <a:endParaRPr/>
          </a:p>
          <a:p>
            <a:pPr marL="0" lvl="0" indent="0" algn="l" rtl="0">
              <a:spcBef>
                <a:spcPts val="0"/>
              </a:spcBef>
              <a:spcAft>
                <a:spcPts val="0"/>
              </a:spcAft>
              <a:buNone/>
            </a:pPr>
            <a:endParaRPr/>
          </a:p>
        </p:txBody>
      </p:sp>
      <p:pic>
        <p:nvPicPr>
          <p:cNvPr id="803" name="Google Shape;803;p72"/>
          <p:cNvPicPr preferRelativeResize="0"/>
          <p:nvPr/>
        </p:nvPicPr>
        <p:blipFill rotWithShape="1">
          <a:blip r:embed="rId3">
            <a:alphaModFix amt="87000"/>
          </a:blip>
          <a:srcRect l="26994" r="18450"/>
          <a:stretch/>
        </p:blipFill>
        <p:spPr>
          <a:xfrm>
            <a:off x="173400" y="173400"/>
            <a:ext cx="3953652" cy="48324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73"/>
          <p:cNvSpPr txBox="1">
            <a:spLocks noGrp="1"/>
          </p:cNvSpPr>
          <p:nvPr>
            <p:ph type="title"/>
          </p:nvPr>
        </p:nvSpPr>
        <p:spPr>
          <a:xfrm>
            <a:off x="539400" y="451475"/>
            <a:ext cx="80652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PROCESS</a:t>
            </a:r>
            <a:endParaRPr/>
          </a:p>
        </p:txBody>
      </p:sp>
      <p:sp>
        <p:nvSpPr>
          <p:cNvPr id="809" name="Google Shape;809;p73"/>
          <p:cNvSpPr/>
          <p:nvPr/>
        </p:nvSpPr>
        <p:spPr>
          <a:xfrm>
            <a:off x="1440038" y="2541000"/>
            <a:ext cx="725700" cy="72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73"/>
          <p:cNvSpPr txBox="1">
            <a:spLocks noGrp="1"/>
          </p:cNvSpPr>
          <p:nvPr>
            <p:ph type="subTitle" idx="4294967295"/>
          </p:nvPr>
        </p:nvSpPr>
        <p:spPr>
          <a:xfrm>
            <a:off x="1047929" y="3490266"/>
            <a:ext cx="1509900" cy="773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Mars is a cold place</a:t>
            </a:r>
            <a:endParaRPr sz="1400"/>
          </a:p>
        </p:txBody>
      </p:sp>
      <p:sp>
        <p:nvSpPr>
          <p:cNvPr id="811" name="Google Shape;811;p73"/>
          <p:cNvSpPr txBox="1">
            <a:spLocks noGrp="1"/>
          </p:cNvSpPr>
          <p:nvPr>
            <p:ph type="title" idx="4294967295"/>
          </p:nvPr>
        </p:nvSpPr>
        <p:spPr>
          <a:xfrm>
            <a:off x="1047925" y="1840788"/>
            <a:ext cx="1509900" cy="4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b="1">
                <a:latin typeface="Montserrat"/>
                <a:ea typeface="Montserrat"/>
                <a:cs typeface="Montserrat"/>
                <a:sym typeface="Montserrat"/>
              </a:rPr>
              <a:t>STEP 1</a:t>
            </a:r>
            <a:endParaRPr sz="1400" b="1">
              <a:latin typeface="Montserrat"/>
              <a:ea typeface="Montserrat"/>
              <a:cs typeface="Montserrat"/>
              <a:sym typeface="Montserrat"/>
            </a:endParaRPr>
          </a:p>
        </p:txBody>
      </p:sp>
      <p:sp>
        <p:nvSpPr>
          <p:cNvPr id="812" name="Google Shape;812;p73"/>
          <p:cNvSpPr/>
          <p:nvPr/>
        </p:nvSpPr>
        <p:spPr>
          <a:xfrm>
            <a:off x="3286113" y="2541000"/>
            <a:ext cx="725700" cy="72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73"/>
          <p:cNvSpPr txBox="1">
            <a:spLocks noGrp="1"/>
          </p:cNvSpPr>
          <p:nvPr>
            <p:ph type="subTitle" idx="4294967295"/>
          </p:nvPr>
        </p:nvSpPr>
        <p:spPr>
          <a:xfrm>
            <a:off x="2894004" y="3490266"/>
            <a:ext cx="1509900" cy="773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Earth is where we live on</a:t>
            </a:r>
            <a:endParaRPr sz="1400"/>
          </a:p>
        </p:txBody>
      </p:sp>
      <p:sp>
        <p:nvSpPr>
          <p:cNvPr id="814" name="Google Shape;814;p73"/>
          <p:cNvSpPr txBox="1">
            <a:spLocks noGrp="1"/>
          </p:cNvSpPr>
          <p:nvPr>
            <p:ph type="title" idx="4294967295"/>
          </p:nvPr>
        </p:nvSpPr>
        <p:spPr>
          <a:xfrm>
            <a:off x="2894000" y="1840788"/>
            <a:ext cx="1509900" cy="4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b="1">
                <a:latin typeface="Montserrat"/>
                <a:ea typeface="Montserrat"/>
                <a:cs typeface="Montserrat"/>
                <a:sym typeface="Montserrat"/>
              </a:rPr>
              <a:t>STEP 2</a:t>
            </a:r>
            <a:endParaRPr sz="1400" b="1">
              <a:latin typeface="Montserrat"/>
              <a:ea typeface="Montserrat"/>
              <a:cs typeface="Montserrat"/>
              <a:sym typeface="Montserrat"/>
            </a:endParaRPr>
          </a:p>
        </p:txBody>
      </p:sp>
      <p:sp>
        <p:nvSpPr>
          <p:cNvPr id="815" name="Google Shape;815;p73"/>
          <p:cNvSpPr/>
          <p:nvPr/>
        </p:nvSpPr>
        <p:spPr>
          <a:xfrm>
            <a:off x="5132188" y="2541000"/>
            <a:ext cx="725700" cy="72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73"/>
          <p:cNvSpPr txBox="1">
            <a:spLocks noGrp="1"/>
          </p:cNvSpPr>
          <p:nvPr>
            <p:ph type="subTitle" idx="4294967295"/>
          </p:nvPr>
        </p:nvSpPr>
        <p:spPr>
          <a:xfrm>
            <a:off x="4740079" y="3490266"/>
            <a:ext cx="1509900" cy="773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Saturn is the ringed planet</a:t>
            </a:r>
            <a:endParaRPr sz="1400"/>
          </a:p>
        </p:txBody>
      </p:sp>
      <p:sp>
        <p:nvSpPr>
          <p:cNvPr id="817" name="Google Shape;817;p73"/>
          <p:cNvSpPr txBox="1">
            <a:spLocks noGrp="1"/>
          </p:cNvSpPr>
          <p:nvPr>
            <p:ph type="title" idx="4294967295"/>
          </p:nvPr>
        </p:nvSpPr>
        <p:spPr>
          <a:xfrm>
            <a:off x="4740075" y="1840788"/>
            <a:ext cx="1509900" cy="4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b="1">
                <a:latin typeface="Montserrat"/>
                <a:ea typeface="Montserrat"/>
                <a:cs typeface="Montserrat"/>
                <a:sym typeface="Montserrat"/>
              </a:rPr>
              <a:t>STEP 3</a:t>
            </a:r>
            <a:endParaRPr sz="1400" b="1">
              <a:latin typeface="Montserrat"/>
              <a:ea typeface="Montserrat"/>
              <a:cs typeface="Montserrat"/>
              <a:sym typeface="Montserrat"/>
            </a:endParaRPr>
          </a:p>
        </p:txBody>
      </p:sp>
      <p:sp>
        <p:nvSpPr>
          <p:cNvPr id="818" name="Google Shape;818;p73"/>
          <p:cNvSpPr/>
          <p:nvPr/>
        </p:nvSpPr>
        <p:spPr>
          <a:xfrm>
            <a:off x="6978263" y="2541000"/>
            <a:ext cx="725700" cy="725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73"/>
          <p:cNvSpPr txBox="1">
            <a:spLocks noGrp="1"/>
          </p:cNvSpPr>
          <p:nvPr>
            <p:ph type="subTitle" idx="4294967295"/>
          </p:nvPr>
        </p:nvSpPr>
        <p:spPr>
          <a:xfrm>
            <a:off x="6586154" y="3490266"/>
            <a:ext cx="1509900" cy="773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Pluto is a dwarf planet</a:t>
            </a:r>
            <a:endParaRPr sz="1400"/>
          </a:p>
        </p:txBody>
      </p:sp>
      <p:sp>
        <p:nvSpPr>
          <p:cNvPr id="820" name="Google Shape;820;p73"/>
          <p:cNvSpPr txBox="1">
            <a:spLocks noGrp="1"/>
          </p:cNvSpPr>
          <p:nvPr>
            <p:ph type="title" idx="4294967295"/>
          </p:nvPr>
        </p:nvSpPr>
        <p:spPr>
          <a:xfrm>
            <a:off x="6586150" y="1840788"/>
            <a:ext cx="1509900" cy="4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b="1">
                <a:latin typeface="Montserrat"/>
                <a:ea typeface="Montserrat"/>
                <a:cs typeface="Montserrat"/>
                <a:sym typeface="Montserrat"/>
              </a:rPr>
              <a:t>STEP 4</a:t>
            </a:r>
            <a:endParaRPr sz="1400" b="1">
              <a:latin typeface="Montserrat"/>
              <a:ea typeface="Montserrat"/>
              <a:cs typeface="Montserrat"/>
              <a:sym typeface="Montserrat"/>
            </a:endParaRPr>
          </a:p>
        </p:txBody>
      </p:sp>
      <p:cxnSp>
        <p:nvCxnSpPr>
          <p:cNvPr id="821" name="Google Shape;821;p73"/>
          <p:cNvCxnSpPr>
            <a:stCxn id="809" idx="0"/>
            <a:endCxn id="811" idx="2"/>
          </p:cNvCxnSpPr>
          <p:nvPr/>
        </p:nvCxnSpPr>
        <p:spPr>
          <a:xfrm rot="10800000">
            <a:off x="1802888" y="2312400"/>
            <a:ext cx="0" cy="228600"/>
          </a:xfrm>
          <a:prstGeom prst="straightConnector1">
            <a:avLst/>
          </a:prstGeom>
          <a:noFill/>
          <a:ln w="9525" cap="flat" cmpd="sng">
            <a:solidFill>
              <a:schemeClr val="accent4"/>
            </a:solidFill>
            <a:prstDash val="solid"/>
            <a:round/>
            <a:headEnd type="none" w="med" len="med"/>
            <a:tailEnd type="none" w="med" len="med"/>
          </a:ln>
        </p:spPr>
      </p:cxnSp>
      <p:cxnSp>
        <p:nvCxnSpPr>
          <p:cNvPr id="822" name="Google Shape;822;p73"/>
          <p:cNvCxnSpPr>
            <a:stCxn id="809" idx="4"/>
            <a:endCxn id="810" idx="0"/>
          </p:cNvCxnSpPr>
          <p:nvPr/>
        </p:nvCxnSpPr>
        <p:spPr>
          <a:xfrm>
            <a:off x="1802888" y="3266700"/>
            <a:ext cx="0" cy="223500"/>
          </a:xfrm>
          <a:prstGeom prst="straightConnector1">
            <a:avLst/>
          </a:prstGeom>
          <a:noFill/>
          <a:ln w="9525" cap="flat" cmpd="sng">
            <a:solidFill>
              <a:schemeClr val="accent4"/>
            </a:solidFill>
            <a:prstDash val="solid"/>
            <a:round/>
            <a:headEnd type="none" w="med" len="med"/>
            <a:tailEnd type="none" w="med" len="med"/>
          </a:ln>
        </p:spPr>
      </p:cxnSp>
      <p:cxnSp>
        <p:nvCxnSpPr>
          <p:cNvPr id="823" name="Google Shape;823;p73"/>
          <p:cNvCxnSpPr>
            <a:stCxn id="814" idx="2"/>
            <a:endCxn id="812" idx="0"/>
          </p:cNvCxnSpPr>
          <p:nvPr/>
        </p:nvCxnSpPr>
        <p:spPr>
          <a:xfrm>
            <a:off x="3648950" y="2312388"/>
            <a:ext cx="0" cy="228600"/>
          </a:xfrm>
          <a:prstGeom prst="straightConnector1">
            <a:avLst/>
          </a:prstGeom>
          <a:noFill/>
          <a:ln w="9525" cap="flat" cmpd="sng">
            <a:solidFill>
              <a:schemeClr val="accent4"/>
            </a:solidFill>
            <a:prstDash val="solid"/>
            <a:round/>
            <a:headEnd type="none" w="med" len="med"/>
            <a:tailEnd type="none" w="med" len="med"/>
          </a:ln>
        </p:spPr>
      </p:cxnSp>
      <p:cxnSp>
        <p:nvCxnSpPr>
          <p:cNvPr id="824" name="Google Shape;824;p73"/>
          <p:cNvCxnSpPr>
            <a:stCxn id="812" idx="4"/>
            <a:endCxn id="813" idx="0"/>
          </p:cNvCxnSpPr>
          <p:nvPr/>
        </p:nvCxnSpPr>
        <p:spPr>
          <a:xfrm>
            <a:off x="3648963" y="3266700"/>
            <a:ext cx="0" cy="223500"/>
          </a:xfrm>
          <a:prstGeom prst="straightConnector1">
            <a:avLst/>
          </a:prstGeom>
          <a:noFill/>
          <a:ln w="9525" cap="flat" cmpd="sng">
            <a:solidFill>
              <a:schemeClr val="accent4"/>
            </a:solidFill>
            <a:prstDash val="solid"/>
            <a:round/>
            <a:headEnd type="none" w="med" len="med"/>
            <a:tailEnd type="none" w="med" len="med"/>
          </a:ln>
        </p:spPr>
      </p:cxnSp>
      <p:cxnSp>
        <p:nvCxnSpPr>
          <p:cNvPr id="825" name="Google Shape;825;p73"/>
          <p:cNvCxnSpPr>
            <a:stCxn id="817" idx="2"/>
            <a:endCxn id="815" idx="0"/>
          </p:cNvCxnSpPr>
          <p:nvPr/>
        </p:nvCxnSpPr>
        <p:spPr>
          <a:xfrm>
            <a:off x="5495025" y="2312388"/>
            <a:ext cx="0" cy="228600"/>
          </a:xfrm>
          <a:prstGeom prst="straightConnector1">
            <a:avLst/>
          </a:prstGeom>
          <a:noFill/>
          <a:ln w="9525" cap="flat" cmpd="sng">
            <a:solidFill>
              <a:schemeClr val="accent4"/>
            </a:solidFill>
            <a:prstDash val="solid"/>
            <a:round/>
            <a:headEnd type="none" w="med" len="med"/>
            <a:tailEnd type="none" w="med" len="med"/>
          </a:ln>
        </p:spPr>
      </p:cxnSp>
      <p:cxnSp>
        <p:nvCxnSpPr>
          <p:cNvPr id="826" name="Google Shape;826;p73"/>
          <p:cNvCxnSpPr>
            <a:stCxn id="815" idx="4"/>
            <a:endCxn id="816" idx="0"/>
          </p:cNvCxnSpPr>
          <p:nvPr/>
        </p:nvCxnSpPr>
        <p:spPr>
          <a:xfrm>
            <a:off x="5495038" y="3266700"/>
            <a:ext cx="0" cy="223500"/>
          </a:xfrm>
          <a:prstGeom prst="straightConnector1">
            <a:avLst/>
          </a:prstGeom>
          <a:noFill/>
          <a:ln w="9525" cap="flat" cmpd="sng">
            <a:solidFill>
              <a:schemeClr val="accent4"/>
            </a:solidFill>
            <a:prstDash val="solid"/>
            <a:round/>
            <a:headEnd type="none" w="med" len="med"/>
            <a:tailEnd type="none" w="med" len="med"/>
          </a:ln>
        </p:spPr>
      </p:cxnSp>
      <p:cxnSp>
        <p:nvCxnSpPr>
          <p:cNvPr id="827" name="Google Shape;827;p73"/>
          <p:cNvCxnSpPr>
            <a:stCxn id="820" idx="2"/>
            <a:endCxn id="818" idx="0"/>
          </p:cNvCxnSpPr>
          <p:nvPr/>
        </p:nvCxnSpPr>
        <p:spPr>
          <a:xfrm>
            <a:off x="7341100" y="2312388"/>
            <a:ext cx="0" cy="228600"/>
          </a:xfrm>
          <a:prstGeom prst="straightConnector1">
            <a:avLst/>
          </a:prstGeom>
          <a:noFill/>
          <a:ln w="9525" cap="flat" cmpd="sng">
            <a:solidFill>
              <a:schemeClr val="accent4"/>
            </a:solidFill>
            <a:prstDash val="solid"/>
            <a:round/>
            <a:headEnd type="none" w="med" len="med"/>
            <a:tailEnd type="none" w="med" len="med"/>
          </a:ln>
        </p:spPr>
      </p:cxnSp>
      <p:cxnSp>
        <p:nvCxnSpPr>
          <p:cNvPr id="828" name="Google Shape;828;p73"/>
          <p:cNvCxnSpPr>
            <a:stCxn id="818" idx="4"/>
            <a:endCxn id="819" idx="0"/>
          </p:cNvCxnSpPr>
          <p:nvPr/>
        </p:nvCxnSpPr>
        <p:spPr>
          <a:xfrm>
            <a:off x="7341113" y="3266700"/>
            <a:ext cx="0" cy="223500"/>
          </a:xfrm>
          <a:prstGeom prst="straightConnector1">
            <a:avLst/>
          </a:prstGeom>
          <a:noFill/>
          <a:ln w="9525" cap="flat" cmpd="sng">
            <a:solidFill>
              <a:schemeClr val="accent4"/>
            </a:solidFill>
            <a:prstDash val="solid"/>
            <a:round/>
            <a:headEnd type="none" w="med" len="med"/>
            <a:tailEnd type="none" w="med" len="med"/>
          </a:ln>
        </p:spPr>
      </p:cxnSp>
      <p:grpSp>
        <p:nvGrpSpPr>
          <p:cNvPr id="829" name="Google Shape;829;p73"/>
          <p:cNvGrpSpPr/>
          <p:nvPr/>
        </p:nvGrpSpPr>
        <p:grpSpPr>
          <a:xfrm>
            <a:off x="3568039" y="2715714"/>
            <a:ext cx="161863" cy="376260"/>
            <a:chOff x="1586376" y="3230362"/>
            <a:chExt cx="187754" cy="436446"/>
          </a:xfrm>
        </p:grpSpPr>
        <p:sp>
          <p:nvSpPr>
            <p:cNvPr id="830" name="Google Shape;830;p73"/>
            <p:cNvSpPr/>
            <p:nvPr/>
          </p:nvSpPr>
          <p:spPr>
            <a:xfrm>
              <a:off x="1599223" y="3230362"/>
              <a:ext cx="162197" cy="56308"/>
            </a:xfrm>
            <a:custGeom>
              <a:avLst/>
              <a:gdLst/>
              <a:ahLst/>
              <a:cxnLst/>
              <a:rect l="l" t="t" r="r" b="b"/>
              <a:pathLst>
                <a:path w="7184" h="2494" extrusionOk="0">
                  <a:moveTo>
                    <a:pt x="3589" y="1"/>
                  </a:moveTo>
                  <a:cubicBezTo>
                    <a:pt x="2363" y="1"/>
                    <a:pt x="1138" y="486"/>
                    <a:pt x="228" y="1455"/>
                  </a:cubicBezTo>
                  <a:cubicBezTo>
                    <a:pt x="1" y="1705"/>
                    <a:pt x="15" y="2090"/>
                    <a:pt x="262" y="2321"/>
                  </a:cubicBezTo>
                  <a:cubicBezTo>
                    <a:pt x="381" y="2433"/>
                    <a:pt x="532" y="2488"/>
                    <a:pt x="684" y="2488"/>
                  </a:cubicBezTo>
                  <a:cubicBezTo>
                    <a:pt x="846" y="2488"/>
                    <a:pt x="1007" y="2425"/>
                    <a:pt x="1128" y="2299"/>
                  </a:cubicBezTo>
                  <a:cubicBezTo>
                    <a:pt x="1794" y="1588"/>
                    <a:pt x="2691" y="1232"/>
                    <a:pt x="3589" y="1232"/>
                  </a:cubicBezTo>
                  <a:cubicBezTo>
                    <a:pt x="4487" y="1232"/>
                    <a:pt x="5384" y="1588"/>
                    <a:pt x="6050" y="2299"/>
                  </a:cubicBezTo>
                  <a:cubicBezTo>
                    <a:pt x="6171" y="2428"/>
                    <a:pt x="6336" y="2494"/>
                    <a:pt x="6500" y="2494"/>
                  </a:cubicBezTo>
                  <a:cubicBezTo>
                    <a:pt x="6651" y="2494"/>
                    <a:pt x="6803" y="2439"/>
                    <a:pt x="6922" y="2327"/>
                  </a:cubicBezTo>
                  <a:cubicBezTo>
                    <a:pt x="7170" y="2093"/>
                    <a:pt x="7183" y="1704"/>
                    <a:pt x="6950" y="1455"/>
                  </a:cubicBezTo>
                  <a:cubicBezTo>
                    <a:pt x="6040" y="486"/>
                    <a:pt x="4815" y="1"/>
                    <a:pt x="3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73"/>
            <p:cNvSpPr/>
            <p:nvPr/>
          </p:nvSpPr>
          <p:spPr>
            <a:xfrm>
              <a:off x="1634760" y="3279197"/>
              <a:ext cx="89949" cy="40910"/>
            </a:xfrm>
            <a:custGeom>
              <a:avLst/>
              <a:gdLst/>
              <a:ahLst/>
              <a:cxnLst/>
              <a:rect l="l" t="t" r="r" b="b"/>
              <a:pathLst>
                <a:path w="3984" h="1812" extrusionOk="0">
                  <a:moveTo>
                    <a:pt x="2018" y="0"/>
                  </a:moveTo>
                  <a:cubicBezTo>
                    <a:pt x="1364" y="0"/>
                    <a:pt x="713" y="262"/>
                    <a:pt x="234" y="772"/>
                  </a:cubicBezTo>
                  <a:cubicBezTo>
                    <a:pt x="0" y="1021"/>
                    <a:pt x="13" y="1412"/>
                    <a:pt x="261" y="1645"/>
                  </a:cubicBezTo>
                  <a:cubicBezTo>
                    <a:pt x="380" y="1756"/>
                    <a:pt x="532" y="1812"/>
                    <a:pt x="684" y="1812"/>
                  </a:cubicBezTo>
                  <a:cubicBezTo>
                    <a:pt x="848" y="1812"/>
                    <a:pt x="1012" y="1747"/>
                    <a:pt x="1133" y="1617"/>
                  </a:cubicBezTo>
                  <a:cubicBezTo>
                    <a:pt x="1371" y="1362"/>
                    <a:pt x="1694" y="1233"/>
                    <a:pt x="2016" y="1233"/>
                  </a:cubicBezTo>
                  <a:cubicBezTo>
                    <a:pt x="2325" y="1233"/>
                    <a:pt x="2634" y="1351"/>
                    <a:pt x="2870" y="1588"/>
                  </a:cubicBezTo>
                  <a:cubicBezTo>
                    <a:pt x="2990" y="1709"/>
                    <a:pt x="3148" y="1769"/>
                    <a:pt x="3306" y="1769"/>
                  </a:cubicBezTo>
                  <a:cubicBezTo>
                    <a:pt x="3464" y="1769"/>
                    <a:pt x="3622" y="1709"/>
                    <a:pt x="3742" y="1588"/>
                  </a:cubicBezTo>
                  <a:cubicBezTo>
                    <a:pt x="3983" y="1347"/>
                    <a:pt x="3983" y="958"/>
                    <a:pt x="3742" y="717"/>
                  </a:cubicBezTo>
                  <a:cubicBezTo>
                    <a:pt x="3261" y="235"/>
                    <a:pt x="2638" y="0"/>
                    <a:pt x="2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73"/>
            <p:cNvSpPr/>
            <p:nvPr/>
          </p:nvSpPr>
          <p:spPr>
            <a:xfrm>
              <a:off x="1586376" y="3343408"/>
              <a:ext cx="187754" cy="323400"/>
            </a:xfrm>
            <a:custGeom>
              <a:avLst/>
              <a:gdLst/>
              <a:ahLst/>
              <a:cxnLst/>
              <a:rect l="l" t="t" r="r" b="b"/>
              <a:pathLst>
                <a:path w="8316" h="14324" extrusionOk="0">
                  <a:moveTo>
                    <a:pt x="4160" y="4068"/>
                  </a:moveTo>
                  <a:cubicBezTo>
                    <a:pt x="4378" y="4068"/>
                    <a:pt x="4598" y="4110"/>
                    <a:pt x="4808" y="4197"/>
                  </a:cubicBezTo>
                  <a:cubicBezTo>
                    <a:pt x="5443" y="4461"/>
                    <a:pt x="5858" y="5080"/>
                    <a:pt x="5858" y="5767"/>
                  </a:cubicBezTo>
                  <a:cubicBezTo>
                    <a:pt x="5856" y="6706"/>
                    <a:pt x="5096" y="7466"/>
                    <a:pt x="4159" y="7466"/>
                  </a:cubicBezTo>
                  <a:cubicBezTo>
                    <a:pt x="3471" y="7466"/>
                    <a:pt x="2851" y="7052"/>
                    <a:pt x="2588" y="6417"/>
                  </a:cubicBezTo>
                  <a:cubicBezTo>
                    <a:pt x="2326" y="5782"/>
                    <a:pt x="2472" y="5052"/>
                    <a:pt x="2958" y="4566"/>
                  </a:cubicBezTo>
                  <a:cubicBezTo>
                    <a:pt x="3283" y="4241"/>
                    <a:pt x="3717" y="4068"/>
                    <a:pt x="4160" y="4068"/>
                  </a:cubicBezTo>
                  <a:close/>
                  <a:moveTo>
                    <a:pt x="5251" y="9137"/>
                  </a:moveTo>
                  <a:cubicBezTo>
                    <a:pt x="5591" y="9137"/>
                    <a:pt x="5868" y="9412"/>
                    <a:pt x="5868" y="9753"/>
                  </a:cubicBezTo>
                  <a:cubicBezTo>
                    <a:pt x="5868" y="10096"/>
                    <a:pt x="5591" y="10371"/>
                    <a:pt x="5251" y="10371"/>
                  </a:cubicBezTo>
                  <a:cubicBezTo>
                    <a:pt x="5247" y="10371"/>
                    <a:pt x="5244" y="10371"/>
                    <a:pt x="5240" y="10371"/>
                  </a:cubicBezTo>
                  <a:lnTo>
                    <a:pt x="3076" y="10371"/>
                  </a:lnTo>
                  <a:cubicBezTo>
                    <a:pt x="3072" y="10371"/>
                    <a:pt x="3069" y="10371"/>
                    <a:pt x="3065" y="10371"/>
                  </a:cubicBezTo>
                  <a:cubicBezTo>
                    <a:pt x="2726" y="10371"/>
                    <a:pt x="2448" y="10096"/>
                    <a:pt x="2448" y="9753"/>
                  </a:cubicBezTo>
                  <a:cubicBezTo>
                    <a:pt x="2448" y="9412"/>
                    <a:pt x="2726" y="9137"/>
                    <a:pt x="3065" y="9137"/>
                  </a:cubicBezTo>
                  <a:cubicBezTo>
                    <a:pt x="3069" y="9137"/>
                    <a:pt x="3072" y="9137"/>
                    <a:pt x="3076" y="9137"/>
                  </a:cubicBezTo>
                  <a:lnTo>
                    <a:pt x="5240" y="9137"/>
                  </a:lnTo>
                  <a:cubicBezTo>
                    <a:pt x="5244" y="9137"/>
                    <a:pt x="5247" y="9137"/>
                    <a:pt x="5251" y="9137"/>
                  </a:cubicBezTo>
                  <a:close/>
                  <a:moveTo>
                    <a:pt x="5251" y="10979"/>
                  </a:moveTo>
                  <a:cubicBezTo>
                    <a:pt x="5591" y="10979"/>
                    <a:pt x="5868" y="11254"/>
                    <a:pt x="5868" y="11597"/>
                  </a:cubicBezTo>
                  <a:cubicBezTo>
                    <a:pt x="5868" y="11938"/>
                    <a:pt x="5590" y="12214"/>
                    <a:pt x="5251" y="12214"/>
                  </a:cubicBezTo>
                  <a:cubicBezTo>
                    <a:pt x="5247" y="12214"/>
                    <a:pt x="5244" y="12214"/>
                    <a:pt x="5240" y="12214"/>
                  </a:cubicBezTo>
                  <a:lnTo>
                    <a:pt x="3076" y="12214"/>
                  </a:lnTo>
                  <a:cubicBezTo>
                    <a:pt x="3072" y="12214"/>
                    <a:pt x="3069" y="12214"/>
                    <a:pt x="3065" y="12214"/>
                  </a:cubicBezTo>
                  <a:cubicBezTo>
                    <a:pt x="2726" y="12214"/>
                    <a:pt x="2448" y="11938"/>
                    <a:pt x="2448" y="11597"/>
                  </a:cubicBezTo>
                  <a:cubicBezTo>
                    <a:pt x="2448" y="11254"/>
                    <a:pt x="2726" y="10979"/>
                    <a:pt x="3065" y="10979"/>
                  </a:cubicBezTo>
                  <a:cubicBezTo>
                    <a:pt x="3069" y="10979"/>
                    <a:pt x="3072" y="10979"/>
                    <a:pt x="3076" y="10979"/>
                  </a:cubicBezTo>
                  <a:lnTo>
                    <a:pt x="5240" y="10979"/>
                  </a:lnTo>
                  <a:cubicBezTo>
                    <a:pt x="5244" y="10979"/>
                    <a:pt x="5247" y="10979"/>
                    <a:pt x="5251" y="10979"/>
                  </a:cubicBezTo>
                  <a:close/>
                  <a:moveTo>
                    <a:pt x="4157" y="1"/>
                  </a:moveTo>
                  <a:cubicBezTo>
                    <a:pt x="3822" y="1"/>
                    <a:pt x="3547" y="269"/>
                    <a:pt x="3541" y="607"/>
                  </a:cubicBezTo>
                  <a:lnTo>
                    <a:pt x="3541" y="1285"/>
                  </a:lnTo>
                  <a:lnTo>
                    <a:pt x="2263" y="1285"/>
                  </a:lnTo>
                  <a:cubicBezTo>
                    <a:pt x="1013" y="1287"/>
                    <a:pt x="1" y="2298"/>
                    <a:pt x="1" y="3548"/>
                  </a:cubicBezTo>
                  <a:lnTo>
                    <a:pt x="1" y="12061"/>
                  </a:lnTo>
                  <a:cubicBezTo>
                    <a:pt x="1" y="13309"/>
                    <a:pt x="1013" y="14322"/>
                    <a:pt x="2263" y="14323"/>
                  </a:cubicBezTo>
                  <a:lnTo>
                    <a:pt x="6053" y="14323"/>
                  </a:lnTo>
                  <a:cubicBezTo>
                    <a:pt x="7303" y="14322"/>
                    <a:pt x="8315" y="13309"/>
                    <a:pt x="8315" y="12061"/>
                  </a:cubicBezTo>
                  <a:lnTo>
                    <a:pt x="8315" y="3548"/>
                  </a:lnTo>
                  <a:cubicBezTo>
                    <a:pt x="8315" y="2298"/>
                    <a:pt x="7303" y="1287"/>
                    <a:pt x="6055" y="1285"/>
                  </a:cubicBezTo>
                  <a:lnTo>
                    <a:pt x="4775" y="1285"/>
                  </a:lnTo>
                  <a:lnTo>
                    <a:pt x="4775" y="607"/>
                  </a:lnTo>
                  <a:cubicBezTo>
                    <a:pt x="4769" y="269"/>
                    <a:pt x="4494" y="1"/>
                    <a:pt x="41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 name="Google Shape;833;p73"/>
          <p:cNvGrpSpPr/>
          <p:nvPr/>
        </p:nvGrpSpPr>
        <p:grpSpPr>
          <a:xfrm>
            <a:off x="7260201" y="2715724"/>
            <a:ext cx="165522" cy="376260"/>
            <a:chOff x="5271521" y="3887526"/>
            <a:chExt cx="191999" cy="436446"/>
          </a:xfrm>
        </p:grpSpPr>
        <p:sp>
          <p:nvSpPr>
            <p:cNvPr id="834" name="Google Shape;834;p73"/>
            <p:cNvSpPr/>
            <p:nvPr/>
          </p:nvSpPr>
          <p:spPr>
            <a:xfrm>
              <a:off x="5356683" y="3960406"/>
              <a:ext cx="22510" cy="21720"/>
            </a:xfrm>
            <a:custGeom>
              <a:avLst/>
              <a:gdLst/>
              <a:ahLst/>
              <a:cxnLst/>
              <a:rect l="l" t="t" r="r" b="b"/>
              <a:pathLst>
                <a:path w="997" h="962" extrusionOk="0">
                  <a:moveTo>
                    <a:pt x="483" y="1"/>
                  </a:moveTo>
                  <a:cubicBezTo>
                    <a:pt x="236" y="1"/>
                    <a:pt x="0" y="192"/>
                    <a:pt x="0" y="481"/>
                  </a:cubicBezTo>
                  <a:cubicBezTo>
                    <a:pt x="0" y="745"/>
                    <a:pt x="215" y="960"/>
                    <a:pt x="479" y="961"/>
                  </a:cubicBezTo>
                  <a:cubicBezTo>
                    <a:pt x="673" y="961"/>
                    <a:pt x="848" y="844"/>
                    <a:pt x="923" y="665"/>
                  </a:cubicBezTo>
                  <a:cubicBezTo>
                    <a:pt x="997" y="485"/>
                    <a:pt x="955" y="280"/>
                    <a:pt x="819" y="142"/>
                  </a:cubicBezTo>
                  <a:cubicBezTo>
                    <a:pt x="721" y="45"/>
                    <a:pt x="601" y="1"/>
                    <a:pt x="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73"/>
            <p:cNvSpPr/>
            <p:nvPr/>
          </p:nvSpPr>
          <p:spPr>
            <a:xfrm>
              <a:off x="5271521" y="3887526"/>
              <a:ext cx="191999" cy="436446"/>
            </a:xfrm>
            <a:custGeom>
              <a:avLst/>
              <a:gdLst/>
              <a:ahLst/>
              <a:cxnLst/>
              <a:rect l="l" t="t" r="r" b="b"/>
              <a:pathLst>
                <a:path w="8504" h="19331" extrusionOk="0">
                  <a:moveTo>
                    <a:pt x="4251" y="1969"/>
                  </a:moveTo>
                  <a:cubicBezTo>
                    <a:pt x="4954" y="1969"/>
                    <a:pt x="5589" y="2393"/>
                    <a:pt x="5859" y="3043"/>
                  </a:cubicBezTo>
                  <a:cubicBezTo>
                    <a:pt x="6128" y="3693"/>
                    <a:pt x="5979" y="4442"/>
                    <a:pt x="5481" y="4939"/>
                  </a:cubicBezTo>
                  <a:cubicBezTo>
                    <a:pt x="5148" y="5272"/>
                    <a:pt x="4703" y="5449"/>
                    <a:pt x="4250" y="5449"/>
                  </a:cubicBezTo>
                  <a:cubicBezTo>
                    <a:pt x="4026" y="5449"/>
                    <a:pt x="3801" y="5406"/>
                    <a:pt x="3585" y="5317"/>
                  </a:cubicBezTo>
                  <a:cubicBezTo>
                    <a:pt x="2936" y="5047"/>
                    <a:pt x="2511" y="4412"/>
                    <a:pt x="2511" y="3709"/>
                  </a:cubicBezTo>
                  <a:cubicBezTo>
                    <a:pt x="2513" y="2749"/>
                    <a:pt x="3290" y="1971"/>
                    <a:pt x="4251" y="1969"/>
                  </a:cubicBezTo>
                  <a:close/>
                  <a:moveTo>
                    <a:pt x="5885" y="7037"/>
                  </a:moveTo>
                  <a:lnTo>
                    <a:pt x="5885" y="7692"/>
                  </a:lnTo>
                  <a:lnTo>
                    <a:pt x="2618" y="7692"/>
                  </a:lnTo>
                  <a:lnTo>
                    <a:pt x="2618" y="7038"/>
                  </a:lnTo>
                  <a:cubicBezTo>
                    <a:pt x="3132" y="7290"/>
                    <a:pt x="3691" y="7417"/>
                    <a:pt x="4250" y="7417"/>
                  </a:cubicBezTo>
                  <a:cubicBezTo>
                    <a:pt x="4810" y="7417"/>
                    <a:pt x="5370" y="7290"/>
                    <a:pt x="5885" y="7037"/>
                  </a:cubicBezTo>
                  <a:close/>
                  <a:moveTo>
                    <a:pt x="5977" y="9683"/>
                  </a:moveTo>
                  <a:cubicBezTo>
                    <a:pt x="6325" y="9683"/>
                    <a:pt x="6608" y="9964"/>
                    <a:pt x="6608" y="10313"/>
                  </a:cubicBezTo>
                  <a:lnTo>
                    <a:pt x="6608" y="12707"/>
                  </a:lnTo>
                  <a:cubicBezTo>
                    <a:pt x="6608" y="13056"/>
                    <a:pt x="6325" y="13337"/>
                    <a:pt x="5977" y="13337"/>
                  </a:cubicBezTo>
                  <a:lnTo>
                    <a:pt x="2526" y="13337"/>
                  </a:lnTo>
                  <a:cubicBezTo>
                    <a:pt x="2177" y="13337"/>
                    <a:pt x="1895" y="13056"/>
                    <a:pt x="1895" y="12707"/>
                  </a:cubicBezTo>
                  <a:lnTo>
                    <a:pt x="1895" y="10313"/>
                  </a:lnTo>
                  <a:cubicBezTo>
                    <a:pt x="1895" y="9964"/>
                    <a:pt x="2177" y="9683"/>
                    <a:pt x="2526" y="9683"/>
                  </a:cubicBezTo>
                  <a:close/>
                  <a:moveTo>
                    <a:pt x="4252" y="14327"/>
                  </a:moveTo>
                  <a:cubicBezTo>
                    <a:pt x="4446" y="14327"/>
                    <a:pt x="4641" y="14364"/>
                    <a:pt x="4827" y="14441"/>
                  </a:cubicBezTo>
                  <a:cubicBezTo>
                    <a:pt x="5391" y="14674"/>
                    <a:pt x="5757" y="15223"/>
                    <a:pt x="5757" y="15833"/>
                  </a:cubicBezTo>
                  <a:cubicBezTo>
                    <a:pt x="5757" y="16665"/>
                    <a:pt x="5083" y="17338"/>
                    <a:pt x="4251" y="17339"/>
                  </a:cubicBezTo>
                  <a:cubicBezTo>
                    <a:pt x="3642" y="17339"/>
                    <a:pt x="3092" y="16973"/>
                    <a:pt x="2860" y="16410"/>
                  </a:cubicBezTo>
                  <a:cubicBezTo>
                    <a:pt x="2626" y="15846"/>
                    <a:pt x="2755" y="15198"/>
                    <a:pt x="3185" y="14768"/>
                  </a:cubicBezTo>
                  <a:cubicBezTo>
                    <a:pt x="3475" y="14480"/>
                    <a:pt x="3860" y="14327"/>
                    <a:pt x="4252" y="14327"/>
                  </a:cubicBezTo>
                  <a:close/>
                  <a:moveTo>
                    <a:pt x="4251" y="0"/>
                  </a:moveTo>
                  <a:cubicBezTo>
                    <a:pt x="2207" y="0"/>
                    <a:pt x="544" y="1664"/>
                    <a:pt x="544" y="3709"/>
                  </a:cubicBezTo>
                  <a:cubicBezTo>
                    <a:pt x="542" y="4551"/>
                    <a:pt x="830" y="5368"/>
                    <a:pt x="1357" y="6025"/>
                  </a:cubicBezTo>
                  <a:lnTo>
                    <a:pt x="1357" y="7898"/>
                  </a:lnTo>
                  <a:cubicBezTo>
                    <a:pt x="532" y="8274"/>
                    <a:pt x="1" y="9096"/>
                    <a:pt x="1" y="10002"/>
                  </a:cubicBezTo>
                  <a:lnTo>
                    <a:pt x="1" y="17020"/>
                  </a:lnTo>
                  <a:cubicBezTo>
                    <a:pt x="2" y="18295"/>
                    <a:pt x="1036" y="19329"/>
                    <a:pt x="2311" y="19330"/>
                  </a:cubicBezTo>
                  <a:lnTo>
                    <a:pt x="6192" y="19330"/>
                  </a:lnTo>
                  <a:cubicBezTo>
                    <a:pt x="7468" y="19329"/>
                    <a:pt x="8502" y="18295"/>
                    <a:pt x="8504" y="17020"/>
                  </a:cubicBezTo>
                  <a:lnTo>
                    <a:pt x="8504" y="10002"/>
                  </a:lnTo>
                  <a:cubicBezTo>
                    <a:pt x="8501" y="9096"/>
                    <a:pt x="7971" y="8273"/>
                    <a:pt x="7147" y="7898"/>
                  </a:cubicBezTo>
                  <a:lnTo>
                    <a:pt x="7147" y="6025"/>
                  </a:lnTo>
                  <a:cubicBezTo>
                    <a:pt x="7673" y="5368"/>
                    <a:pt x="7961" y="4551"/>
                    <a:pt x="7959" y="3709"/>
                  </a:cubicBezTo>
                  <a:cubicBezTo>
                    <a:pt x="7959" y="1664"/>
                    <a:pt x="6296" y="0"/>
                    <a:pt x="4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6" name="Google Shape;836;p73"/>
          <p:cNvSpPr/>
          <p:nvPr/>
        </p:nvSpPr>
        <p:spPr>
          <a:xfrm>
            <a:off x="1655075" y="2715738"/>
            <a:ext cx="295577" cy="376230"/>
          </a:xfrm>
          <a:custGeom>
            <a:avLst/>
            <a:gdLst/>
            <a:ahLst/>
            <a:cxnLst/>
            <a:rect l="l" t="t" r="r" b="b"/>
            <a:pathLst>
              <a:path w="15187" h="19331" extrusionOk="0">
                <a:moveTo>
                  <a:pt x="8998" y="15733"/>
                </a:moveTo>
                <a:lnTo>
                  <a:pt x="8998" y="16543"/>
                </a:lnTo>
                <a:lnTo>
                  <a:pt x="8375" y="16297"/>
                </a:lnTo>
                <a:lnTo>
                  <a:pt x="8998" y="15733"/>
                </a:lnTo>
                <a:close/>
                <a:moveTo>
                  <a:pt x="10258" y="15733"/>
                </a:moveTo>
                <a:lnTo>
                  <a:pt x="10881" y="16297"/>
                </a:lnTo>
                <a:lnTo>
                  <a:pt x="10258" y="16543"/>
                </a:lnTo>
                <a:lnTo>
                  <a:pt x="10258" y="15733"/>
                </a:lnTo>
                <a:close/>
                <a:moveTo>
                  <a:pt x="7457" y="1"/>
                </a:moveTo>
                <a:cubicBezTo>
                  <a:pt x="5717" y="1"/>
                  <a:pt x="3976" y="663"/>
                  <a:pt x="2651" y="1988"/>
                </a:cubicBezTo>
                <a:cubicBezTo>
                  <a:pt x="2" y="4638"/>
                  <a:pt x="0" y="8949"/>
                  <a:pt x="2651" y="11600"/>
                </a:cubicBezTo>
                <a:cubicBezTo>
                  <a:pt x="2774" y="11721"/>
                  <a:pt x="2934" y="11781"/>
                  <a:pt x="3094" y="11781"/>
                </a:cubicBezTo>
                <a:cubicBezTo>
                  <a:pt x="3255" y="11781"/>
                  <a:pt x="3417" y="11719"/>
                  <a:pt x="3540" y="11597"/>
                </a:cubicBezTo>
                <a:cubicBezTo>
                  <a:pt x="3785" y="11352"/>
                  <a:pt x="3785" y="10955"/>
                  <a:pt x="3543" y="10708"/>
                </a:cubicBezTo>
                <a:cubicBezTo>
                  <a:pt x="3445" y="10610"/>
                  <a:pt x="3513" y="9975"/>
                  <a:pt x="4169" y="9319"/>
                </a:cubicBezTo>
                <a:cubicBezTo>
                  <a:pt x="4670" y="8818"/>
                  <a:pt x="5167" y="8656"/>
                  <a:pt x="5413" y="8656"/>
                </a:cubicBezTo>
                <a:cubicBezTo>
                  <a:pt x="5484" y="8656"/>
                  <a:pt x="5534" y="8670"/>
                  <a:pt x="5557" y="8693"/>
                </a:cubicBezTo>
                <a:cubicBezTo>
                  <a:pt x="5680" y="8812"/>
                  <a:pt x="5838" y="8871"/>
                  <a:pt x="5997" y="8871"/>
                </a:cubicBezTo>
                <a:cubicBezTo>
                  <a:pt x="6158" y="8871"/>
                  <a:pt x="6320" y="8810"/>
                  <a:pt x="6443" y="8687"/>
                </a:cubicBezTo>
                <a:cubicBezTo>
                  <a:pt x="6686" y="8443"/>
                  <a:pt x="6689" y="8049"/>
                  <a:pt x="6448" y="7801"/>
                </a:cubicBezTo>
                <a:cubicBezTo>
                  <a:pt x="6387" y="7740"/>
                  <a:pt x="6376" y="7391"/>
                  <a:pt x="6679" y="6908"/>
                </a:cubicBezTo>
                <a:lnTo>
                  <a:pt x="8998" y="9227"/>
                </a:lnTo>
                <a:lnTo>
                  <a:pt x="8998" y="14034"/>
                </a:lnTo>
                <a:lnTo>
                  <a:pt x="4348" y="18230"/>
                </a:lnTo>
                <a:cubicBezTo>
                  <a:pt x="4090" y="18464"/>
                  <a:pt x="4069" y="18862"/>
                  <a:pt x="4303" y="19121"/>
                </a:cubicBezTo>
                <a:cubicBezTo>
                  <a:pt x="4427" y="19259"/>
                  <a:pt x="4598" y="19329"/>
                  <a:pt x="4770" y="19329"/>
                </a:cubicBezTo>
                <a:cubicBezTo>
                  <a:pt x="4921" y="19329"/>
                  <a:pt x="5072" y="19275"/>
                  <a:pt x="5193" y="19166"/>
                </a:cubicBezTo>
                <a:lnTo>
                  <a:pt x="7330" y="17237"/>
                </a:lnTo>
                <a:lnTo>
                  <a:pt x="8998" y="17899"/>
                </a:lnTo>
                <a:lnTo>
                  <a:pt x="8998" y="18699"/>
                </a:lnTo>
                <a:cubicBezTo>
                  <a:pt x="9004" y="19042"/>
                  <a:pt x="9284" y="19318"/>
                  <a:pt x="9627" y="19318"/>
                </a:cubicBezTo>
                <a:cubicBezTo>
                  <a:pt x="9972" y="19318"/>
                  <a:pt x="10252" y="19042"/>
                  <a:pt x="10258" y="18699"/>
                </a:cubicBezTo>
                <a:lnTo>
                  <a:pt x="10258" y="17899"/>
                </a:lnTo>
                <a:lnTo>
                  <a:pt x="11925" y="17237"/>
                </a:lnTo>
                <a:lnTo>
                  <a:pt x="14063" y="19169"/>
                </a:lnTo>
                <a:cubicBezTo>
                  <a:pt x="14183" y="19277"/>
                  <a:pt x="14334" y="19330"/>
                  <a:pt x="14484" y="19330"/>
                </a:cubicBezTo>
                <a:cubicBezTo>
                  <a:pt x="14657" y="19330"/>
                  <a:pt x="14828" y="19260"/>
                  <a:pt x="14953" y="19122"/>
                </a:cubicBezTo>
                <a:cubicBezTo>
                  <a:pt x="15187" y="18864"/>
                  <a:pt x="15166" y="18465"/>
                  <a:pt x="14908" y="18232"/>
                </a:cubicBezTo>
                <a:lnTo>
                  <a:pt x="10258" y="14036"/>
                </a:lnTo>
                <a:lnTo>
                  <a:pt x="10258" y="11785"/>
                </a:lnTo>
                <a:lnTo>
                  <a:pt x="11164" y="11785"/>
                </a:lnTo>
                <a:cubicBezTo>
                  <a:pt x="11512" y="11785"/>
                  <a:pt x="11795" y="11502"/>
                  <a:pt x="11795" y="11155"/>
                </a:cubicBezTo>
                <a:lnTo>
                  <a:pt x="11795" y="8966"/>
                </a:lnTo>
                <a:cubicBezTo>
                  <a:pt x="11795" y="8617"/>
                  <a:pt x="11512" y="8335"/>
                  <a:pt x="11164" y="8335"/>
                </a:cubicBezTo>
                <a:lnTo>
                  <a:pt x="9889" y="8335"/>
                </a:lnTo>
                <a:lnTo>
                  <a:pt x="7571" y="6016"/>
                </a:lnTo>
                <a:cubicBezTo>
                  <a:pt x="7894" y="5813"/>
                  <a:pt x="8158" y="5751"/>
                  <a:pt x="8315" y="5751"/>
                </a:cubicBezTo>
                <a:cubicBezTo>
                  <a:pt x="8392" y="5751"/>
                  <a:pt x="8444" y="5766"/>
                  <a:pt x="8464" y="5787"/>
                </a:cubicBezTo>
                <a:cubicBezTo>
                  <a:pt x="8587" y="5909"/>
                  <a:pt x="8749" y="5971"/>
                  <a:pt x="8910" y="5971"/>
                </a:cubicBezTo>
                <a:cubicBezTo>
                  <a:pt x="9071" y="5971"/>
                  <a:pt x="9233" y="5909"/>
                  <a:pt x="9356" y="5787"/>
                </a:cubicBezTo>
                <a:cubicBezTo>
                  <a:pt x="9603" y="5540"/>
                  <a:pt x="9603" y="5140"/>
                  <a:pt x="9356" y="4895"/>
                </a:cubicBezTo>
                <a:cubicBezTo>
                  <a:pt x="9258" y="4797"/>
                  <a:pt x="9321" y="4167"/>
                  <a:pt x="9982" y="3505"/>
                </a:cubicBezTo>
                <a:cubicBezTo>
                  <a:pt x="10490" y="2997"/>
                  <a:pt x="10979" y="2843"/>
                  <a:pt x="11224" y="2843"/>
                </a:cubicBezTo>
                <a:cubicBezTo>
                  <a:pt x="11297" y="2843"/>
                  <a:pt x="11348" y="2857"/>
                  <a:pt x="11371" y="2879"/>
                </a:cubicBezTo>
                <a:cubicBezTo>
                  <a:pt x="11495" y="3007"/>
                  <a:pt x="11659" y="3071"/>
                  <a:pt x="11823" y="3071"/>
                </a:cubicBezTo>
                <a:cubicBezTo>
                  <a:pt x="11984" y="3071"/>
                  <a:pt x="12146" y="3009"/>
                  <a:pt x="12269" y="2887"/>
                </a:cubicBezTo>
                <a:cubicBezTo>
                  <a:pt x="12517" y="2637"/>
                  <a:pt x="12514" y="2233"/>
                  <a:pt x="12262" y="1988"/>
                </a:cubicBezTo>
                <a:cubicBezTo>
                  <a:pt x="10937" y="663"/>
                  <a:pt x="9197" y="1"/>
                  <a:pt x="7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7" name="Google Shape;837;p73"/>
          <p:cNvGrpSpPr/>
          <p:nvPr/>
        </p:nvGrpSpPr>
        <p:grpSpPr>
          <a:xfrm>
            <a:off x="5357757" y="2715736"/>
            <a:ext cx="274599" cy="376221"/>
            <a:chOff x="4245464" y="4427895"/>
            <a:chExt cx="318523" cy="436400"/>
          </a:xfrm>
        </p:grpSpPr>
        <p:sp>
          <p:nvSpPr>
            <p:cNvPr id="838" name="Google Shape;838;p73"/>
            <p:cNvSpPr/>
            <p:nvPr/>
          </p:nvSpPr>
          <p:spPr>
            <a:xfrm>
              <a:off x="4263097" y="4427895"/>
              <a:ext cx="283438" cy="436400"/>
            </a:xfrm>
            <a:custGeom>
              <a:avLst/>
              <a:gdLst/>
              <a:ahLst/>
              <a:cxnLst/>
              <a:rect l="l" t="t" r="r" b="b"/>
              <a:pathLst>
                <a:path w="12554" h="19329" extrusionOk="0">
                  <a:moveTo>
                    <a:pt x="6860" y="1"/>
                  </a:moveTo>
                  <a:cubicBezTo>
                    <a:pt x="6657" y="1"/>
                    <a:pt x="6453" y="96"/>
                    <a:pt x="6327" y="310"/>
                  </a:cubicBezTo>
                  <a:lnTo>
                    <a:pt x="247" y="10651"/>
                  </a:lnTo>
                  <a:cubicBezTo>
                    <a:pt x="0" y="11071"/>
                    <a:pt x="304" y="11601"/>
                    <a:pt x="790" y="11601"/>
                  </a:cubicBezTo>
                  <a:lnTo>
                    <a:pt x="5459" y="11601"/>
                  </a:lnTo>
                  <a:lnTo>
                    <a:pt x="5053" y="18661"/>
                  </a:lnTo>
                  <a:cubicBezTo>
                    <a:pt x="5029" y="19071"/>
                    <a:pt x="5358" y="19328"/>
                    <a:pt x="5691" y="19328"/>
                  </a:cubicBezTo>
                  <a:cubicBezTo>
                    <a:pt x="5894" y="19328"/>
                    <a:pt x="6098" y="19232"/>
                    <a:pt x="6225" y="19017"/>
                  </a:cubicBezTo>
                  <a:lnTo>
                    <a:pt x="12307" y="8676"/>
                  </a:lnTo>
                  <a:cubicBezTo>
                    <a:pt x="12553" y="8257"/>
                    <a:pt x="12250" y="7728"/>
                    <a:pt x="11764" y="7728"/>
                  </a:cubicBezTo>
                  <a:lnTo>
                    <a:pt x="7095" y="7728"/>
                  </a:lnTo>
                  <a:lnTo>
                    <a:pt x="7499" y="666"/>
                  </a:lnTo>
                  <a:cubicBezTo>
                    <a:pt x="7523" y="257"/>
                    <a:pt x="7193" y="1"/>
                    <a:pt x="6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73"/>
            <p:cNvSpPr/>
            <p:nvPr/>
          </p:nvSpPr>
          <p:spPr>
            <a:xfrm>
              <a:off x="4245690" y="4765474"/>
              <a:ext cx="56150" cy="53328"/>
            </a:xfrm>
            <a:custGeom>
              <a:avLst/>
              <a:gdLst/>
              <a:ahLst/>
              <a:cxnLst/>
              <a:rect l="l" t="t" r="r" b="b"/>
              <a:pathLst>
                <a:path w="2487" h="2362" extrusionOk="0">
                  <a:moveTo>
                    <a:pt x="1793" y="0"/>
                  </a:moveTo>
                  <a:cubicBezTo>
                    <a:pt x="1630" y="0"/>
                    <a:pt x="1468" y="63"/>
                    <a:pt x="1345" y="188"/>
                  </a:cubicBezTo>
                  <a:lnTo>
                    <a:pt x="240" y="1292"/>
                  </a:lnTo>
                  <a:cubicBezTo>
                    <a:pt x="0" y="1540"/>
                    <a:pt x="3" y="1934"/>
                    <a:pt x="247" y="2176"/>
                  </a:cubicBezTo>
                  <a:cubicBezTo>
                    <a:pt x="370" y="2299"/>
                    <a:pt x="532" y="2361"/>
                    <a:pt x="693" y="2361"/>
                  </a:cubicBezTo>
                  <a:cubicBezTo>
                    <a:pt x="851" y="2361"/>
                    <a:pt x="1010" y="2302"/>
                    <a:pt x="1132" y="2184"/>
                  </a:cubicBezTo>
                  <a:lnTo>
                    <a:pt x="2236" y="1079"/>
                  </a:lnTo>
                  <a:cubicBezTo>
                    <a:pt x="2485" y="834"/>
                    <a:pt x="2486" y="432"/>
                    <a:pt x="2239" y="185"/>
                  </a:cubicBezTo>
                  <a:cubicBezTo>
                    <a:pt x="2116" y="62"/>
                    <a:pt x="1954" y="0"/>
                    <a:pt x="17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73"/>
            <p:cNvSpPr/>
            <p:nvPr/>
          </p:nvSpPr>
          <p:spPr>
            <a:xfrm>
              <a:off x="4245464" y="4486258"/>
              <a:ext cx="56489" cy="53667"/>
            </a:xfrm>
            <a:custGeom>
              <a:avLst/>
              <a:gdLst/>
              <a:ahLst/>
              <a:cxnLst/>
              <a:rect l="l" t="t" r="r" b="b"/>
              <a:pathLst>
                <a:path w="2502" h="2377" extrusionOk="0">
                  <a:moveTo>
                    <a:pt x="693" y="1"/>
                  </a:moveTo>
                  <a:cubicBezTo>
                    <a:pt x="532" y="1"/>
                    <a:pt x="370" y="63"/>
                    <a:pt x="247" y="186"/>
                  </a:cubicBezTo>
                  <a:cubicBezTo>
                    <a:pt x="0" y="433"/>
                    <a:pt x="2" y="834"/>
                    <a:pt x="250" y="1081"/>
                  </a:cubicBezTo>
                  <a:lnTo>
                    <a:pt x="1355" y="2184"/>
                  </a:lnTo>
                  <a:cubicBezTo>
                    <a:pt x="1479" y="2312"/>
                    <a:pt x="1643" y="2376"/>
                    <a:pt x="1808" y="2376"/>
                  </a:cubicBezTo>
                  <a:cubicBezTo>
                    <a:pt x="1969" y="2376"/>
                    <a:pt x="2130" y="2315"/>
                    <a:pt x="2254" y="2191"/>
                  </a:cubicBezTo>
                  <a:cubicBezTo>
                    <a:pt x="2502" y="1943"/>
                    <a:pt x="2499" y="1538"/>
                    <a:pt x="2246" y="1294"/>
                  </a:cubicBezTo>
                  <a:lnTo>
                    <a:pt x="1142" y="189"/>
                  </a:lnTo>
                  <a:cubicBezTo>
                    <a:pt x="1018" y="64"/>
                    <a:pt x="856" y="1"/>
                    <a:pt x="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73"/>
            <p:cNvSpPr/>
            <p:nvPr/>
          </p:nvSpPr>
          <p:spPr>
            <a:xfrm>
              <a:off x="4508018" y="4765700"/>
              <a:ext cx="55879" cy="53102"/>
            </a:xfrm>
            <a:custGeom>
              <a:avLst/>
              <a:gdLst/>
              <a:ahLst/>
              <a:cxnLst/>
              <a:rect l="l" t="t" r="r" b="b"/>
              <a:pathLst>
                <a:path w="2475" h="2352" extrusionOk="0">
                  <a:moveTo>
                    <a:pt x="692" y="1"/>
                  </a:moveTo>
                  <a:cubicBezTo>
                    <a:pt x="530" y="1"/>
                    <a:pt x="370" y="62"/>
                    <a:pt x="247" y="184"/>
                  </a:cubicBezTo>
                  <a:cubicBezTo>
                    <a:pt x="4" y="428"/>
                    <a:pt x="1" y="822"/>
                    <a:pt x="240" y="1069"/>
                  </a:cubicBezTo>
                  <a:lnTo>
                    <a:pt x="1345" y="2174"/>
                  </a:lnTo>
                  <a:cubicBezTo>
                    <a:pt x="1467" y="2292"/>
                    <a:pt x="1625" y="2351"/>
                    <a:pt x="1783" y="2351"/>
                  </a:cubicBezTo>
                  <a:cubicBezTo>
                    <a:pt x="1944" y="2351"/>
                    <a:pt x="2106" y="2289"/>
                    <a:pt x="2228" y="2166"/>
                  </a:cubicBezTo>
                  <a:cubicBezTo>
                    <a:pt x="2472" y="1924"/>
                    <a:pt x="2475" y="1530"/>
                    <a:pt x="2235" y="1282"/>
                  </a:cubicBezTo>
                  <a:lnTo>
                    <a:pt x="1132" y="178"/>
                  </a:lnTo>
                  <a:cubicBezTo>
                    <a:pt x="1009" y="60"/>
                    <a:pt x="850" y="1"/>
                    <a:pt x="6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73"/>
            <p:cNvSpPr/>
            <p:nvPr/>
          </p:nvSpPr>
          <p:spPr>
            <a:xfrm>
              <a:off x="4507860" y="4486416"/>
              <a:ext cx="56128" cy="53351"/>
            </a:xfrm>
            <a:custGeom>
              <a:avLst/>
              <a:gdLst/>
              <a:ahLst/>
              <a:cxnLst/>
              <a:rect l="l" t="t" r="r" b="b"/>
              <a:pathLst>
                <a:path w="2486" h="2363" extrusionOk="0">
                  <a:moveTo>
                    <a:pt x="1793" y="0"/>
                  </a:moveTo>
                  <a:cubicBezTo>
                    <a:pt x="1634" y="0"/>
                    <a:pt x="1474" y="61"/>
                    <a:pt x="1352" y="182"/>
                  </a:cubicBezTo>
                  <a:lnTo>
                    <a:pt x="247" y="1287"/>
                  </a:lnTo>
                  <a:cubicBezTo>
                    <a:pt x="0" y="1532"/>
                    <a:pt x="0" y="1932"/>
                    <a:pt x="247" y="2177"/>
                  </a:cubicBezTo>
                  <a:cubicBezTo>
                    <a:pt x="370" y="2300"/>
                    <a:pt x="531" y="2362"/>
                    <a:pt x="692" y="2362"/>
                  </a:cubicBezTo>
                  <a:cubicBezTo>
                    <a:pt x="854" y="2362"/>
                    <a:pt x="1016" y="2300"/>
                    <a:pt x="1139" y="2177"/>
                  </a:cubicBezTo>
                  <a:lnTo>
                    <a:pt x="2242" y="1074"/>
                  </a:lnTo>
                  <a:cubicBezTo>
                    <a:pt x="2486" y="827"/>
                    <a:pt x="2485" y="430"/>
                    <a:pt x="2239" y="185"/>
                  </a:cubicBezTo>
                  <a:cubicBezTo>
                    <a:pt x="2116" y="62"/>
                    <a:pt x="1955" y="0"/>
                    <a:pt x="17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74"/>
          <p:cNvSpPr txBox="1">
            <a:spLocks noGrp="1"/>
          </p:cNvSpPr>
          <p:nvPr>
            <p:ph type="title"/>
          </p:nvPr>
        </p:nvSpPr>
        <p:spPr>
          <a:xfrm>
            <a:off x="539400" y="451475"/>
            <a:ext cx="80652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OUR PHOTO SHOOT LOCATIONS</a:t>
            </a:r>
            <a:endParaRPr/>
          </a:p>
        </p:txBody>
      </p:sp>
      <p:grpSp>
        <p:nvGrpSpPr>
          <p:cNvPr id="848" name="Google Shape;848;p74"/>
          <p:cNvGrpSpPr/>
          <p:nvPr/>
        </p:nvGrpSpPr>
        <p:grpSpPr>
          <a:xfrm>
            <a:off x="1743851" y="1603753"/>
            <a:ext cx="5656310" cy="3013323"/>
            <a:chOff x="233350" y="949250"/>
            <a:chExt cx="7137300" cy="3802300"/>
          </a:xfrm>
        </p:grpSpPr>
        <p:sp>
          <p:nvSpPr>
            <p:cNvPr id="849" name="Google Shape;849;p74"/>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74"/>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74"/>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74"/>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74"/>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74"/>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74"/>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74"/>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4"/>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4"/>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4"/>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4"/>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4"/>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4"/>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4"/>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4"/>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4"/>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4"/>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4"/>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4"/>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4"/>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4"/>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4"/>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4"/>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4"/>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4"/>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4"/>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4"/>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4"/>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4"/>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4"/>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4"/>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4"/>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4"/>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4"/>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4"/>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4"/>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4"/>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4"/>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4"/>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4"/>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4"/>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4"/>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4"/>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4"/>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4"/>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4"/>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4"/>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4"/>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4"/>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4"/>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0" name="Google Shape;900;p74"/>
          <p:cNvSpPr/>
          <p:nvPr/>
        </p:nvSpPr>
        <p:spPr>
          <a:xfrm flipH="1">
            <a:off x="2636581" y="2277159"/>
            <a:ext cx="309620" cy="455627"/>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4"/>
          <p:cNvSpPr/>
          <p:nvPr/>
        </p:nvSpPr>
        <p:spPr>
          <a:xfrm flipH="1">
            <a:off x="2809381" y="3248259"/>
            <a:ext cx="309620" cy="455627"/>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4"/>
          <p:cNvSpPr/>
          <p:nvPr/>
        </p:nvSpPr>
        <p:spPr>
          <a:xfrm flipH="1">
            <a:off x="4726881" y="3248259"/>
            <a:ext cx="309620" cy="455627"/>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4"/>
          <p:cNvSpPr/>
          <p:nvPr/>
        </p:nvSpPr>
        <p:spPr>
          <a:xfrm flipH="1">
            <a:off x="4101431" y="1906834"/>
            <a:ext cx="309620" cy="455627"/>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4"/>
          <p:cNvSpPr/>
          <p:nvPr/>
        </p:nvSpPr>
        <p:spPr>
          <a:xfrm flipH="1">
            <a:off x="4586981" y="1908409"/>
            <a:ext cx="309620" cy="455627"/>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4"/>
          <p:cNvSpPr/>
          <p:nvPr/>
        </p:nvSpPr>
        <p:spPr>
          <a:xfrm flipH="1">
            <a:off x="6389256" y="3414434"/>
            <a:ext cx="309620" cy="455627"/>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4"/>
          <p:cNvSpPr/>
          <p:nvPr/>
        </p:nvSpPr>
        <p:spPr>
          <a:xfrm flipH="1">
            <a:off x="6644381" y="3669559"/>
            <a:ext cx="309620" cy="455627"/>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4"/>
          <p:cNvSpPr/>
          <p:nvPr/>
        </p:nvSpPr>
        <p:spPr>
          <a:xfrm>
            <a:off x="2789825" y="2218725"/>
            <a:ext cx="3958450" cy="1756175"/>
          </a:xfrm>
          <a:custGeom>
            <a:avLst/>
            <a:gdLst/>
            <a:ahLst/>
            <a:cxnLst/>
            <a:rect l="l" t="t" r="r" b="b"/>
            <a:pathLst>
              <a:path w="158338" h="70247" extrusionOk="0">
                <a:moveTo>
                  <a:pt x="0" y="15932"/>
                </a:moveTo>
                <a:lnTo>
                  <a:pt x="59460" y="0"/>
                </a:lnTo>
                <a:lnTo>
                  <a:pt x="79005" y="0"/>
                </a:lnTo>
                <a:lnTo>
                  <a:pt x="6913" y="54117"/>
                </a:lnTo>
                <a:lnTo>
                  <a:pt x="82955" y="55104"/>
                </a:lnTo>
                <a:lnTo>
                  <a:pt x="150108" y="61030"/>
                </a:lnTo>
                <a:lnTo>
                  <a:pt x="158338" y="70247"/>
                </a:lnTo>
              </a:path>
            </a:pathLst>
          </a:custGeom>
          <a:noFill/>
          <a:ln w="19050" cap="flat" cmpd="sng">
            <a:solidFill>
              <a:schemeClr val="accent3"/>
            </a:solidFill>
            <a:prstDash val="dash"/>
            <a:round/>
            <a:headEnd type="none" w="med" len="med"/>
            <a:tailEnd type="none" w="med" len="med"/>
          </a:ln>
        </p:spPr>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75"/>
          <p:cNvSpPr/>
          <p:nvPr/>
        </p:nvSpPr>
        <p:spPr>
          <a:xfrm rot="-7542174">
            <a:off x="815266" y="1633038"/>
            <a:ext cx="1606070" cy="1250175"/>
          </a:xfrm>
          <a:custGeom>
            <a:avLst/>
            <a:gdLst/>
            <a:ahLst/>
            <a:cxnLst/>
            <a:rect l="l" t="t" r="r" b="b"/>
            <a:pathLst>
              <a:path w="209681" h="163217" extrusionOk="0">
                <a:moveTo>
                  <a:pt x="126215" y="0"/>
                </a:moveTo>
                <a:cubicBezTo>
                  <a:pt x="125383" y="0"/>
                  <a:pt x="124543" y="14"/>
                  <a:pt x="123697" y="42"/>
                </a:cubicBezTo>
                <a:cubicBezTo>
                  <a:pt x="87871" y="1241"/>
                  <a:pt x="57324" y="25234"/>
                  <a:pt x="32056" y="44028"/>
                </a:cubicBezTo>
                <a:cubicBezTo>
                  <a:pt x="6790" y="62820"/>
                  <a:pt x="0" y="92011"/>
                  <a:pt x="14709" y="114804"/>
                </a:cubicBezTo>
                <a:cubicBezTo>
                  <a:pt x="29416" y="137597"/>
                  <a:pt x="52798" y="127999"/>
                  <a:pt x="82590" y="142793"/>
                </a:cubicBezTo>
                <a:cubicBezTo>
                  <a:pt x="107746" y="155286"/>
                  <a:pt x="115695" y="163217"/>
                  <a:pt x="137537" y="163217"/>
                </a:cubicBezTo>
                <a:cubicBezTo>
                  <a:pt x="141563" y="163217"/>
                  <a:pt x="146062" y="162947"/>
                  <a:pt x="151227" y="162387"/>
                </a:cubicBezTo>
                <a:cubicBezTo>
                  <a:pt x="184414" y="158788"/>
                  <a:pt x="209680" y="122000"/>
                  <a:pt x="205910" y="82814"/>
                </a:cubicBezTo>
                <a:cubicBezTo>
                  <a:pt x="202138" y="43628"/>
                  <a:pt x="182150" y="23634"/>
                  <a:pt x="182150" y="23634"/>
                </a:cubicBezTo>
                <a:cubicBezTo>
                  <a:pt x="182150" y="23634"/>
                  <a:pt x="160581" y="0"/>
                  <a:pt x="1262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75"/>
          <p:cNvSpPr txBox="1">
            <a:spLocks noGrp="1"/>
          </p:cNvSpPr>
          <p:nvPr>
            <p:ph type="title"/>
          </p:nvPr>
        </p:nvSpPr>
        <p:spPr>
          <a:xfrm>
            <a:off x="698299" y="2303250"/>
            <a:ext cx="3694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FINANCIAL PLAN</a:t>
            </a:r>
            <a:endParaRPr/>
          </a:p>
        </p:txBody>
      </p:sp>
      <p:sp>
        <p:nvSpPr>
          <p:cNvPr id="914" name="Google Shape;914;p75"/>
          <p:cNvSpPr txBox="1">
            <a:spLocks noGrp="1"/>
          </p:cNvSpPr>
          <p:nvPr>
            <p:ph type="title" idx="2"/>
          </p:nvPr>
        </p:nvSpPr>
        <p:spPr>
          <a:xfrm>
            <a:off x="706886" y="1142150"/>
            <a:ext cx="3273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915" name="Google Shape;915;p75"/>
          <p:cNvSpPr txBox="1">
            <a:spLocks noGrp="1"/>
          </p:cNvSpPr>
          <p:nvPr>
            <p:ph type="subTitle" idx="1"/>
          </p:nvPr>
        </p:nvSpPr>
        <p:spPr>
          <a:xfrm>
            <a:off x="741233" y="3395900"/>
            <a:ext cx="2562300" cy="52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a subtitle here if you need it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916" name="Google Shape;916;p75"/>
          <p:cNvPicPr preferRelativeResize="0"/>
          <p:nvPr/>
        </p:nvPicPr>
        <p:blipFill rotWithShape="1">
          <a:blip r:embed="rId3">
            <a:alphaModFix amt="90000"/>
          </a:blip>
          <a:srcRect l="22333" t="24568" r="10741"/>
          <a:stretch/>
        </p:blipFill>
        <p:spPr>
          <a:xfrm>
            <a:off x="4680975" y="173400"/>
            <a:ext cx="4289628" cy="483517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76"/>
          <p:cNvSpPr txBox="1">
            <a:spLocks noGrp="1"/>
          </p:cNvSpPr>
          <p:nvPr>
            <p:ph type="title"/>
          </p:nvPr>
        </p:nvSpPr>
        <p:spPr>
          <a:xfrm>
            <a:off x="539400" y="451475"/>
            <a:ext cx="80652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PREDICTED GROWTH</a:t>
            </a:r>
            <a:endParaRPr/>
          </a:p>
        </p:txBody>
      </p:sp>
      <p:grpSp>
        <p:nvGrpSpPr>
          <p:cNvPr id="922" name="Google Shape;922;p76"/>
          <p:cNvGrpSpPr/>
          <p:nvPr/>
        </p:nvGrpSpPr>
        <p:grpSpPr>
          <a:xfrm>
            <a:off x="1402663" y="2092200"/>
            <a:ext cx="894900" cy="1195200"/>
            <a:chOff x="1457925" y="2092200"/>
            <a:chExt cx="894900" cy="1195200"/>
          </a:xfrm>
        </p:grpSpPr>
        <p:sp>
          <p:nvSpPr>
            <p:cNvPr id="923" name="Google Shape;923;p76"/>
            <p:cNvSpPr/>
            <p:nvPr/>
          </p:nvSpPr>
          <p:spPr>
            <a:xfrm>
              <a:off x="1457925" y="3180900"/>
              <a:ext cx="894900" cy="106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76"/>
            <p:cNvSpPr/>
            <p:nvPr/>
          </p:nvSpPr>
          <p:spPr>
            <a:xfrm>
              <a:off x="1457925" y="2999450"/>
              <a:ext cx="894900" cy="106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76"/>
            <p:cNvSpPr/>
            <p:nvPr/>
          </p:nvSpPr>
          <p:spPr>
            <a:xfrm>
              <a:off x="1457925" y="2818000"/>
              <a:ext cx="894900" cy="106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76"/>
            <p:cNvSpPr/>
            <p:nvPr/>
          </p:nvSpPr>
          <p:spPr>
            <a:xfrm>
              <a:off x="1457925" y="2636550"/>
              <a:ext cx="894900" cy="106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76"/>
            <p:cNvSpPr/>
            <p:nvPr/>
          </p:nvSpPr>
          <p:spPr>
            <a:xfrm>
              <a:off x="1457925" y="2455100"/>
              <a:ext cx="894900" cy="106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76"/>
            <p:cNvSpPr/>
            <p:nvPr/>
          </p:nvSpPr>
          <p:spPr>
            <a:xfrm>
              <a:off x="1457925" y="2273650"/>
              <a:ext cx="894900" cy="106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76"/>
            <p:cNvSpPr/>
            <p:nvPr/>
          </p:nvSpPr>
          <p:spPr>
            <a:xfrm>
              <a:off x="1457925" y="2092200"/>
              <a:ext cx="894900" cy="106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0" name="Google Shape;930;p76"/>
          <p:cNvSpPr txBox="1">
            <a:spLocks noGrp="1"/>
          </p:cNvSpPr>
          <p:nvPr>
            <p:ph type="subTitle" idx="4294967295"/>
          </p:nvPr>
        </p:nvSpPr>
        <p:spPr>
          <a:xfrm>
            <a:off x="1095167" y="3929812"/>
            <a:ext cx="1509900" cy="773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Mercury is the smallest one</a:t>
            </a:r>
            <a:endParaRPr sz="1400"/>
          </a:p>
        </p:txBody>
      </p:sp>
      <p:sp>
        <p:nvSpPr>
          <p:cNvPr id="931" name="Google Shape;931;p76"/>
          <p:cNvSpPr txBox="1">
            <a:spLocks noGrp="1"/>
          </p:cNvSpPr>
          <p:nvPr>
            <p:ph type="title" idx="4294967295"/>
          </p:nvPr>
        </p:nvSpPr>
        <p:spPr>
          <a:xfrm>
            <a:off x="1095138" y="3541638"/>
            <a:ext cx="1509900" cy="4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b="1">
                <a:latin typeface="Montserrat"/>
                <a:ea typeface="Montserrat"/>
                <a:cs typeface="Montserrat"/>
                <a:sym typeface="Montserrat"/>
              </a:rPr>
              <a:t>MERCURY</a:t>
            </a:r>
            <a:endParaRPr sz="1400" b="1">
              <a:latin typeface="Montserrat"/>
              <a:ea typeface="Montserrat"/>
              <a:cs typeface="Montserrat"/>
              <a:sym typeface="Montserrat"/>
            </a:endParaRPr>
          </a:p>
        </p:txBody>
      </p:sp>
      <p:grpSp>
        <p:nvGrpSpPr>
          <p:cNvPr id="932" name="Google Shape;932;p76"/>
          <p:cNvGrpSpPr/>
          <p:nvPr/>
        </p:nvGrpSpPr>
        <p:grpSpPr>
          <a:xfrm>
            <a:off x="3217263" y="2092200"/>
            <a:ext cx="894900" cy="1195200"/>
            <a:chOff x="3272525" y="2092200"/>
            <a:chExt cx="894900" cy="1195200"/>
          </a:xfrm>
        </p:grpSpPr>
        <p:sp>
          <p:nvSpPr>
            <p:cNvPr id="933" name="Google Shape;933;p76"/>
            <p:cNvSpPr/>
            <p:nvPr/>
          </p:nvSpPr>
          <p:spPr>
            <a:xfrm>
              <a:off x="3272525" y="3180900"/>
              <a:ext cx="894900" cy="106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76"/>
            <p:cNvSpPr/>
            <p:nvPr/>
          </p:nvSpPr>
          <p:spPr>
            <a:xfrm>
              <a:off x="3272525" y="2999450"/>
              <a:ext cx="894900" cy="106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76"/>
            <p:cNvSpPr/>
            <p:nvPr/>
          </p:nvSpPr>
          <p:spPr>
            <a:xfrm>
              <a:off x="3272525" y="2818000"/>
              <a:ext cx="894900" cy="106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76"/>
            <p:cNvSpPr/>
            <p:nvPr/>
          </p:nvSpPr>
          <p:spPr>
            <a:xfrm>
              <a:off x="3272525" y="2636550"/>
              <a:ext cx="894900" cy="106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76"/>
            <p:cNvSpPr/>
            <p:nvPr/>
          </p:nvSpPr>
          <p:spPr>
            <a:xfrm>
              <a:off x="3272525" y="2455100"/>
              <a:ext cx="894900" cy="106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76"/>
            <p:cNvSpPr/>
            <p:nvPr/>
          </p:nvSpPr>
          <p:spPr>
            <a:xfrm>
              <a:off x="3272525" y="2273650"/>
              <a:ext cx="894900" cy="106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76"/>
            <p:cNvSpPr/>
            <p:nvPr/>
          </p:nvSpPr>
          <p:spPr>
            <a:xfrm>
              <a:off x="3272525" y="2092200"/>
              <a:ext cx="894900" cy="106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0" name="Google Shape;940;p76"/>
          <p:cNvSpPr txBox="1">
            <a:spLocks noGrp="1"/>
          </p:cNvSpPr>
          <p:nvPr>
            <p:ph type="subTitle" idx="4294967295"/>
          </p:nvPr>
        </p:nvSpPr>
        <p:spPr>
          <a:xfrm>
            <a:off x="2909767" y="3929812"/>
            <a:ext cx="1509900" cy="77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400"/>
              <a:t>Mars is a cold place</a:t>
            </a:r>
            <a:endParaRPr sz="1400"/>
          </a:p>
          <a:p>
            <a:pPr marL="0" lvl="0" indent="0" algn="ctr" rtl="0">
              <a:spcBef>
                <a:spcPts val="1600"/>
              </a:spcBef>
              <a:spcAft>
                <a:spcPts val="1600"/>
              </a:spcAft>
              <a:buNone/>
            </a:pPr>
            <a:endParaRPr sz="1400"/>
          </a:p>
        </p:txBody>
      </p:sp>
      <p:sp>
        <p:nvSpPr>
          <p:cNvPr id="941" name="Google Shape;941;p76"/>
          <p:cNvSpPr txBox="1">
            <a:spLocks noGrp="1"/>
          </p:cNvSpPr>
          <p:nvPr>
            <p:ph type="title" idx="4294967295"/>
          </p:nvPr>
        </p:nvSpPr>
        <p:spPr>
          <a:xfrm>
            <a:off x="2909738" y="3541638"/>
            <a:ext cx="1509900" cy="4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b="1">
                <a:latin typeface="Montserrat"/>
                <a:ea typeface="Montserrat"/>
                <a:cs typeface="Montserrat"/>
                <a:sym typeface="Montserrat"/>
              </a:rPr>
              <a:t>MARS</a:t>
            </a:r>
            <a:endParaRPr sz="1400" b="1">
              <a:latin typeface="Montserrat"/>
              <a:ea typeface="Montserrat"/>
              <a:cs typeface="Montserrat"/>
              <a:sym typeface="Montserrat"/>
            </a:endParaRPr>
          </a:p>
        </p:txBody>
      </p:sp>
      <p:grpSp>
        <p:nvGrpSpPr>
          <p:cNvPr id="942" name="Google Shape;942;p76"/>
          <p:cNvGrpSpPr/>
          <p:nvPr/>
        </p:nvGrpSpPr>
        <p:grpSpPr>
          <a:xfrm>
            <a:off x="5031863" y="2092200"/>
            <a:ext cx="894900" cy="1195200"/>
            <a:chOff x="5087125" y="2092200"/>
            <a:chExt cx="894900" cy="1195200"/>
          </a:xfrm>
        </p:grpSpPr>
        <p:sp>
          <p:nvSpPr>
            <p:cNvPr id="943" name="Google Shape;943;p76"/>
            <p:cNvSpPr/>
            <p:nvPr/>
          </p:nvSpPr>
          <p:spPr>
            <a:xfrm>
              <a:off x="5087125" y="3180900"/>
              <a:ext cx="894900" cy="106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76"/>
            <p:cNvSpPr/>
            <p:nvPr/>
          </p:nvSpPr>
          <p:spPr>
            <a:xfrm>
              <a:off x="5087125" y="2999450"/>
              <a:ext cx="894900" cy="106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76"/>
            <p:cNvSpPr/>
            <p:nvPr/>
          </p:nvSpPr>
          <p:spPr>
            <a:xfrm>
              <a:off x="5087125" y="2818000"/>
              <a:ext cx="894900" cy="106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76"/>
            <p:cNvSpPr/>
            <p:nvPr/>
          </p:nvSpPr>
          <p:spPr>
            <a:xfrm>
              <a:off x="5087125" y="2636550"/>
              <a:ext cx="894900" cy="106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76"/>
            <p:cNvSpPr/>
            <p:nvPr/>
          </p:nvSpPr>
          <p:spPr>
            <a:xfrm>
              <a:off x="5087125" y="2455100"/>
              <a:ext cx="894900" cy="106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76"/>
            <p:cNvSpPr/>
            <p:nvPr/>
          </p:nvSpPr>
          <p:spPr>
            <a:xfrm>
              <a:off x="5087125" y="2273650"/>
              <a:ext cx="894900" cy="106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76"/>
            <p:cNvSpPr/>
            <p:nvPr/>
          </p:nvSpPr>
          <p:spPr>
            <a:xfrm>
              <a:off x="5087125" y="2092200"/>
              <a:ext cx="894900" cy="106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0" name="Google Shape;950;p76"/>
          <p:cNvSpPr txBox="1">
            <a:spLocks noGrp="1"/>
          </p:cNvSpPr>
          <p:nvPr>
            <p:ph type="subTitle" idx="4294967295"/>
          </p:nvPr>
        </p:nvSpPr>
        <p:spPr>
          <a:xfrm>
            <a:off x="4724367" y="3929812"/>
            <a:ext cx="1509900" cy="773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Jupiter is the biggest one</a:t>
            </a:r>
            <a:endParaRPr sz="1400"/>
          </a:p>
        </p:txBody>
      </p:sp>
      <p:sp>
        <p:nvSpPr>
          <p:cNvPr id="951" name="Google Shape;951;p76"/>
          <p:cNvSpPr txBox="1">
            <a:spLocks noGrp="1"/>
          </p:cNvSpPr>
          <p:nvPr>
            <p:ph type="title" idx="4294967295"/>
          </p:nvPr>
        </p:nvSpPr>
        <p:spPr>
          <a:xfrm>
            <a:off x="4724338" y="3541638"/>
            <a:ext cx="1509900" cy="4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b="1">
                <a:latin typeface="Montserrat"/>
                <a:ea typeface="Montserrat"/>
                <a:cs typeface="Montserrat"/>
                <a:sym typeface="Montserrat"/>
              </a:rPr>
              <a:t>JUPITER</a:t>
            </a:r>
            <a:endParaRPr sz="1400" b="1">
              <a:latin typeface="Montserrat"/>
              <a:ea typeface="Montserrat"/>
              <a:cs typeface="Montserrat"/>
              <a:sym typeface="Montserrat"/>
            </a:endParaRPr>
          </a:p>
        </p:txBody>
      </p:sp>
      <p:grpSp>
        <p:nvGrpSpPr>
          <p:cNvPr id="952" name="Google Shape;952;p76"/>
          <p:cNvGrpSpPr/>
          <p:nvPr/>
        </p:nvGrpSpPr>
        <p:grpSpPr>
          <a:xfrm>
            <a:off x="6846463" y="2092200"/>
            <a:ext cx="894900" cy="1195200"/>
            <a:chOff x="6901725" y="2092200"/>
            <a:chExt cx="894900" cy="1195200"/>
          </a:xfrm>
        </p:grpSpPr>
        <p:sp>
          <p:nvSpPr>
            <p:cNvPr id="953" name="Google Shape;953;p76"/>
            <p:cNvSpPr/>
            <p:nvPr/>
          </p:nvSpPr>
          <p:spPr>
            <a:xfrm>
              <a:off x="6901725" y="3180900"/>
              <a:ext cx="894900" cy="106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76"/>
            <p:cNvSpPr/>
            <p:nvPr/>
          </p:nvSpPr>
          <p:spPr>
            <a:xfrm>
              <a:off x="6901725" y="2999450"/>
              <a:ext cx="894900" cy="106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76"/>
            <p:cNvSpPr/>
            <p:nvPr/>
          </p:nvSpPr>
          <p:spPr>
            <a:xfrm>
              <a:off x="6901725" y="2818000"/>
              <a:ext cx="894900" cy="106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76"/>
            <p:cNvSpPr/>
            <p:nvPr/>
          </p:nvSpPr>
          <p:spPr>
            <a:xfrm>
              <a:off x="6901725" y="2636550"/>
              <a:ext cx="894900" cy="106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76"/>
            <p:cNvSpPr/>
            <p:nvPr/>
          </p:nvSpPr>
          <p:spPr>
            <a:xfrm>
              <a:off x="6901725" y="2455100"/>
              <a:ext cx="894900" cy="106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76"/>
            <p:cNvSpPr/>
            <p:nvPr/>
          </p:nvSpPr>
          <p:spPr>
            <a:xfrm>
              <a:off x="6901725" y="2273650"/>
              <a:ext cx="894900" cy="106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76"/>
            <p:cNvSpPr/>
            <p:nvPr/>
          </p:nvSpPr>
          <p:spPr>
            <a:xfrm>
              <a:off x="6901725" y="2092200"/>
              <a:ext cx="894900" cy="106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0" name="Google Shape;960;p76"/>
          <p:cNvSpPr txBox="1">
            <a:spLocks noGrp="1"/>
          </p:cNvSpPr>
          <p:nvPr>
            <p:ph type="subTitle" idx="4294967295"/>
          </p:nvPr>
        </p:nvSpPr>
        <p:spPr>
          <a:xfrm>
            <a:off x="6538967" y="3929812"/>
            <a:ext cx="1509900" cy="773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This is the ringed planet</a:t>
            </a:r>
            <a:endParaRPr sz="1400"/>
          </a:p>
        </p:txBody>
      </p:sp>
      <p:sp>
        <p:nvSpPr>
          <p:cNvPr id="961" name="Google Shape;961;p76"/>
          <p:cNvSpPr txBox="1">
            <a:spLocks noGrp="1"/>
          </p:cNvSpPr>
          <p:nvPr>
            <p:ph type="title" idx="4294967295"/>
          </p:nvPr>
        </p:nvSpPr>
        <p:spPr>
          <a:xfrm>
            <a:off x="6538938" y="3541638"/>
            <a:ext cx="1509900" cy="4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b="1">
                <a:latin typeface="Montserrat"/>
                <a:ea typeface="Montserrat"/>
                <a:cs typeface="Montserrat"/>
                <a:sym typeface="Montserrat"/>
              </a:rPr>
              <a:t>SATURN</a:t>
            </a:r>
            <a:endParaRPr sz="1400" b="1">
              <a:latin typeface="Montserrat"/>
              <a:ea typeface="Montserrat"/>
              <a:cs typeface="Montserrat"/>
              <a:sym typeface="Montserrat"/>
            </a:endParaRPr>
          </a:p>
        </p:txBody>
      </p:sp>
      <p:cxnSp>
        <p:nvCxnSpPr>
          <p:cNvPr id="962" name="Google Shape;962;p76"/>
          <p:cNvCxnSpPr>
            <a:stCxn id="929" idx="0"/>
          </p:cNvCxnSpPr>
          <p:nvPr/>
        </p:nvCxnSpPr>
        <p:spPr>
          <a:xfrm rot="10800000">
            <a:off x="1850113" y="1683300"/>
            <a:ext cx="0" cy="408900"/>
          </a:xfrm>
          <a:prstGeom prst="straightConnector1">
            <a:avLst/>
          </a:prstGeom>
          <a:noFill/>
          <a:ln w="9525" cap="flat" cmpd="sng">
            <a:solidFill>
              <a:schemeClr val="accent4"/>
            </a:solidFill>
            <a:prstDash val="solid"/>
            <a:round/>
            <a:headEnd type="none" w="med" len="med"/>
            <a:tailEnd type="none" w="med" len="med"/>
          </a:ln>
        </p:spPr>
      </p:cxnSp>
      <p:cxnSp>
        <p:nvCxnSpPr>
          <p:cNvPr id="963" name="Google Shape;963;p76"/>
          <p:cNvCxnSpPr>
            <a:stCxn id="939" idx="0"/>
          </p:cNvCxnSpPr>
          <p:nvPr/>
        </p:nvCxnSpPr>
        <p:spPr>
          <a:xfrm rot="10800000">
            <a:off x="3664713" y="1689600"/>
            <a:ext cx="0" cy="402600"/>
          </a:xfrm>
          <a:prstGeom prst="straightConnector1">
            <a:avLst/>
          </a:prstGeom>
          <a:noFill/>
          <a:ln w="9525" cap="flat" cmpd="sng">
            <a:solidFill>
              <a:schemeClr val="accent4"/>
            </a:solidFill>
            <a:prstDash val="solid"/>
            <a:round/>
            <a:headEnd type="none" w="med" len="med"/>
            <a:tailEnd type="none" w="med" len="med"/>
          </a:ln>
        </p:spPr>
      </p:cxnSp>
      <p:cxnSp>
        <p:nvCxnSpPr>
          <p:cNvPr id="964" name="Google Shape;964;p76"/>
          <p:cNvCxnSpPr>
            <a:stCxn id="949" idx="0"/>
          </p:cNvCxnSpPr>
          <p:nvPr/>
        </p:nvCxnSpPr>
        <p:spPr>
          <a:xfrm rot="10800000">
            <a:off x="5479313" y="1695600"/>
            <a:ext cx="0" cy="396600"/>
          </a:xfrm>
          <a:prstGeom prst="straightConnector1">
            <a:avLst/>
          </a:prstGeom>
          <a:noFill/>
          <a:ln w="9525" cap="flat" cmpd="sng">
            <a:solidFill>
              <a:schemeClr val="accent4"/>
            </a:solidFill>
            <a:prstDash val="solid"/>
            <a:round/>
            <a:headEnd type="none" w="med" len="med"/>
            <a:tailEnd type="none" w="med" len="med"/>
          </a:ln>
        </p:spPr>
      </p:cxnSp>
      <p:cxnSp>
        <p:nvCxnSpPr>
          <p:cNvPr id="965" name="Google Shape;965;p76"/>
          <p:cNvCxnSpPr>
            <a:stCxn id="959" idx="0"/>
          </p:cNvCxnSpPr>
          <p:nvPr/>
        </p:nvCxnSpPr>
        <p:spPr>
          <a:xfrm rot="10800000">
            <a:off x="7293913" y="1689600"/>
            <a:ext cx="0" cy="402600"/>
          </a:xfrm>
          <a:prstGeom prst="straightConnector1">
            <a:avLst/>
          </a:prstGeom>
          <a:noFill/>
          <a:ln w="9525" cap="flat" cmpd="sng">
            <a:solidFill>
              <a:schemeClr val="accent4"/>
            </a:solidFill>
            <a:prstDash val="solid"/>
            <a:round/>
            <a:headEnd type="none" w="med" len="med"/>
            <a:tailEnd type="non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78"/>
          <p:cNvSpPr txBox="1">
            <a:spLocks noGrp="1"/>
          </p:cNvSpPr>
          <p:nvPr>
            <p:ph type="body" idx="1"/>
          </p:nvPr>
        </p:nvSpPr>
        <p:spPr>
          <a:xfrm>
            <a:off x="5366263" y="1148902"/>
            <a:ext cx="2787300" cy="26037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US" sz="3200" b="1" dirty="0"/>
              <a:t>THANK FOR LISTENING</a:t>
            </a:r>
            <a:endParaRPr sz="3200" b="1" dirty="0"/>
          </a:p>
        </p:txBody>
      </p:sp>
      <p:sp>
        <p:nvSpPr>
          <p:cNvPr id="988" name="Google Shape;988;p78"/>
          <p:cNvSpPr txBox="1">
            <a:spLocks noGrp="1"/>
          </p:cNvSpPr>
          <p:nvPr>
            <p:ph type="title"/>
          </p:nvPr>
        </p:nvSpPr>
        <p:spPr>
          <a:xfrm>
            <a:off x="539400" y="451475"/>
            <a:ext cx="80652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dirty="0"/>
          </a:p>
        </p:txBody>
      </p:sp>
      <p:grpSp>
        <p:nvGrpSpPr>
          <p:cNvPr id="989" name="Google Shape;989;p78"/>
          <p:cNvGrpSpPr/>
          <p:nvPr/>
        </p:nvGrpSpPr>
        <p:grpSpPr>
          <a:xfrm>
            <a:off x="3675350" y="2033675"/>
            <a:ext cx="1084364" cy="2113650"/>
            <a:chOff x="4423383" y="673528"/>
            <a:chExt cx="1482993" cy="2891450"/>
          </a:xfrm>
        </p:grpSpPr>
        <p:pic>
          <p:nvPicPr>
            <p:cNvPr id="990" name="Google Shape;990;p78"/>
            <p:cNvPicPr preferRelativeResize="0"/>
            <p:nvPr/>
          </p:nvPicPr>
          <p:blipFill rotWithShape="1">
            <a:blip r:embed="rId3">
              <a:alphaModFix/>
            </a:blip>
            <a:srcRect b="15045"/>
            <a:stretch/>
          </p:blipFill>
          <p:spPr>
            <a:xfrm>
              <a:off x="4443625" y="673528"/>
              <a:ext cx="1462750" cy="2351473"/>
            </a:xfrm>
            <a:prstGeom prst="rect">
              <a:avLst/>
            </a:prstGeom>
            <a:noFill/>
            <a:ln>
              <a:noFill/>
            </a:ln>
          </p:spPr>
        </p:pic>
        <p:pic>
          <p:nvPicPr>
            <p:cNvPr id="991" name="Google Shape;991;p78"/>
            <p:cNvPicPr preferRelativeResize="0"/>
            <p:nvPr/>
          </p:nvPicPr>
          <p:blipFill rotWithShape="1">
            <a:blip r:embed="rId4">
              <a:alphaModFix/>
            </a:blip>
            <a:srcRect r="2695" b="64876"/>
            <a:stretch/>
          </p:blipFill>
          <p:spPr>
            <a:xfrm>
              <a:off x="4423383" y="2872571"/>
              <a:ext cx="1462767" cy="692407"/>
            </a:xfrm>
            <a:prstGeom prst="rect">
              <a:avLst/>
            </a:prstGeom>
            <a:noFill/>
            <a:ln>
              <a:noFill/>
            </a:ln>
          </p:spPr>
        </p:pic>
      </p:grpSp>
      <p:pic>
        <p:nvPicPr>
          <p:cNvPr id="992" name="Google Shape;992;p78"/>
          <p:cNvPicPr preferRelativeResize="0"/>
          <p:nvPr/>
        </p:nvPicPr>
        <p:blipFill rotWithShape="1">
          <a:blip r:embed="rId5">
            <a:alphaModFix/>
          </a:blip>
          <a:srcRect b="6594"/>
          <a:stretch/>
        </p:blipFill>
        <p:spPr>
          <a:xfrm rot="-10">
            <a:off x="1472075" y="1834532"/>
            <a:ext cx="1871674" cy="2370146"/>
          </a:xfrm>
          <a:prstGeom prst="rect">
            <a:avLst/>
          </a:prstGeom>
          <a:noFill/>
          <a:ln w="38100" cap="flat" cmpd="sng">
            <a:solidFill>
              <a:schemeClr val="accent3"/>
            </a:solidFill>
            <a:prstDash val="solid"/>
            <a:round/>
            <a:headEnd type="none" w="sm" len="sm"/>
            <a:tailEnd type="none" w="sm" len="sm"/>
          </a:ln>
        </p:spPr>
      </p:pic>
      <p:grpSp>
        <p:nvGrpSpPr>
          <p:cNvPr id="993" name="Google Shape;993;p78"/>
          <p:cNvGrpSpPr/>
          <p:nvPr/>
        </p:nvGrpSpPr>
        <p:grpSpPr>
          <a:xfrm rot="5400000">
            <a:off x="985215" y="2049495"/>
            <a:ext cx="2845385" cy="1982720"/>
            <a:chOff x="3041525" y="953075"/>
            <a:chExt cx="2654525" cy="1849725"/>
          </a:xfrm>
        </p:grpSpPr>
        <p:sp>
          <p:nvSpPr>
            <p:cNvPr id="994" name="Google Shape;994;p78"/>
            <p:cNvSpPr/>
            <p:nvPr/>
          </p:nvSpPr>
          <p:spPr>
            <a:xfrm>
              <a:off x="3041525" y="953075"/>
              <a:ext cx="2654525" cy="1849725"/>
            </a:xfrm>
            <a:custGeom>
              <a:avLst/>
              <a:gdLst/>
              <a:ahLst/>
              <a:cxnLst/>
              <a:rect l="l" t="t" r="r" b="b"/>
              <a:pathLst>
                <a:path w="106181" h="73989" extrusionOk="0">
                  <a:moveTo>
                    <a:pt x="95936" y="2334"/>
                  </a:moveTo>
                  <a:lnTo>
                    <a:pt x="95936" y="71656"/>
                  </a:lnTo>
                  <a:lnTo>
                    <a:pt x="7265" y="71656"/>
                  </a:lnTo>
                  <a:lnTo>
                    <a:pt x="7265" y="2334"/>
                  </a:lnTo>
                  <a:close/>
                  <a:moveTo>
                    <a:pt x="5467" y="1"/>
                  </a:moveTo>
                  <a:cubicBezTo>
                    <a:pt x="2448" y="1"/>
                    <a:pt x="1" y="2448"/>
                    <a:pt x="1" y="5467"/>
                  </a:cubicBezTo>
                  <a:lnTo>
                    <a:pt x="1" y="68522"/>
                  </a:lnTo>
                  <a:cubicBezTo>
                    <a:pt x="1" y="71542"/>
                    <a:pt x="2448" y="73988"/>
                    <a:pt x="5467" y="73988"/>
                  </a:cubicBezTo>
                  <a:lnTo>
                    <a:pt x="100713" y="73988"/>
                  </a:lnTo>
                  <a:cubicBezTo>
                    <a:pt x="103732" y="73988"/>
                    <a:pt x="106179" y="71542"/>
                    <a:pt x="106179" y="68522"/>
                  </a:cubicBezTo>
                  <a:lnTo>
                    <a:pt x="106179" y="5467"/>
                  </a:lnTo>
                  <a:cubicBezTo>
                    <a:pt x="106181" y="2448"/>
                    <a:pt x="103732" y="1"/>
                    <a:pt x="1007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78"/>
            <p:cNvSpPr/>
            <p:nvPr/>
          </p:nvSpPr>
          <p:spPr>
            <a:xfrm>
              <a:off x="5491600" y="1806950"/>
              <a:ext cx="147600" cy="142000"/>
            </a:xfrm>
            <a:custGeom>
              <a:avLst/>
              <a:gdLst/>
              <a:ahLst/>
              <a:cxnLst/>
              <a:rect l="l" t="t" r="r" b="b"/>
              <a:pathLst>
                <a:path w="5904" h="5680" extrusionOk="0">
                  <a:moveTo>
                    <a:pt x="2841" y="0"/>
                  </a:moveTo>
                  <a:cubicBezTo>
                    <a:pt x="1273" y="0"/>
                    <a:pt x="1" y="1272"/>
                    <a:pt x="1" y="2839"/>
                  </a:cubicBezTo>
                  <a:cubicBezTo>
                    <a:pt x="1" y="3988"/>
                    <a:pt x="693" y="5024"/>
                    <a:pt x="1753" y="5464"/>
                  </a:cubicBezTo>
                  <a:cubicBezTo>
                    <a:pt x="2104" y="5609"/>
                    <a:pt x="2473" y="5680"/>
                    <a:pt x="2839" y="5680"/>
                  </a:cubicBezTo>
                  <a:cubicBezTo>
                    <a:pt x="3578" y="5680"/>
                    <a:pt x="4305" y="5391"/>
                    <a:pt x="4848" y="4848"/>
                  </a:cubicBezTo>
                  <a:cubicBezTo>
                    <a:pt x="5661" y="4037"/>
                    <a:pt x="5903" y="2815"/>
                    <a:pt x="5464" y="1754"/>
                  </a:cubicBezTo>
                  <a:cubicBezTo>
                    <a:pt x="5024" y="694"/>
                    <a:pt x="3988" y="0"/>
                    <a:pt x="28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78"/>
            <p:cNvSpPr/>
            <p:nvPr/>
          </p:nvSpPr>
          <p:spPr>
            <a:xfrm>
              <a:off x="3118000" y="1599375"/>
              <a:ext cx="29325" cy="557150"/>
            </a:xfrm>
            <a:custGeom>
              <a:avLst/>
              <a:gdLst/>
              <a:ahLst/>
              <a:cxnLst/>
              <a:rect l="l" t="t" r="r" b="b"/>
              <a:pathLst>
                <a:path w="1173" h="22286" extrusionOk="0">
                  <a:moveTo>
                    <a:pt x="20" y="1"/>
                  </a:moveTo>
                  <a:cubicBezTo>
                    <a:pt x="8" y="1"/>
                    <a:pt x="0" y="10"/>
                    <a:pt x="0" y="20"/>
                  </a:cubicBezTo>
                  <a:lnTo>
                    <a:pt x="0" y="22266"/>
                  </a:lnTo>
                  <a:cubicBezTo>
                    <a:pt x="0" y="22276"/>
                    <a:pt x="8" y="22285"/>
                    <a:pt x="20" y="22285"/>
                  </a:cubicBezTo>
                  <a:lnTo>
                    <a:pt x="1153" y="22285"/>
                  </a:lnTo>
                  <a:cubicBezTo>
                    <a:pt x="1164" y="22285"/>
                    <a:pt x="1172" y="22276"/>
                    <a:pt x="1172" y="22266"/>
                  </a:cubicBezTo>
                  <a:lnTo>
                    <a:pt x="1172" y="20"/>
                  </a:lnTo>
                  <a:cubicBezTo>
                    <a:pt x="1172" y="10"/>
                    <a:pt x="1164" y="1"/>
                    <a:pt x="11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 name="Google Shape;997;p78"/>
          <p:cNvGrpSpPr/>
          <p:nvPr/>
        </p:nvGrpSpPr>
        <p:grpSpPr>
          <a:xfrm>
            <a:off x="3637250" y="1855772"/>
            <a:ext cx="1167159" cy="2370155"/>
            <a:chOff x="3949975" y="1386672"/>
            <a:chExt cx="1167159" cy="2370155"/>
          </a:xfrm>
        </p:grpSpPr>
        <p:sp>
          <p:nvSpPr>
            <p:cNvPr id="998" name="Google Shape;998;p78"/>
            <p:cNvSpPr/>
            <p:nvPr/>
          </p:nvSpPr>
          <p:spPr>
            <a:xfrm>
              <a:off x="3949975" y="1386672"/>
              <a:ext cx="1167159" cy="2370155"/>
            </a:xfrm>
            <a:custGeom>
              <a:avLst/>
              <a:gdLst/>
              <a:ahLst/>
              <a:cxnLst/>
              <a:rect l="l" t="t" r="r" b="b"/>
              <a:pathLst>
                <a:path w="41330" h="83929" extrusionOk="0">
                  <a:moveTo>
                    <a:pt x="6561" y="2464"/>
                  </a:moveTo>
                  <a:cubicBezTo>
                    <a:pt x="6569" y="2464"/>
                    <a:pt x="6576" y="2464"/>
                    <a:pt x="6583" y="2464"/>
                  </a:cubicBezTo>
                  <a:lnTo>
                    <a:pt x="11428" y="2485"/>
                  </a:lnTo>
                  <a:lnTo>
                    <a:pt x="13376" y="2496"/>
                  </a:lnTo>
                  <a:cubicBezTo>
                    <a:pt x="14118" y="2498"/>
                    <a:pt x="14717" y="3128"/>
                    <a:pt x="14713" y="3902"/>
                  </a:cubicBezTo>
                  <a:lnTo>
                    <a:pt x="14711" y="4905"/>
                  </a:lnTo>
                  <a:cubicBezTo>
                    <a:pt x="14707" y="5679"/>
                    <a:pt x="15306" y="6309"/>
                    <a:pt x="16048" y="6313"/>
                  </a:cubicBezTo>
                  <a:lnTo>
                    <a:pt x="26841" y="6361"/>
                  </a:lnTo>
                  <a:cubicBezTo>
                    <a:pt x="26843" y="6361"/>
                    <a:pt x="26845" y="6361"/>
                    <a:pt x="26847" y="6361"/>
                  </a:cubicBezTo>
                  <a:cubicBezTo>
                    <a:pt x="27587" y="6361"/>
                    <a:pt x="28188" y="5738"/>
                    <a:pt x="28191" y="4966"/>
                  </a:cubicBezTo>
                  <a:lnTo>
                    <a:pt x="28196" y="3965"/>
                  </a:lnTo>
                  <a:cubicBezTo>
                    <a:pt x="28198" y="3193"/>
                    <a:pt x="28800" y="2569"/>
                    <a:pt x="29541" y="2569"/>
                  </a:cubicBezTo>
                  <a:cubicBezTo>
                    <a:pt x="29543" y="2569"/>
                    <a:pt x="29544" y="2569"/>
                    <a:pt x="29546" y="2569"/>
                  </a:cubicBezTo>
                  <a:lnTo>
                    <a:pt x="35083" y="2595"/>
                  </a:lnTo>
                  <a:cubicBezTo>
                    <a:pt x="37488" y="2606"/>
                    <a:pt x="39428" y="4558"/>
                    <a:pt x="39418" y="6957"/>
                  </a:cubicBezTo>
                  <a:lnTo>
                    <a:pt x="39123" y="76641"/>
                  </a:lnTo>
                  <a:cubicBezTo>
                    <a:pt x="39113" y="79034"/>
                    <a:pt x="37165" y="80966"/>
                    <a:pt x="34768" y="80966"/>
                  </a:cubicBezTo>
                  <a:cubicBezTo>
                    <a:pt x="34761" y="80966"/>
                    <a:pt x="34754" y="80966"/>
                    <a:pt x="34746" y="80966"/>
                  </a:cubicBezTo>
                  <a:lnTo>
                    <a:pt x="6248" y="80835"/>
                  </a:lnTo>
                  <a:cubicBezTo>
                    <a:pt x="3843" y="80824"/>
                    <a:pt x="1901" y="78872"/>
                    <a:pt x="1911" y="76473"/>
                  </a:cubicBezTo>
                  <a:lnTo>
                    <a:pt x="2206" y="6790"/>
                  </a:lnTo>
                  <a:cubicBezTo>
                    <a:pt x="2217" y="4397"/>
                    <a:pt x="4165" y="2464"/>
                    <a:pt x="6561" y="2464"/>
                  </a:cubicBezTo>
                  <a:close/>
                  <a:moveTo>
                    <a:pt x="6535" y="1"/>
                  </a:moveTo>
                  <a:cubicBezTo>
                    <a:pt x="3114" y="1"/>
                    <a:pt x="332" y="2760"/>
                    <a:pt x="317" y="6177"/>
                  </a:cubicBezTo>
                  <a:lnTo>
                    <a:pt x="15" y="77568"/>
                  </a:lnTo>
                  <a:cubicBezTo>
                    <a:pt x="0" y="80992"/>
                    <a:pt x="2772" y="83782"/>
                    <a:pt x="6207" y="83797"/>
                  </a:cubicBezTo>
                  <a:lnTo>
                    <a:pt x="34763" y="83928"/>
                  </a:lnTo>
                  <a:cubicBezTo>
                    <a:pt x="34773" y="83928"/>
                    <a:pt x="34784" y="83928"/>
                    <a:pt x="34794" y="83928"/>
                  </a:cubicBezTo>
                  <a:cubicBezTo>
                    <a:pt x="38216" y="83928"/>
                    <a:pt x="40998" y="81169"/>
                    <a:pt x="41012" y="77752"/>
                  </a:cubicBezTo>
                  <a:lnTo>
                    <a:pt x="41315" y="6361"/>
                  </a:lnTo>
                  <a:cubicBezTo>
                    <a:pt x="41329" y="2936"/>
                    <a:pt x="38557" y="147"/>
                    <a:pt x="35123" y="132"/>
                  </a:cubicBezTo>
                  <a:lnTo>
                    <a:pt x="6566" y="1"/>
                  </a:lnTo>
                  <a:cubicBezTo>
                    <a:pt x="6556" y="1"/>
                    <a:pt x="6546" y="1"/>
                    <a:pt x="65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78"/>
            <p:cNvSpPr/>
            <p:nvPr/>
          </p:nvSpPr>
          <p:spPr>
            <a:xfrm>
              <a:off x="4012900" y="1448525"/>
              <a:ext cx="1056900" cy="122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436540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78"/>
          <p:cNvSpPr txBox="1">
            <a:spLocks noGrp="1"/>
          </p:cNvSpPr>
          <p:nvPr>
            <p:ph type="body" idx="1"/>
          </p:nvPr>
        </p:nvSpPr>
        <p:spPr>
          <a:xfrm>
            <a:off x="5396000" y="1921075"/>
            <a:ext cx="2787300" cy="26037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endParaRPr dirty="0"/>
          </a:p>
        </p:txBody>
      </p:sp>
      <p:sp>
        <p:nvSpPr>
          <p:cNvPr id="988" name="Google Shape;988;p78"/>
          <p:cNvSpPr txBox="1">
            <a:spLocks noGrp="1"/>
          </p:cNvSpPr>
          <p:nvPr>
            <p:ph type="title"/>
          </p:nvPr>
        </p:nvSpPr>
        <p:spPr>
          <a:xfrm>
            <a:off x="539400" y="451475"/>
            <a:ext cx="80652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OUR APPLICATION</a:t>
            </a:r>
            <a:endParaRPr dirty="0"/>
          </a:p>
        </p:txBody>
      </p:sp>
      <p:grpSp>
        <p:nvGrpSpPr>
          <p:cNvPr id="989" name="Google Shape;989;p78"/>
          <p:cNvGrpSpPr/>
          <p:nvPr/>
        </p:nvGrpSpPr>
        <p:grpSpPr>
          <a:xfrm>
            <a:off x="3663873" y="1984024"/>
            <a:ext cx="1084364" cy="2113650"/>
            <a:chOff x="4423383" y="673528"/>
            <a:chExt cx="1482993" cy="2891450"/>
          </a:xfrm>
        </p:grpSpPr>
        <p:pic>
          <p:nvPicPr>
            <p:cNvPr id="990" name="Google Shape;990;p78"/>
            <p:cNvPicPr preferRelativeResize="0"/>
            <p:nvPr/>
          </p:nvPicPr>
          <p:blipFill rotWithShape="1">
            <a:blip r:embed="rId3">
              <a:alphaModFix/>
            </a:blip>
            <a:srcRect b="15045"/>
            <a:stretch/>
          </p:blipFill>
          <p:spPr>
            <a:xfrm>
              <a:off x="4443625" y="673528"/>
              <a:ext cx="1462750" cy="2351473"/>
            </a:xfrm>
            <a:prstGeom prst="rect">
              <a:avLst/>
            </a:prstGeom>
            <a:noFill/>
            <a:ln>
              <a:noFill/>
            </a:ln>
          </p:spPr>
        </p:pic>
        <p:pic>
          <p:nvPicPr>
            <p:cNvPr id="991" name="Google Shape;991;p78"/>
            <p:cNvPicPr preferRelativeResize="0"/>
            <p:nvPr/>
          </p:nvPicPr>
          <p:blipFill rotWithShape="1">
            <a:blip r:embed="rId4">
              <a:alphaModFix/>
            </a:blip>
            <a:srcRect r="2695" b="64876"/>
            <a:stretch/>
          </p:blipFill>
          <p:spPr>
            <a:xfrm>
              <a:off x="4423383" y="2872571"/>
              <a:ext cx="1462767" cy="692407"/>
            </a:xfrm>
            <a:prstGeom prst="rect">
              <a:avLst/>
            </a:prstGeom>
            <a:noFill/>
            <a:ln>
              <a:noFill/>
            </a:ln>
          </p:spPr>
        </p:pic>
      </p:grpSp>
      <p:pic>
        <p:nvPicPr>
          <p:cNvPr id="992" name="Google Shape;992;p78"/>
          <p:cNvPicPr preferRelativeResize="0"/>
          <p:nvPr/>
        </p:nvPicPr>
        <p:blipFill rotWithShape="1">
          <a:blip r:embed="rId5">
            <a:alphaModFix/>
          </a:blip>
          <a:srcRect b="6594"/>
          <a:stretch/>
        </p:blipFill>
        <p:spPr>
          <a:xfrm rot="-10">
            <a:off x="1472075" y="1834532"/>
            <a:ext cx="1871674" cy="2370146"/>
          </a:xfrm>
          <a:prstGeom prst="rect">
            <a:avLst/>
          </a:prstGeom>
          <a:noFill/>
          <a:ln w="38100" cap="flat" cmpd="sng">
            <a:solidFill>
              <a:schemeClr val="accent3"/>
            </a:solidFill>
            <a:prstDash val="solid"/>
            <a:round/>
            <a:headEnd type="none" w="sm" len="sm"/>
            <a:tailEnd type="none" w="sm" len="sm"/>
          </a:ln>
        </p:spPr>
      </p:pic>
      <p:grpSp>
        <p:nvGrpSpPr>
          <p:cNvPr id="993" name="Google Shape;993;p78"/>
          <p:cNvGrpSpPr/>
          <p:nvPr/>
        </p:nvGrpSpPr>
        <p:grpSpPr>
          <a:xfrm rot="5400000">
            <a:off x="990327" y="2028245"/>
            <a:ext cx="2845385" cy="1982720"/>
            <a:chOff x="3041525" y="953075"/>
            <a:chExt cx="2654525" cy="1849725"/>
          </a:xfrm>
        </p:grpSpPr>
        <p:sp>
          <p:nvSpPr>
            <p:cNvPr id="994" name="Google Shape;994;p78"/>
            <p:cNvSpPr/>
            <p:nvPr/>
          </p:nvSpPr>
          <p:spPr>
            <a:xfrm>
              <a:off x="3041525" y="953075"/>
              <a:ext cx="2654525" cy="1849725"/>
            </a:xfrm>
            <a:custGeom>
              <a:avLst/>
              <a:gdLst/>
              <a:ahLst/>
              <a:cxnLst/>
              <a:rect l="l" t="t" r="r" b="b"/>
              <a:pathLst>
                <a:path w="106181" h="73989" extrusionOk="0">
                  <a:moveTo>
                    <a:pt x="95936" y="2334"/>
                  </a:moveTo>
                  <a:lnTo>
                    <a:pt x="95936" y="71656"/>
                  </a:lnTo>
                  <a:lnTo>
                    <a:pt x="7265" y="71656"/>
                  </a:lnTo>
                  <a:lnTo>
                    <a:pt x="7265" y="2334"/>
                  </a:lnTo>
                  <a:close/>
                  <a:moveTo>
                    <a:pt x="5467" y="1"/>
                  </a:moveTo>
                  <a:cubicBezTo>
                    <a:pt x="2448" y="1"/>
                    <a:pt x="1" y="2448"/>
                    <a:pt x="1" y="5467"/>
                  </a:cubicBezTo>
                  <a:lnTo>
                    <a:pt x="1" y="68522"/>
                  </a:lnTo>
                  <a:cubicBezTo>
                    <a:pt x="1" y="71542"/>
                    <a:pt x="2448" y="73988"/>
                    <a:pt x="5467" y="73988"/>
                  </a:cubicBezTo>
                  <a:lnTo>
                    <a:pt x="100713" y="73988"/>
                  </a:lnTo>
                  <a:cubicBezTo>
                    <a:pt x="103732" y="73988"/>
                    <a:pt x="106179" y="71542"/>
                    <a:pt x="106179" y="68522"/>
                  </a:cubicBezTo>
                  <a:lnTo>
                    <a:pt x="106179" y="5467"/>
                  </a:lnTo>
                  <a:cubicBezTo>
                    <a:pt x="106181" y="2448"/>
                    <a:pt x="103732" y="1"/>
                    <a:pt x="1007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78"/>
            <p:cNvSpPr/>
            <p:nvPr/>
          </p:nvSpPr>
          <p:spPr>
            <a:xfrm>
              <a:off x="5491600" y="1806950"/>
              <a:ext cx="147600" cy="142000"/>
            </a:xfrm>
            <a:custGeom>
              <a:avLst/>
              <a:gdLst/>
              <a:ahLst/>
              <a:cxnLst/>
              <a:rect l="l" t="t" r="r" b="b"/>
              <a:pathLst>
                <a:path w="5904" h="5680" extrusionOk="0">
                  <a:moveTo>
                    <a:pt x="2841" y="0"/>
                  </a:moveTo>
                  <a:cubicBezTo>
                    <a:pt x="1273" y="0"/>
                    <a:pt x="1" y="1272"/>
                    <a:pt x="1" y="2839"/>
                  </a:cubicBezTo>
                  <a:cubicBezTo>
                    <a:pt x="1" y="3988"/>
                    <a:pt x="693" y="5024"/>
                    <a:pt x="1753" y="5464"/>
                  </a:cubicBezTo>
                  <a:cubicBezTo>
                    <a:pt x="2104" y="5609"/>
                    <a:pt x="2473" y="5680"/>
                    <a:pt x="2839" y="5680"/>
                  </a:cubicBezTo>
                  <a:cubicBezTo>
                    <a:pt x="3578" y="5680"/>
                    <a:pt x="4305" y="5391"/>
                    <a:pt x="4848" y="4848"/>
                  </a:cubicBezTo>
                  <a:cubicBezTo>
                    <a:pt x="5661" y="4037"/>
                    <a:pt x="5903" y="2815"/>
                    <a:pt x="5464" y="1754"/>
                  </a:cubicBezTo>
                  <a:cubicBezTo>
                    <a:pt x="5024" y="694"/>
                    <a:pt x="3988" y="0"/>
                    <a:pt x="28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78"/>
            <p:cNvSpPr/>
            <p:nvPr/>
          </p:nvSpPr>
          <p:spPr>
            <a:xfrm>
              <a:off x="3118000" y="1599375"/>
              <a:ext cx="29325" cy="557150"/>
            </a:xfrm>
            <a:custGeom>
              <a:avLst/>
              <a:gdLst/>
              <a:ahLst/>
              <a:cxnLst/>
              <a:rect l="l" t="t" r="r" b="b"/>
              <a:pathLst>
                <a:path w="1173" h="22286" extrusionOk="0">
                  <a:moveTo>
                    <a:pt x="20" y="1"/>
                  </a:moveTo>
                  <a:cubicBezTo>
                    <a:pt x="8" y="1"/>
                    <a:pt x="0" y="10"/>
                    <a:pt x="0" y="20"/>
                  </a:cubicBezTo>
                  <a:lnTo>
                    <a:pt x="0" y="22266"/>
                  </a:lnTo>
                  <a:cubicBezTo>
                    <a:pt x="0" y="22276"/>
                    <a:pt x="8" y="22285"/>
                    <a:pt x="20" y="22285"/>
                  </a:cubicBezTo>
                  <a:lnTo>
                    <a:pt x="1153" y="22285"/>
                  </a:lnTo>
                  <a:cubicBezTo>
                    <a:pt x="1164" y="22285"/>
                    <a:pt x="1172" y="22276"/>
                    <a:pt x="1172" y="22266"/>
                  </a:cubicBezTo>
                  <a:lnTo>
                    <a:pt x="1172" y="20"/>
                  </a:lnTo>
                  <a:cubicBezTo>
                    <a:pt x="1172" y="10"/>
                    <a:pt x="1164" y="1"/>
                    <a:pt x="11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 name="Google Shape;997;p78"/>
          <p:cNvGrpSpPr/>
          <p:nvPr/>
        </p:nvGrpSpPr>
        <p:grpSpPr>
          <a:xfrm>
            <a:off x="3637250" y="1855772"/>
            <a:ext cx="1167159" cy="2370155"/>
            <a:chOff x="3949975" y="1386672"/>
            <a:chExt cx="1167159" cy="2370155"/>
          </a:xfrm>
        </p:grpSpPr>
        <p:sp>
          <p:nvSpPr>
            <p:cNvPr id="998" name="Google Shape;998;p78"/>
            <p:cNvSpPr/>
            <p:nvPr/>
          </p:nvSpPr>
          <p:spPr>
            <a:xfrm>
              <a:off x="3949975" y="1386672"/>
              <a:ext cx="1167159" cy="2370155"/>
            </a:xfrm>
            <a:custGeom>
              <a:avLst/>
              <a:gdLst/>
              <a:ahLst/>
              <a:cxnLst/>
              <a:rect l="l" t="t" r="r" b="b"/>
              <a:pathLst>
                <a:path w="41330" h="83929" extrusionOk="0">
                  <a:moveTo>
                    <a:pt x="6561" y="2464"/>
                  </a:moveTo>
                  <a:cubicBezTo>
                    <a:pt x="6569" y="2464"/>
                    <a:pt x="6576" y="2464"/>
                    <a:pt x="6583" y="2464"/>
                  </a:cubicBezTo>
                  <a:lnTo>
                    <a:pt x="11428" y="2485"/>
                  </a:lnTo>
                  <a:lnTo>
                    <a:pt x="13376" y="2496"/>
                  </a:lnTo>
                  <a:cubicBezTo>
                    <a:pt x="14118" y="2498"/>
                    <a:pt x="14717" y="3128"/>
                    <a:pt x="14713" y="3902"/>
                  </a:cubicBezTo>
                  <a:lnTo>
                    <a:pt x="14711" y="4905"/>
                  </a:lnTo>
                  <a:cubicBezTo>
                    <a:pt x="14707" y="5679"/>
                    <a:pt x="15306" y="6309"/>
                    <a:pt x="16048" y="6313"/>
                  </a:cubicBezTo>
                  <a:lnTo>
                    <a:pt x="26841" y="6361"/>
                  </a:lnTo>
                  <a:cubicBezTo>
                    <a:pt x="26843" y="6361"/>
                    <a:pt x="26845" y="6361"/>
                    <a:pt x="26847" y="6361"/>
                  </a:cubicBezTo>
                  <a:cubicBezTo>
                    <a:pt x="27587" y="6361"/>
                    <a:pt x="28188" y="5738"/>
                    <a:pt x="28191" y="4966"/>
                  </a:cubicBezTo>
                  <a:lnTo>
                    <a:pt x="28196" y="3965"/>
                  </a:lnTo>
                  <a:cubicBezTo>
                    <a:pt x="28198" y="3193"/>
                    <a:pt x="28800" y="2569"/>
                    <a:pt x="29541" y="2569"/>
                  </a:cubicBezTo>
                  <a:cubicBezTo>
                    <a:pt x="29543" y="2569"/>
                    <a:pt x="29544" y="2569"/>
                    <a:pt x="29546" y="2569"/>
                  </a:cubicBezTo>
                  <a:lnTo>
                    <a:pt x="35083" y="2595"/>
                  </a:lnTo>
                  <a:cubicBezTo>
                    <a:pt x="37488" y="2606"/>
                    <a:pt x="39428" y="4558"/>
                    <a:pt x="39418" y="6957"/>
                  </a:cubicBezTo>
                  <a:lnTo>
                    <a:pt x="39123" y="76641"/>
                  </a:lnTo>
                  <a:cubicBezTo>
                    <a:pt x="39113" y="79034"/>
                    <a:pt x="37165" y="80966"/>
                    <a:pt x="34768" y="80966"/>
                  </a:cubicBezTo>
                  <a:cubicBezTo>
                    <a:pt x="34761" y="80966"/>
                    <a:pt x="34754" y="80966"/>
                    <a:pt x="34746" y="80966"/>
                  </a:cubicBezTo>
                  <a:lnTo>
                    <a:pt x="6248" y="80835"/>
                  </a:lnTo>
                  <a:cubicBezTo>
                    <a:pt x="3843" y="80824"/>
                    <a:pt x="1901" y="78872"/>
                    <a:pt x="1911" y="76473"/>
                  </a:cubicBezTo>
                  <a:lnTo>
                    <a:pt x="2206" y="6790"/>
                  </a:lnTo>
                  <a:cubicBezTo>
                    <a:pt x="2217" y="4397"/>
                    <a:pt x="4165" y="2464"/>
                    <a:pt x="6561" y="2464"/>
                  </a:cubicBezTo>
                  <a:close/>
                  <a:moveTo>
                    <a:pt x="6535" y="1"/>
                  </a:moveTo>
                  <a:cubicBezTo>
                    <a:pt x="3114" y="1"/>
                    <a:pt x="332" y="2760"/>
                    <a:pt x="317" y="6177"/>
                  </a:cubicBezTo>
                  <a:lnTo>
                    <a:pt x="15" y="77568"/>
                  </a:lnTo>
                  <a:cubicBezTo>
                    <a:pt x="0" y="80992"/>
                    <a:pt x="2772" y="83782"/>
                    <a:pt x="6207" y="83797"/>
                  </a:cubicBezTo>
                  <a:lnTo>
                    <a:pt x="34763" y="83928"/>
                  </a:lnTo>
                  <a:cubicBezTo>
                    <a:pt x="34773" y="83928"/>
                    <a:pt x="34784" y="83928"/>
                    <a:pt x="34794" y="83928"/>
                  </a:cubicBezTo>
                  <a:cubicBezTo>
                    <a:pt x="38216" y="83928"/>
                    <a:pt x="40998" y="81169"/>
                    <a:pt x="41012" y="77752"/>
                  </a:cubicBezTo>
                  <a:lnTo>
                    <a:pt x="41315" y="6361"/>
                  </a:lnTo>
                  <a:cubicBezTo>
                    <a:pt x="41329" y="2936"/>
                    <a:pt x="38557" y="147"/>
                    <a:pt x="35123" y="132"/>
                  </a:cubicBezTo>
                  <a:lnTo>
                    <a:pt x="6566" y="1"/>
                  </a:lnTo>
                  <a:cubicBezTo>
                    <a:pt x="6556" y="1"/>
                    <a:pt x="6546" y="1"/>
                    <a:pt x="65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78"/>
            <p:cNvSpPr/>
            <p:nvPr/>
          </p:nvSpPr>
          <p:spPr>
            <a:xfrm>
              <a:off x="4012900" y="1448525"/>
              <a:ext cx="1056900" cy="122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77"/>
          <p:cNvSpPr/>
          <p:nvPr/>
        </p:nvSpPr>
        <p:spPr>
          <a:xfrm>
            <a:off x="1302555" y="1704563"/>
            <a:ext cx="1526400" cy="1526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77"/>
          <p:cNvSpPr/>
          <p:nvPr/>
        </p:nvSpPr>
        <p:spPr>
          <a:xfrm>
            <a:off x="3783592" y="1675088"/>
            <a:ext cx="1576800" cy="157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77"/>
          <p:cNvSpPr/>
          <p:nvPr/>
        </p:nvSpPr>
        <p:spPr>
          <a:xfrm>
            <a:off x="6289830" y="1675088"/>
            <a:ext cx="1576800" cy="1576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77"/>
          <p:cNvSpPr txBox="1">
            <a:spLocks noGrp="1"/>
          </p:cNvSpPr>
          <p:nvPr>
            <p:ph type="title"/>
          </p:nvPr>
        </p:nvSpPr>
        <p:spPr>
          <a:xfrm>
            <a:off x="539400" y="451475"/>
            <a:ext cx="80652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BALANCE SHEET</a:t>
            </a:r>
            <a:endParaRPr/>
          </a:p>
        </p:txBody>
      </p:sp>
      <p:sp>
        <p:nvSpPr>
          <p:cNvPr id="974" name="Google Shape;974;p77"/>
          <p:cNvSpPr txBox="1">
            <a:spLocks noGrp="1"/>
          </p:cNvSpPr>
          <p:nvPr>
            <p:ph type="title" idx="2"/>
          </p:nvPr>
        </p:nvSpPr>
        <p:spPr>
          <a:xfrm>
            <a:off x="1166640" y="2231975"/>
            <a:ext cx="1798200" cy="47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r>
              <a:rPr lang="en">
                <a:solidFill>
                  <a:schemeClr val="dk1"/>
                </a:solidFill>
              </a:rPr>
              <a:t>M</a:t>
            </a:r>
            <a:endParaRPr>
              <a:solidFill>
                <a:schemeClr val="dk1"/>
              </a:solidFill>
            </a:endParaRPr>
          </a:p>
        </p:txBody>
      </p:sp>
      <p:sp>
        <p:nvSpPr>
          <p:cNvPr id="975" name="Google Shape;975;p77"/>
          <p:cNvSpPr txBox="1">
            <a:spLocks noGrp="1"/>
          </p:cNvSpPr>
          <p:nvPr>
            <p:ph type="subTitle" idx="1"/>
          </p:nvPr>
        </p:nvSpPr>
        <p:spPr>
          <a:xfrm>
            <a:off x="1154655" y="3693670"/>
            <a:ext cx="1822200" cy="6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the company owns</a:t>
            </a:r>
            <a:endParaRPr/>
          </a:p>
        </p:txBody>
      </p:sp>
      <p:sp>
        <p:nvSpPr>
          <p:cNvPr id="976" name="Google Shape;976;p77"/>
          <p:cNvSpPr txBox="1">
            <a:spLocks noGrp="1"/>
          </p:cNvSpPr>
          <p:nvPr>
            <p:ph type="title" idx="3"/>
          </p:nvPr>
        </p:nvSpPr>
        <p:spPr>
          <a:xfrm>
            <a:off x="1203396" y="3333457"/>
            <a:ext cx="1724700" cy="4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ASSETS</a:t>
            </a:r>
            <a:endParaRPr/>
          </a:p>
        </p:txBody>
      </p:sp>
      <p:sp>
        <p:nvSpPr>
          <p:cNvPr id="977" name="Google Shape;977;p77"/>
          <p:cNvSpPr txBox="1">
            <a:spLocks noGrp="1"/>
          </p:cNvSpPr>
          <p:nvPr>
            <p:ph type="title" idx="4"/>
          </p:nvPr>
        </p:nvSpPr>
        <p:spPr>
          <a:xfrm>
            <a:off x="3672896" y="2231975"/>
            <a:ext cx="1798200" cy="47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1M</a:t>
            </a:r>
            <a:endParaRPr>
              <a:solidFill>
                <a:schemeClr val="dk1"/>
              </a:solidFill>
            </a:endParaRPr>
          </a:p>
        </p:txBody>
      </p:sp>
      <p:sp>
        <p:nvSpPr>
          <p:cNvPr id="978" name="Google Shape;978;p77"/>
          <p:cNvSpPr txBox="1">
            <a:spLocks noGrp="1"/>
          </p:cNvSpPr>
          <p:nvPr>
            <p:ph type="subTitle" idx="5"/>
          </p:nvPr>
        </p:nvSpPr>
        <p:spPr>
          <a:xfrm>
            <a:off x="3660905" y="3693670"/>
            <a:ext cx="1822200" cy="6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the</a:t>
            </a:r>
            <a:endParaRPr/>
          </a:p>
          <a:p>
            <a:pPr marL="0" lvl="0" indent="0" algn="ctr" rtl="0">
              <a:spcBef>
                <a:spcPts val="0"/>
              </a:spcBef>
              <a:spcAft>
                <a:spcPts val="0"/>
              </a:spcAft>
              <a:buNone/>
            </a:pPr>
            <a:r>
              <a:rPr lang="en"/>
              <a:t>company owes</a:t>
            </a:r>
            <a:endParaRPr/>
          </a:p>
        </p:txBody>
      </p:sp>
      <p:sp>
        <p:nvSpPr>
          <p:cNvPr id="979" name="Google Shape;979;p77"/>
          <p:cNvSpPr txBox="1">
            <a:spLocks noGrp="1"/>
          </p:cNvSpPr>
          <p:nvPr>
            <p:ph type="title" idx="6"/>
          </p:nvPr>
        </p:nvSpPr>
        <p:spPr>
          <a:xfrm>
            <a:off x="3709646" y="3333457"/>
            <a:ext cx="1724700" cy="4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LIABILITIES</a:t>
            </a:r>
            <a:endParaRPr/>
          </a:p>
        </p:txBody>
      </p:sp>
      <p:sp>
        <p:nvSpPr>
          <p:cNvPr id="980" name="Google Shape;980;p77"/>
          <p:cNvSpPr txBox="1">
            <a:spLocks noGrp="1"/>
          </p:cNvSpPr>
          <p:nvPr>
            <p:ph type="title" idx="7"/>
          </p:nvPr>
        </p:nvSpPr>
        <p:spPr>
          <a:xfrm>
            <a:off x="6179142" y="2231975"/>
            <a:ext cx="1798200" cy="47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2M</a:t>
            </a:r>
            <a:endParaRPr>
              <a:solidFill>
                <a:schemeClr val="dk1"/>
              </a:solidFill>
            </a:endParaRPr>
          </a:p>
        </p:txBody>
      </p:sp>
      <p:sp>
        <p:nvSpPr>
          <p:cNvPr id="981" name="Google Shape;981;p77"/>
          <p:cNvSpPr txBox="1">
            <a:spLocks noGrp="1"/>
          </p:cNvSpPr>
          <p:nvPr>
            <p:ph type="subTitle" idx="8"/>
          </p:nvPr>
        </p:nvSpPr>
        <p:spPr>
          <a:xfrm>
            <a:off x="6167145" y="3693670"/>
            <a:ext cx="1822200" cy="69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difference</a:t>
            </a:r>
            <a:endParaRPr/>
          </a:p>
          <a:p>
            <a:pPr marL="0" lvl="0" indent="0" algn="ctr" rtl="0">
              <a:spcBef>
                <a:spcPts val="0"/>
              </a:spcBef>
              <a:spcAft>
                <a:spcPts val="0"/>
              </a:spcAft>
              <a:buNone/>
            </a:pPr>
            <a:r>
              <a:rPr lang="en"/>
              <a:t>between both</a:t>
            </a:r>
            <a:endParaRPr/>
          </a:p>
        </p:txBody>
      </p:sp>
      <p:sp>
        <p:nvSpPr>
          <p:cNvPr id="982" name="Google Shape;982;p77"/>
          <p:cNvSpPr txBox="1">
            <a:spLocks noGrp="1"/>
          </p:cNvSpPr>
          <p:nvPr>
            <p:ph type="title" idx="9"/>
          </p:nvPr>
        </p:nvSpPr>
        <p:spPr>
          <a:xfrm>
            <a:off x="6215887" y="3333457"/>
            <a:ext cx="1724700" cy="4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EQUITY</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80"/>
          <p:cNvSpPr txBox="1">
            <a:spLocks noGrp="1"/>
          </p:cNvSpPr>
          <p:nvPr>
            <p:ph type="title"/>
          </p:nvPr>
        </p:nvSpPr>
        <p:spPr>
          <a:xfrm>
            <a:off x="539400" y="451475"/>
            <a:ext cx="80652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PHOTOGRAPHY ICONS</a:t>
            </a:r>
            <a:endParaRPr/>
          </a:p>
        </p:txBody>
      </p:sp>
      <p:sp>
        <p:nvSpPr>
          <p:cNvPr id="1025" name="Google Shape;1025;p80"/>
          <p:cNvSpPr/>
          <p:nvPr/>
        </p:nvSpPr>
        <p:spPr>
          <a:xfrm>
            <a:off x="4198584" y="1465036"/>
            <a:ext cx="174834" cy="355817"/>
          </a:xfrm>
          <a:custGeom>
            <a:avLst/>
            <a:gdLst/>
            <a:ahLst/>
            <a:cxnLst/>
            <a:rect l="l" t="t" r="r" b="b"/>
            <a:pathLst>
              <a:path w="9498" h="19330" extrusionOk="0">
                <a:moveTo>
                  <a:pt x="5696" y="1262"/>
                </a:moveTo>
                <a:lnTo>
                  <a:pt x="5696" y="3209"/>
                </a:lnTo>
                <a:cubicBezTo>
                  <a:pt x="5384" y="3150"/>
                  <a:pt x="5067" y="3120"/>
                  <a:pt x="4750" y="3120"/>
                </a:cubicBezTo>
                <a:cubicBezTo>
                  <a:pt x="4433" y="3120"/>
                  <a:pt x="4117" y="3150"/>
                  <a:pt x="3804" y="3209"/>
                </a:cubicBezTo>
                <a:lnTo>
                  <a:pt x="3804" y="1262"/>
                </a:lnTo>
                <a:close/>
                <a:moveTo>
                  <a:pt x="8237" y="9650"/>
                </a:moveTo>
                <a:lnTo>
                  <a:pt x="8237" y="14320"/>
                </a:lnTo>
                <a:lnTo>
                  <a:pt x="1263" y="14320"/>
                </a:lnTo>
                <a:lnTo>
                  <a:pt x="1263" y="9650"/>
                </a:lnTo>
                <a:close/>
                <a:moveTo>
                  <a:pt x="3174" y="1"/>
                </a:moveTo>
                <a:cubicBezTo>
                  <a:pt x="2826" y="1"/>
                  <a:pt x="2543" y="284"/>
                  <a:pt x="2543" y="631"/>
                </a:cubicBezTo>
                <a:lnTo>
                  <a:pt x="2543" y="3642"/>
                </a:lnTo>
                <a:cubicBezTo>
                  <a:pt x="983" y="4442"/>
                  <a:pt x="1" y="6048"/>
                  <a:pt x="2" y="7802"/>
                </a:cubicBezTo>
                <a:lnTo>
                  <a:pt x="2" y="18699"/>
                </a:lnTo>
                <a:cubicBezTo>
                  <a:pt x="2" y="19047"/>
                  <a:pt x="284" y="19329"/>
                  <a:pt x="633" y="19329"/>
                </a:cubicBezTo>
                <a:lnTo>
                  <a:pt x="8866" y="19329"/>
                </a:lnTo>
                <a:cubicBezTo>
                  <a:pt x="9215" y="19329"/>
                  <a:pt x="9496" y="19047"/>
                  <a:pt x="9496" y="18699"/>
                </a:cubicBezTo>
                <a:lnTo>
                  <a:pt x="9496" y="7802"/>
                </a:lnTo>
                <a:cubicBezTo>
                  <a:pt x="9498" y="6048"/>
                  <a:pt x="8516" y="4441"/>
                  <a:pt x="6955" y="3642"/>
                </a:cubicBezTo>
                <a:lnTo>
                  <a:pt x="6955" y="631"/>
                </a:lnTo>
                <a:cubicBezTo>
                  <a:pt x="6955" y="284"/>
                  <a:pt x="6674" y="1"/>
                  <a:pt x="6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80"/>
          <p:cNvSpPr/>
          <p:nvPr/>
        </p:nvSpPr>
        <p:spPr>
          <a:xfrm>
            <a:off x="3613038" y="1523484"/>
            <a:ext cx="357087" cy="238929"/>
          </a:xfrm>
          <a:custGeom>
            <a:avLst/>
            <a:gdLst/>
            <a:ahLst/>
            <a:cxnLst/>
            <a:rect l="l" t="t" r="r" b="b"/>
            <a:pathLst>
              <a:path w="19399" h="12980" extrusionOk="0">
                <a:moveTo>
                  <a:pt x="11722" y="1209"/>
                </a:moveTo>
                <a:lnTo>
                  <a:pt x="11722" y="1777"/>
                </a:lnTo>
                <a:lnTo>
                  <a:pt x="8462" y="1777"/>
                </a:lnTo>
                <a:lnTo>
                  <a:pt x="8462" y="1209"/>
                </a:lnTo>
                <a:close/>
                <a:moveTo>
                  <a:pt x="17783" y="6539"/>
                </a:moveTo>
                <a:lnTo>
                  <a:pt x="17783" y="8215"/>
                </a:lnTo>
                <a:lnTo>
                  <a:pt x="17215" y="8215"/>
                </a:lnTo>
                <a:lnTo>
                  <a:pt x="17215" y="6539"/>
                </a:lnTo>
                <a:close/>
                <a:moveTo>
                  <a:pt x="10091" y="5471"/>
                </a:moveTo>
                <a:cubicBezTo>
                  <a:pt x="11145" y="5471"/>
                  <a:pt x="11999" y="6324"/>
                  <a:pt x="12000" y="7378"/>
                </a:cubicBezTo>
                <a:cubicBezTo>
                  <a:pt x="12000" y="8149"/>
                  <a:pt x="11535" y="8845"/>
                  <a:pt x="10823" y="9140"/>
                </a:cubicBezTo>
                <a:cubicBezTo>
                  <a:pt x="10586" y="9238"/>
                  <a:pt x="10338" y="9286"/>
                  <a:pt x="10092" y="9286"/>
                </a:cubicBezTo>
                <a:cubicBezTo>
                  <a:pt x="9595" y="9286"/>
                  <a:pt x="9108" y="9092"/>
                  <a:pt x="8743" y="8727"/>
                </a:cubicBezTo>
                <a:cubicBezTo>
                  <a:pt x="8197" y="8181"/>
                  <a:pt x="8033" y="7361"/>
                  <a:pt x="8330" y="6647"/>
                </a:cubicBezTo>
                <a:cubicBezTo>
                  <a:pt x="8625" y="5935"/>
                  <a:pt x="9321" y="5471"/>
                  <a:pt x="10091" y="5471"/>
                </a:cubicBezTo>
                <a:close/>
                <a:moveTo>
                  <a:pt x="2969" y="8013"/>
                </a:moveTo>
                <a:lnTo>
                  <a:pt x="2969" y="10918"/>
                </a:lnTo>
                <a:lnTo>
                  <a:pt x="1518" y="9467"/>
                </a:lnTo>
                <a:lnTo>
                  <a:pt x="2969" y="8013"/>
                </a:lnTo>
                <a:close/>
                <a:moveTo>
                  <a:pt x="7858" y="0"/>
                </a:moveTo>
                <a:cubicBezTo>
                  <a:pt x="7524" y="0"/>
                  <a:pt x="7254" y="270"/>
                  <a:pt x="7254" y="605"/>
                </a:cubicBezTo>
                <a:lnTo>
                  <a:pt x="7254" y="1777"/>
                </a:lnTo>
                <a:lnTo>
                  <a:pt x="3573" y="1777"/>
                </a:lnTo>
                <a:cubicBezTo>
                  <a:pt x="3572" y="1777"/>
                  <a:pt x="3571" y="1777"/>
                  <a:pt x="3570" y="1777"/>
                </a:cubicBezTo>
                <a:cubicBezTo>
                  <a:pt x="3237" y="1777"/>
                  <a:pt x="2969" y="2048"/>
                  <a:pt x="2969" y="2379"/>
                </a:cubicBezTo>
                <a:lnTo>
                  <a:pt x="2969" y="6307"/>
                </a:lnTo>
                <a:lnTo>
                  <a:pt x="237" y="9039"/>
                </a:lnTo>
                <a:cubicBezTo>
                  <a:pt x="0" y="9274"/>
                  <a:pt x="0" y="9657"/>
                  <a:pt x="237" y="9893"/>
                </a:cubicBezTo>
                <a:lnTo>
                  <a:pt x="2115" y="11773"/>
                </a:lnTo>
                <a:lnTo>
                  <a:pt x="1400" y="11773"/>
                </a:lnTo>
                <a:cubicBezTo>
                  <a:pt x="1396" y="11773"/>
                  <a:pt x="1393" y="11773"/>
                  <a:pt x="1389" y="11773"/>
                </a:cubicBezTo>
                <a:cubicBezTo>
                  <a:pt x="1057" y="11773"/>
                  <a:pt x="785" y="12042"/>
                  <a:pt x="785" y="12376"/>
                </a:cubicBezTo>
                <a:cubicBezTo>
                  <a:pt x="785" y="12711"/>
                  <a:pt x="1057" y="12980"/>
                  <a:pt x="1389" y="12980"/>
                </a:cubicBezTo>
                <a:cubicBezTo>
                  <a:pt x="1393" y="12980"/>
                  <a:pt x="1396" y="12980"/>
                  <a:pt x="1400" y="12980"/>
                </a:cubicBezTo>
                <a:lnTo>
                  <a:pt x="18784" y="12980"/>
                </a:lnTo>
                <a:cubicBezTo>
                  <a:pt x="18788" y="12980"/>
                  <a:pt x="18791" y="12980"/>
                  <a:pt x="18795" y="12980"/>
                </a:cubicBezTo>
                <a:cubicBezTo>
                  <a:pt x="19127" y="12980"/>
                  <a:pt x="19399" y="12711"/>
                  <a:pt x="19399" y="12376"/>
                </a:cubicBezTo>
                <a:cubicBezTo>
                  <a:pt x="19399" y="12042"/>
                  <a:pt x="19127" y="11773"/>
                  <a:pt x="18795" y="11773"/>
                </a:cubicBezTo>
                <a:cubicBezTo>
                  <a:pt x="18791" y="11773"/>
                  <a:pt x="18788" y="11773"/>
                  <a:pt x="18784" y="11773"/>
                </a:cubicBezTo>
                <a:lnTo>
                  <a:pt x="18784" y="11771"/>
                </a:lnTo>
                <a:lnTo>
                  <a:pt x="17215" y="11771"/>
                </a:lnTo>
                <a:lnTo>
                  <a:pt x="17215" y="9424"/>
                </a:lnTo>
                <a:lnTo>
                  <a:pt x="18386" y="9424"/>
                </a:lnTo>
                <a:cubicBezTo>
                  <a:pt x="18720" y="9424"/>
                  <a:pt x="18990" y="9153"/>
                  <a:pt x="18990" y="8820"/>
                </a:cubicBezTo>
                <a:lnTo>
                  <a:pt x="18990" y="5935"/>
                </a:lnTo>
                <a:cubicBezTo>
                  <a:pt x="18990" y="5602"/>
                  <a:pt x="18720" y="5332"/>
                  <a:pt x="18386" y="5332"/>
                </a:cubicBezTo>
                <a:lnTo>
                  <a:pt x="17215" y="5332"/>
                </a:lnTo>
                <a:lnTo>
                  <a:pt x="17215" y="2379"/>
                </a:lnTo>
                <a:cubicBezTo>
                  <a:pt x="17215" y="2048"/>
                  <a:pt x="16945" y="1777"/>
                  <a:pt x="16614" y="1777"/>
                </a:cubicBezTo>
                <a:cubicBezTo>
                  <a:pt x="16613" y="1777"/>
                  <a:pt x="16612" y="1777"/>
                  <a:pt x="16611" y="1777"/>
                </a:cubicBezTo>
                <a:lnTo>
                  <a:pt x="12930" y="1777"/>
                </a:lnTo>
                <a:lnTo>
                  <a:pt x="12930" y="605"/>
                </a:lnTo>
                <a:cubicBezTo>
                  <a:pt x="12930" y="270"/>
                  <a:pt x="12659" y="0"/>
                  <a:pt x="12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7" name="Google Shape;1027;p80"/>
          <p:cNvGrpSpPr/>
          <p:nvPr/>
        </p:nvGrpSpPr>
        <p:grpSpPr>
          <a:xfrm>
            <a:off x="3028931" y="1483130"/>
            <a:ext cx="355841" cy="319703"/>
            <a:chOff x="3594193" y="404946"/>
            <a:chExt cx="436400" cy="392081"/>
          </a:xfrm>
        </p:grpSpPr>
        <p:sp>
          <p:nvSpPr>
            <p:cNvPr id="1028" name="Google Shape;1028;p80"/>
            <p:cNvSpPr/>
            <p:nvPr/>
          </p:nvSpPr>
          <p:spPr>
            <a:xfrm>
              <a:off x="3838730" y="628260"/>
              <a:ext cx="56737" cy="54570"/>
            </a:xfrm>
            <a:custGeom>
              <a:avLst/>
              <a:gdLst/>
              <a:ahLst/>
              <a:cxnLst/>
              <a:rect l="l" t="t" r="r" b="b"/>
              <a:pathLst>
                <a:path w="2513" h="2417" extrusionOk="0">
                  <a:moveTo>
                    <a:pt x="1304" y="1"/>
                  </a:moveTo>
                  <a:cubicBezTo>
                    <a:pt x="815" y="1"/>
                    <a:pt x="374" y="295"/>
                    <a:pt x="187" y="746"/>
                  </a:cubicBezTo>
                  <a:cubicBezTo>
                    <a:pt x="0" y="1197"/>
                    <a:pt x="104" y="1717"/>
                    <a:pt x="450" y="2063"/>
                  </a:cubicBezTo>
                  <a:cubicBezTo>
                    <a:pt x="681" y="2294"/>
                    <a:pt x="990" y="2416"/>
                    <a:pt x="1304" y="2416"/>
                  </a:cubicBezTo>
                  <a:cubicBezTo>
                    <a:pt x="1460" y="2416"/>
                    <a:pt x="1617" y="2386"/>
                    <a:pt x="1766" y="2324"/>
                  </a:cubicBezTo>
                  <a:cubicBezTo>
                    <a:pt x="2217" y="2137"/>
                    <a:pt x="2512" y="1696"/>
                    <a:pt x="2512" y="1209"/>
                  </a:cubicBezTo>
                  <a:cubicBezTo>
                    <a:pt x="2511" y="542"/>
                    <a:pt x="1971" y="1"/>
                    <a:pt x="1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80"/>
            <p:cNvSpPr/>
            <p:nvPr/>
          </p:nvSpPr>
          <p:spPr>
            <a:xfrm>
              <a:off x="3594193" y="514041"/>
              <a:ext cx="93448" cy="282986"/>
            </a:xfrm>
            <a:custGeom>
              <a:avLst/>
              <a:gdLst/>
              <a:ahLst/>
              <a:cxnLst/>
              <a:rect l="l" t="t" r="r" b="b"/>
              <a:pathLst>
                <a:path w="4139" h="12534" extrusionOk="0">
                  <a:moveTo>
                    <a:pt x="2416" y="1"/>
                  </a:moveTo>
                  <a:cubicBezTo>
                    <a:pt x="1083" y="1"/>
                    <a:pt x="0" y="1085"/>
                    <a:pt x="0" y="2416"/>
                  </a:cubicBezTo>
                  <a:lnTo>
                    <a:pt x="0" y="10118"/>
                  </a:lnTo>
                  <a:cubicBezTo>
                    <a:pt x="0" y="11449"/>
                    <a:pt x="1083" y="12534"/>
                    <a:pt x="2416" y="12534"/>
                  </a:cubicBezTo>
                  <a:lnTo>
                    <a:pt x="4138" y="12534"/>
                  </a:lnTo>
                  <a:lnTo>
                    <a:pt x="41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80"/>
            <p:cNvSpPr/>
            <p:nvPr/>
          </p:nvSpPr>
          <p:spPr>
            <a:xfrm>
              <a:off x="3789737" y="577122"/>
              <a:ext cx="156868" cy="156846"/>
            </a:xfrm>
            <a:custGeom>
              <a:avLst/>
              <a:gdLst/>
              <a:ahLst/>
              <a:cxnLst/>
              <a:rect l="l" t="t" r="r" b="b"/>
              <a:pathLst>
                <a:path w="6948" h="6947" extrusionOk="0">
                  <a:moveTo>
                    <a:pt x="3474" y="1057"/>
                  </a:moveTo>
                  <a:cubicBezTo>
                    <a:pt x="4806" y="1057"/>
                    <a:pt x="5889" y="2141"/>
                    <a:pt x="5889" y="3473"/>
                  </a:cubicBezTo>
                  <a:cubicBezTo>
                    <a:pt x="5889" y="4805"/>
                    <a:pt x="4806" y="5889"/>
                    <a:pt x="3474" y="5889"/>
                  </a:cubicBezTo>
                  <a:cubicBezTo>
                    <a:pt x="2143" y="5889"/>
                    <a:pt x="1058" y="4805"/>
                    <a:pt x="1058" y="3473"/>
                  </a:cubicBezTo>
                  <a:cubicBezTo>
                    <a:pt x="1058" y="2141"/>
                    <a:pt x="2141" y="1057"/>
                    <a:pt x="3474" y="1057"/>
                  </a:cubicBezTo>
                  <a:close/>
                  <a:moveTo>
                    <a:pt x="3474" y="0"/>
                  </a:moveTo>
                  <a:cubicBezTo>
                    <a:pt x="1559" y="0"/>
                    <a:pt x="0" y="1559"/>
                    <a:pt x="0" y="3474"/>
                  </a:cubicBezTo>
                  <a:cubicBezTo>
                    <a:pt x="0" y="5389"/>
                    <a:pt x="1560" y="6946"/>
                    <a:pt x="3474" y="6946"/>
                  </a:cubicBezTo>
                  <a:cubicBezTo>
                    <a:pt x="5389" y="6946"/>
                    <a:pt x="6947" y="5389"/>
                    <a:pt x="6947" y="3473"/>
                  </a:cubicBezTo>
                  <a:cubicBezTo>
                    <a:pt x="6947" y="1558"/>
                    <a:pt x="5389" y="0"/>
                    <a:pt x="3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80"/>
            <p:cNvSpPr/>
            <p:nvPr/>
          </p:nvSpPr>
          <p:spPr>
            <a:xfrm>
              <a:off x="3714893" y="404946"/>
              <a:ext cx="315701" cy="392081"/>
            </a:xfrm>
            <a:custGeom>
              <a:avLst/>
              <a:gdLst/>
              <a:ahLst/>
              <a:cxnLst/>
              <a:rect l="l" t="t" r="r" b="b"/>
              <a:pathLst>
                <a:path w="13983" h="17366" extrusionOk="0">
                  <a:moveTo>
                    <a:pt x="7997" y="4027"/>
                  </a:moveTo>
                  <a:lnTo>
                    <a:pt x="7997" y="4833"/>
                  </a:lnTo>
                  <a:lnTo>
                    <a:pt x="5580" y="4833"/>
                  </a:lnTo>
                  <a:lnTo>
                    <a:pt x="5580" y="4027"/>
                  </a:lnTo>
                  <a:close/>
                  <a:moveTo>
                    <a:pt x="6789" y="6418"/>
                  </a:moveTo>
                  <a:cubicBezTo>
                    <a:pt x="9371" y="6418"/>
                    <a:pt x="11469" y="8518"/>
                    <a:pt x="11469" y="11099"/>
                  </a:cubicBezTo>
                  <a:cubicBezTo>
                    <a:pt x="11469" y="13680"/>
                    <a:pt x="9371" y="15781"/>
                    <a:pt x="6789" y="15781"/>
                  </a:cubicBezTo>
                  <a:cubicBezTo>
                    <a:pt x="4208" y="15781"/>
                    <a:pt x="2108" y="13680"/>
                    <a:pt x="2108" y="11099"/>
                  </a:cubicBezTo>
                  <a:cubicBezTo>
                    <a:pt x="2108" y="8518"/>
                    <a:pt x="4208" y="6418"/>
                    <a:pt x="6789" y="6418"/>
                  </a:cubicBezTo>
                  <a:close/>
                  <a:moveTo>
                    <a:pt x="4089" y="0"/>
                  </a:moveTo>
                  <a:cubicBezTo>
                    <a:pt x="3754" y="0"/>
                    <a:pt x="3484" y="270"/>
                    <a:pt x="3484" y="605"/>
                  </a:cubicBezTo>
                  <a:lnTo>
                    <a:pt x="3484" y="3423"/>
                  </a:lnTo>
                  <a:cubicBezTo>
                    <a:pt x="3484" y="3757"/>
                    <a:pt x="3754" y="4027"/>
                    <a:pt x="4089" y="4027"/>
                  </a:cubicBezTo>
                  <a:lnTo>
                    <a:pt x="4373" y="4027"/>
                  </a:lnTo>
                  <a:lnTo>
                    <a:pt x="4373" y="4833"/>
                  </a:lnTo>
                  <a:lnTo>
                    <a:pt x="1" y="4833"/>
                  </a:lnTo>
                  <a:lnTo>
                    <a:pt x="1" y="17366"/>
                  </a:lnTo>
                  <a:lnTo>
                    <a:pt x="11566" y="17366"/>
                  </a:lnTo>
                  <a:cubicBezTo>
                    <a:pt x="12898" y="17366"/>
                    <a:pt x="13983" y="16283"/>
                    <a:pt x="13983" y="14950"/>
                  </a:cubicBezTo>
                  <a:lnTo>
                    <a:pt x="13983" y="7248"/>
                  </a:lnTo>
                  <a:cubicBezTo>
                    <a:pt x="13983" y="5917"/>
                    <a:pt x="12898" y="4833"/>
                    <a:pt x="11566" y="4833"/>
                  </a:cubicBezTo>
                  <a:lnTo>
                    <a:pt x="9204" y="4833"/>
                  </a:lnTo>
                  <a:lnTo>
                    <a:pt x="9204" y="4027"/>
                  </a:lnTo>
                  <a:lnTo>
                    <a:pt x="9490" y="4027"/>
                  </a:lnTo>
                  <a:cubicBezTo>
                    <a:pt x="9825" y="4027"/>
                    <a:pt x="10095" y="3757"/>
                    <a:pt x="10095" y="3423"/>
                  </a:cubicBezTo>
                  <a:lnTo>
                    <a:pt x="10095" y="605"/>
                  </a:lnTo>
                  <a:cubicBezTo>
                    <a:pt x="10095" y="270"/>
                    <a:pt x="9825" y="0"/>
                    <a:pt x="9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1032;p80"/>
          <p:cNvGrpSpPr/>
          <p:nvPr/>
        </p:nvGrpSpPr>
        <p:grpSpPr>
          <a:xfrm>
            <a:off x="6252095" y="2555980"/>
            <a:ext cx="356541" cy="355878"/>
            <a:chOff x="3061161" y="403321"/>
            <a:chExt cx="437258" cy="436446"/>
          </a:xfrm>
        </p:grpSpPr>
        <p:sp>
          <p:nvSpPr>
            <p:cNvPr id="1033" name="Google Shape;1033;p80"/>
            <p:cNvSpPr/>
            <p:nvPr/>
          </p:nvSpPr>
          <p:spPr>
            <a:xfrm>
              <a:off x="3061590" y="403321"/>
              <a:ext cx="152985" cy="152240"/>
            </a:xfrm>
            <a:custGeom>
              <a:avLst/>
              <a:gdLst/>
              <a:ahLst/>
              <a:cxnLst/>
              <a:rect l="l" t="t" r="r" b="b"/>
              <a:pathLst>
                <a:path w="6776" h="6743" extrusionOk="0">
                  <a:moveTo>
                    <a:pt x="6103" y="0"/>
                  </a:moveTo>
                  <a:cubicBezTo>
                    <a:pt x="6091" y="0"/>
                    <a:pt x="6080" y="0"/>
                    <a:pt x="6069" y="1"/>
                  </a:cubicBezTo>
                  <a:lnTo>
                    <a:pt x="675" y="1"/>
                  </a:lnTo>
                  <a:cubicBezTo>
                    <a:pt x="302" y="1"/>
                    <a:pt x="0" y="303"/>
                    <a:pt x="0" y="675"/>
                  </a:cubicBezTo>
                  <a:lnTo>
                    <a:pt x="0" y="6068"/>
                  </a:lnTo>
                  <a:cubicBezTo>
                    <a:pt x="0" y="6440"/>
                    <a:pt x="302" y="6742"/>
                    <a:pt x="675" y="6742"/>
                  </a:cubicBezTo>
                  <a:cubicBezTo>
                    <a:pt x="1048" y="6742"/>
                    <a:pt x="1349" y="6440"/>
                    <a:pt x="1349" y="6068"/>
                  </a:cubicBezTo>
                  <a:lnTo>
                    <a:pt x="1349" y="1349"/>
                  </a:lnTo>
                  <a:lnTo>
                    <a:pt x="6069" y="1349"/>
                  </a:lnTo>
                  <a:cubicBezTo>
                    <a:pt x="6079" y="1350"/>
                    <a:pt x="6090" y="1350"/>
                    <a:pt x="6100" y="1350"/>
                  </a:cubicBezTo>
                  <a:cubicBezTo>
                    <a:pt x="6471" y="1350"/>
                    <a:pt x="6775" y="1049"/>
                    <a:pt x="6775" y="675"/>
                  </a:cubicBezTo>
                  <a:cubicBezTo>
                    <a:pt x="6775" y="301"/>
                    <a:pt x="6473" y="0"/>
                    <a:pt x="6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80"/>
            <p:cNvSpPr/>
            <p:nvPr/>
          </p:nvSpPr>
          <p:spPr>
            <a:xfrm>
              <a:off x="3346451" y="403321"/>
              <a:ext cx="151969" cy="153030"/>
            </a:xfrm>
            <a:custGeom>
              <a:avLst/>
              <a:gdLst/>
              <a:ahLst/>
              <a:cxnLst/>
              <a:rect l="l" t="t" r="r" b="b"/>
              <a:pathLst>
                <a:path w="6731" h="6778" extrusionOk="0">
                  <a:moveTo>
                    <a:pt x="644" y="1"/>
                  </a:moveTo>
                  <a:cubicBezTo>
                    <a:pt x="284" y="17"/>
                    <a:pt x="1" y="315"/>
                    <a:pt x="1" y="675"/>
                  </a:cubicBezTo>
                  <a:cubicBezTo>
                    <a:pt x="1" y="1036"/>
                    <a:pt x="284" y="1332"/>
                    <a:pt x="644" y="1349"/>
                  </a:cubicBezTo>
                  <a:lnTo>
                    <a:pt x="5364" y="1349"/>
                  </a:lnTo>
                  <a:lnTo>
                    <a:pt x="5364" y="6068"/>
                  </a:lnTo>
                  <a:cubicBezTo>
                    <a:pt x="5344" y="6453"/>
                    <a:pt x="5652" y="6777"/>
                    <a:pt x="6037" y="6777"/>
                  </a:cubicBezTo>
                  <a:cubicBezTo>
                    <a:pt x="6424" y="6777"/>
                    <a:pt x="6731" y="6453"/>
                    <a:pt x="6712" y="6068"/>
                  </a:cubicBezTo>
                  <a:lnTo>
                    <a:pt x="6712" y="675"/>
                  </a:lnTo>
                  <a:cubicBezTo>
                    <a:pt x="6712" y="303"/>
                    <a:pt x="6409" y="1"/>
                    <a:pt x="6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80"/>
            <p:cNvSpPr/>
            <p:nvPr/>
          </p:nvSpPr>
          <p:spPr>
            <a:xfrm>
              <a:off x="3345006" y="687481"/>
              <a:ext cx="152985" cy="152285"/>
            </a:xfrm>
            <a:custGeom>
              <a:avLst/>
              <a:gdLst/>
              <a:ahLst/>
              <a:cxnLst/>
              <a:rect l="l" t="t" r="r" b="b"/>
              <a:pathLst>
                <a:path w="6776" h="6745" extrusionOk="0">
                  <a:moveTo>
                    <a:pt x="6103" y="0"/>
                  </a:moveTo>
                  <a:cubicBezTo>
                    <a:pt x="5729" y="0"/>
                    <a:pt x="5427" y="302"/>
                    <a:pt x="5427" y="676"/>
                  </a:cubicBezTo>
                  <a:lnTo>
                    <a:pt x="5427" y="5395"/>
                  </a:lnTo>
                  <a:lnTo>
                    <a:pt x="708" y="5395"/>
                  </a:lnTo>
                  <a:cubicBezTo>
                    <a:pt x="697" y="5394"/>
                    <a:pt x="686" y="5394"/>
                    <a:pt x="675" y="5394"/>
                  </a:cubicBezTo>
                  <a:cubicBezTo>
                    <a:pt x="304" y="5394"/>
                    <a:pt x="1" y="5695"/>
                    <a:pt x="1" y="6069"/>
                  </a:cubicBezTo>
                  <a:cubicBezTo>
                    <a:pt x="1" y="6444"/>
                    <a:pt x="304" y="6744"/>
                    <a:pt x="674" y="6744"/>
                  </a:cubicBezTo>
                  <a:cubicBezTo>
                    <a:pt x="686" y="6744"/>
                    <a:pt x="697" y="6744"/>
                    <a:pt x="708" y="6743"/>
                  </a:cubicBezTo>
                  <a:lnTo>
                    <a:pt x="6103" y="6743"/>
                  </a:lnTo>
                  <a:cubicBezTo>
                    <a:pt x="6475" y="6743"/>
                    <a:pt x="6776" y="6441"/>
                    <a:pt x="6776" y="6069"/>
                  </a:cubicBezTo>
                  <a:lnTo>
                    <a:pt x="6776" y="675"/>
                  </a:lnTo>
                  <a:cubicBezTo>
                    <a:pt x="6776" y="302"/>
                    <a:pt x="6473" y="0"/>
                    <a:pt x="6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80"/>
            <p:cNvSpPr/>
            <p:nvPr/>
          </p:nvSpPr>
          <p:spPr>
            <a:xfrm>
              <a:off x="3061161" y="686713"/>
              <a:ext cx="153437" cy="153053"/>
            </a:xfrm>
            <a:custGeom>
              <a:avLst/>
              <a:gdLst/>
              <a:ahLst/>
              <a:cxnLst/>
              <a:rect l="l" t="t" r="r" b="b"/>
              <a:pathLst>
                <a:path w="6796" h="6779" extrusionOk="0">
                  <a:moveTo>
                    <a:pt x="694" y="1"/>
                  </a:moveTo>
                  <a:cubicBezTo>
                    <a:pt x="308" y="1"/>
                    <a:pt x="0" y="323"/>
                    <a:pt x="19" y="709"/>
                  </a:cubicBezTo>
                  <a:lnTo>
                    <a:pt x="19" y="6103"/>
                  </a:lnTo>
                  <a:cubicBezTo>
                    <a:pt x="19" y="6475"/>
                    <a:pt x="321" y="6777"/>
                    <a:pt x="695" y="6777"/>
                  </a:cubicBezTo>
                  <a:lnTo>
                    <a:pt x="6088" y="6777"/>
                  </a:lnTo>
                  <a:cubicBezTo>
                    <a:pt x="6099" y="6778"/>
                    <a:pt x="6111" y="6778"/>
                    <a:pt x="6122" y="6778"/>
                  </a:cubicBezTo>
                  <a:cubicBezTo>
                    <a:pt x="6492" y="6778"/>
                    <a:pt x="6796" y="6478"/>
                    <a:pt x="6796" y="6103"/>
                  </a:cubicBezTo>
                  <a:cubicBezTo>
                    <a:pt x="6796" y="5729"/>
                    <a:pt x="6492" y="5428"/>
                    <a:pt x="6122" y="5428"/>
                  </a:cubicBezTo>
                  <a:cubicBezTo>
                    <a:pt x="6110" y="5428"/>
                    <a:pt x="6099" y="5428"/>
                    <a:pt x="6088" y="5429"/>
                  </a:cubicBezTo>
                  <a:lnTo>
                    <a:pt x="1368" y="5429"/>
                  </a:lnTo>
                  <a:lnTo>
                    <a:pt x="1368" y="709"/>
                  </a:lnTo>
                  <a:cubicBezTo>
                    <a:pt x="1387" y="323"/>
                    <a:pt x="1080" y="1"/>
                    <a:pt x="6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80"/>
            <p:cNvSpPr/>
            <p:nvPr/>
          </p:nvSpPr>
          <p:spPr>
            <a:xfrm>
              <a:off x="3263343" y="606292"/>
              <a:ext cx="31721" cy="30502"/>
            </a:xfrm>
            <a:custGeom>
              <a:avLst/>
              <a:gdLst/>
              <a:ahLst/>
              <a:cxnLst/>
              <a:rect l="l" t="t" r="r" b="b"/>
              <a:pathLst>
                <a:path w="1405" h="1351" extrusionOk="0">
                  <a:moveTo>
                    <a:pt x="729" y="0"/>
                  </a:moveTo>
                  <a:cubicBezTo>
                    <a:pt x="456" y="0"/>
                    <a:pt x="210" y="165"/>
                    <a:pt x="106" y="417"/>
                  </a:cubicBezTo>
                  <a:cubicBezTo>
                    <a:pt x="1" y="670"/>
                    <a:pt x="59" y="960"/>
                    <a:pt x="252" y="1153"/>
                  </a:cubicBezTo>
                  <a:cubicBezTo>
                    <a:pt x="381" y="1282"/>
                    <a:pt x="554" y="1351"/>
                    <a:pt x="730" y="1351"/>
                  </a:cubicBezTo>
                  <a:cubicBezTo>
                    <a:pt x="817" y="1351"/>
                    <a:pt x="904" y="1334"/>
                    <a:pt x="987" y="1299"/>
                  </a:cubicBezTo>
                  <a:cubicBezTo>
                    <a:pt x="1240" y="1194"/>
                    <a:pt x="1405" y="947"/>
                    <a:pt x="1403" y="674"/>
                  </a:cubicBezTo>
                  <a:cubicBezTo>
                    <a:pt x="1403" y="302"/>
                    <a:pt x="1101" y="0"/>
                    <a:pt x="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80"/>
            <p:cNvSpPr/>
            <p:nvPr/>
          </p:nvSpPr>
          <p:spPr>
            <a:xfrm>
              <a:off x="3183373" y="525081"/>
              <a:ext cx="192857" cy="192857"/>
            </a:xfrm>
            <a:custGeom>
              <a:avLst/>
              <a:gdLst/>
              <a:ahLst/>
              <a:cxnLst/>
              <a:rect l="l" t="t" r="r" b="b"/>
              <a:pathLst>
                <a:path w="8542" h="8542" extrusionOk="0">
                  <a:moveTo>
                    <a:pt x="4271" y="2249"/>
                  </a:moveTo>
                  <a:cubicBezTo>
                    <a:pt x="4531" y="2249"/>
                    <a:pt x="4794" y="2299"/>
                    <a:pt x="5045" y="2403"/>
                  </a:cubicBezTo>
                  <a:cubicBezTo>
                    <a:pt x="5801" y="2715"/>
                    <a:pt x="6294" y="3454"/>
                    <a:pt x="6294" y="4271"/>
                  </a:cubicBezTo>
                  <a:cubicBezTo>
                    <a:pt x="6293" y="5388"/>
                    <a:pt x="5388" y="6293"/>
                    <a:pt x="4271" y="6294"/>
                  </a:cubicBezTo>
                  <a:cubicBezTo>
                    <a:pt x="3452" y="6294"/>
                    <a:pt x="2715" y="5801"/>
                    <a:pt x="2403" y="5045"/>
                  </a:cubicBezTo>
                  <a:cubicBezTo>
                    <a:pt x="2089" y="4290"/>
                    <a:pt x="2263" y="3420"/>
                    <a:pt x="2841" y="2841"/>
                  </a:cubicBezTo>
                  <a:cubicBezTo>
                    <a:pt x="3227" y="2454"/>
                    <a:pt x="3744" y="2249"/>
                    <a:pt x="4271" y="2249"/>
                  </a:cubicBezTo>
                  <a:close/>
                  <a:moveTo>
                    <a:pt x="4271" y="1"/>
                  </a:moveTo>
                  <a:cubicBezTo>
                    <a:pt x="1917" y="1"/>
                    <a:pt x="1" y="1917"/>
                    <a:pt x="1" y="4271"/>
                  </a:cubicBezTo>
                  <a:cubicBezTo>
                    <a:pt x="1" y="6626"/>
                    <a:pt x="1917" y="8542"/>
                    <a:pt x="4271" y="8542"/>
                  </a:cubicBezTo>
                  <a:cubicBezTo>
                    <a:pt x="6625" y="8542"/>
                    <a:pt x="8542" y="6627"/>
                    <a:pt x="8542" y="4271"/>
                  </a:cubicBezTo>
                  <a:cubicBezTo>
                    <a:pt x="8542" y="1917"/>
                    <a:pt x="6625" y="1"/>
                    <a:pt x="42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 name="Google Shape;1039;p80"/>
          <p:cNvGrpSpPr/>
          <p:nvPr/>
        </p:nvGrpSpPr>
        <p:grpSpPr>
          <a:xfrm>
            <a:off x="2444623" y="1496735"/>
            <a:ext cx="355841" cy="292493"/>
            <a:chOff x="2529777" y="417657"/>
            <a:chExt cx="436400" cy="358711"/>
          </a:xfrm>
        </p:grpSpPr>
        <p:sp>
          <p:nvSpPr>
            <p:cNvPr id="1040" name="Google Shape;1040;p80"/>
            <p:cNvSpPr/>
            <p:nvPr/>
          </p:nvSpPr>
          <p:spPr>
            <a:xfrm>
              <a:off x="2529777" y="417657"/>
              <a:ext cx="436400" cy="358711"/>
            </a:xfrm>
            <a:custGeom>
              <a:avLst/>
              <a:gdLst/>
              <a:ahLst/>
              <a:cxnLst/>
              <a:rect l="l" t="t" r="r" b="b"/>
              <a:pathLst>
                <a:path w="19329" h="15888" extrusionOk="0">
                  <a:moveTo>
                    <a:pt x="16853" y="1851"/>
                  </a:moveTo>
                  <a:cubicBezTo>
                    <a:pt x="17199" y="1851"/>
                    <a:pt x="17481" y="2134"/>
                    <a:pt x="17481" y="2480"/>
                  </a:cubicBezTo>
                  <a:lnTo>
                    <a:pt x="17479" y="13409"/>
                  </a:lnTo>
                  <a:cubicBezTo>
                    <a:pt x="17479" y="13757"/>
                    <a:pt x="17198" y="14040"/>
                    <a:pt x="16849" y="14040"/>
                  </a:cubicBezTo>
                  <a:lnTo>
                    <a:pt x="2478" y="14040"/>
                  </a:lnTo>
                  <a:cubicBezTo>
                    <a:pt x="2131" y="14038"/>
                    <a:pt x="1849" y="13757"/>
                    <a:pt x="1849" y="13409"/>
                  </a:cubicBezTo>
                  <a:lnTo>
                    <a:pt x="1849" y="2480"/>
                  </a:lnTo>
                  <a:cubicBezTo>
                    <a:pt x="1849" y="2134"/>
                    <a:pt x="2130" y="1851"/>
                    <a:pt x="2477" y="1851"/>
                  </a:cubicBezTo>
                  <a:cubicBezTo>
                    <a:pt x="2478" y="1851"/>
                    <a:pt x="2479" y="1851"/>
                    <a:pt x="2480" y="1851"/>
                  </a:cubicBezTo>
                  <a:lnTo>
                    <a:pt x="16850" y="1851"/>
                  </a:lnTo>
                  <a:cubicBezTo>
                    <a:pt x="16851" y="1851"/>
                    <a:pt x="16852" y="1851"/>
                    <a:pt x="16853" y="1851"/>
                  </a:cubicBezTo>
                  <a:close/>
                  <a:moveTo>
                    <a:pt x="631" y="1"/>
                  </a:moveTo>
                  <a:cubicBezTo>
                    <a:pt x="282" y="1"/>
                    <a:pt x="0" y="284"/>
                    <a:pt x="0" y="631"/>
                  </a:cubicBezTo>
                  <a:lnTo>
                    <a:pt x="0" y="15259"/>
                  </a:lnTo>
                  <a:cubicBezTo>
                    <a:pt x="0" y="15606"/>
                    <a:pt x="282" y="15888"/>
                    <a:pt x="631" y="15888"/>
                  </a:cubicBezTo>
                  <a:lnTo>
                    <a:pt x="18698" y="15888"/>
                  </a:lnTo>
                  <a:cubicBezTo>
                    <a:pt x="19045" y="15888"/>
                    <a:pt x="19328" y="15606"/>
                    <a:pt x="19328" y="15259"/>
                  </a:cubicBezTo>
                  <a:lnTo>
                    <a:pt x="19328" y="631"/>
                  </a:lnTo>
                  <a:cubicBezTo>
                    <a:pt x="19328" y="284"/>
                    <a:pt x="19045" y="1"/>
                    <a:pt x="18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80"/>
            <p:cNvSpPr/>
            <p:nvPr/>
          </p:nvSpPr>
          <p:spPr>
            <a:xfrm>
              <a:off x="2637291" y="492727"/>
              <a:ext cx="221418" cy="208594"/>
            </a:xfrm>
            <a:custGeom>
              <a:avLst/>
              <a:gdLst/>
              <a:ahLst/>
              <a:cxnLst/>
              <a:rect l="l" t="t" r="r" b="b"/>
              <a:pathLst>
                <a:path w="9807" h="9239" extrusionOk="0">
                  <a:moveTo>
                    <a:pt x="4902" y="2938"/>
                  </a:moveTo>
                  <a:cubicBezTo>
                    <a:pt x="5119" y="2938"/>
                    <a:pt x="5337" y="2980"/>
                    <a:pt x="5545" y="3067"/>
                  </a:cubicBezTo>
                  <a:cubicBezTo>
                    <a:pt x="6173" y="3327"/>
                    <a:pt x="6583" y="3940"/>
                    <a:pt x="6583" y="4620"/>
                  </a:cubicBezTo>
                  <a:cubicBezTo>
                    <a:pt x="6581" y="5547"/>
                    <a:pt x="5830" y="6300"/>
                    <a:pt x="4902" y="6300"/>
                  </a:cubicBezTo>
                  <a:cubicBezTo>
                    <a:pt x="4221" y="6300"/>
                    <a:pt x="3610" y="5891"/>
                    <a:pt x="3349" y="5262"/>
                  </a:cubicBezTo>
                  <a:cubicBezTo>
                    <a:pt x="3089" y="4634"/>
                    <a:pt x="3233" y="3912"/>
                    <a:pt x="3713" y="3430"/>
                  </a:cubicBezTo>
                  <a:cubicBezTo>
                    <a:pt x="4035" y="3109"/>
                    <a:pt x="4465" y="2938"/>
                    <a:pt x="4902" y="2938"/>
                  </a:cubicBezTo>
                  <a:close/>
                  <a:moveTo>
                    <a:pt x="4901" y="1"/>
                  </a:moveTo>
                  <a:cubicBezTo>
                    <a:pt x="4122" y="1"/>
                    <a:pt x="3343" y="407"/>
                    <a:pt x="2940" y="1222"/>
                  </a:cubicBezTo>
                  <a:cubicBezTo>
                    <a:pt x="2889" y="1219"/>
                    <a:pt x="2839" y="1217"/>
                    <a:pt x="2789" y="1217"/>
                  </a:cubicBezTo>
                  <a:cubicBezTo>
                    <a:pt x="1060" y="1217"/>
                    <a:pt x="2" y="3153"/>
                    <a:pt x="978" y="4620"/>
                  </a:cubicBezTo>
                  <a:cubicBezTo>
                    <a:pt x="1" y="6087"/>
                    <a:pt x="1062" y="8023"/>
                    <a:pt x="2789" y="8023"/>
                  </a:cubicBezTo>
                  <a:cubicBezTo>
                    <a:pt x="2839" y="8023"/>
                    <a:pt x="2889" y="8021"/>
                    <a:pt x="2940" y="8018"/>
                  </a:cubicBezTo>
                  <a:cubicBezTo>
                    <a:pt x="3343" y="8831"/>
                    <a:pt x="4123" y="9239"/>
                    <a:pt x="4903" y="9239"/>
                  </a:cubicBezTo>
                  <a:cubicBezTo>
                    <a:pt x="5682" y="9239"/>
                    <a:pt x="6461" y="8832"/>
                    <a:pt x="6863" y="8018"/>
                  </a:cubicBezTo>
                  <a:cubicBezTo>
                    <a:pt x="6913" y="8021"/>
                    <a:pt x="6963" y="8022"/>
                    <a:pt x="7012" y="8022"/>
                  </a:cubicBezTo>
                  <a:cubicBezTo>
                    <a:pt x="8737" y="8022"/>
                    <a:pt x="9807" y="6091"/>
                    <a:pt x="8826" y="4620"/>
                  </a:cubicBezTo>
                  <a:cubicBezTo>
                    <a:pt x="9804" y="3151"/>
                    <a:pt x="8741" y="1217"/>
                    <a:pt x="7014" y="1217"/>
                  </a:cubicBezTo>
                  <a:cubicBezTo>
                    <a:pt x="6965" y="1217"/>
                    <a:pt x="6915" y="1219"/>
                    <a:pt x="6865" y="1222"/>
                  </a:cubicBezTo>
                  <a:cubicBezTo>
                    <a:pt x="6461" y="408"/>
                    <a:pt x="5681" y="1"/>
                    <a:pt x="49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 name="Google Shape;1042;p80"/>
          <p:cNvGrpSpPr/>
          <p:nvPr/>
        </p:nvGrpSpPr>
        <p:grpSpPr>
          <a:xfrm>
            <a:off x="1860320" y="1465043"/>
            <a:ext cx="355859" cy="355878"/>
            <a:chOff x="2010811" y="379727"/>
            <a:chExt cx="436423" cy="436446"/>
          </a:xfrm>
        </p:grpSpPr>
        <p:sp>
          <p:nvSpPr>
            <p:cNvPr id="1043" name="Google Shape;1043;p80"/>
            <p:cNvSpPr/>
            <p:nvPr/>
          </p:nvSpPr>
          <p:spPr>
            <a:xfrm>
              <a:off x="2142776" y="511670"/>
              <a:ext cx="172560" cy="172560"/>
            </a:xfrm>
            <a:custGeom>
              <a:avLst/>
              <a:gdLst/>
              <a:ahLst/>
              <a:cxnLst/>
              <a:rect l="l" t="t" r="r" b="b"/>
              <a:pathLst>
                <a:path w="7643" h="7643" extrusionOk="0">
                  <a:moveTo>
                    <a:pt x="673" y="1"/>
                  </a:moveTo>
                  <a:cubicBezTo>
                    <a:pt x="301" y="2"/>
                    <a:pt x="1" y="303"/>
                    <a:pt x="1" y="675"/>
                  </a:cubicBezTo>
                  <a:lnTo>
                    <a:pt x="1" y="6968"/>
                  </a:lnTo>
                  <a:cubicBezTo>
                    <a:pt x="1" y="7341"/>
                    <a:pt x="303" y="7643"/>
                    <a:pt x="675" y="7643"/>
                  </a:cubicBezTo>
                  <a:lnTo>
                    <a:pt x="6968" y="7643"/>
                  </a:lnTo>
                  <a:cubicBezTo>
                    <a:pt x="7340" y="7643"/>
                    <a:pt x="7643" y="7341"/>
                    <a:pt x="7643" y="6968"/>
                  </a:cubicBezTo>
                  <a:lnTo>
                    <a:pt x="7643" y="675"/>
                  </a:lnTo>
                  <a:cubicBezTo>
                    <a:pt x="7643" y="303"/>
                    <a:pt x="7340" y="1"/>
                    <a:pt x="69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80"/>
            <p:cNvSpPr/>
            <p:nvPr/>
          </p:nvSpPr>
          <p:spPr>
            <a:xfrm>
              <a:off x="2254783" y="379772"/>
              <a:ext cx="192451" cy="187371"/>
            </a:xfrm>
            <a:custGeom>
              <a:avLst/>
              <a:gdLst/>
              <a:ahLst/>
              <a:cxnLst/>
              <a:rect l="l" t="t" r="r" b="b"/>
              <a:pathLst>
                <a:path w="8524" h="8299" extrusionOk="0">
                  <a:moveTo>
                    <a:pt x="899" y="0"/>
                  </a:moveTo>
                  <a:cubicBezTo>
                    <a:pt x="300" y="0"/>
                    <a:pt x="0" y="727"/>
                    <a:pt x="424" y="1150"/>
                  </a:cubicBezTo>
                  <a:lnTo>
                    <a:pt x="7372" y="8101"/>
                  </a:lnTo>
                  <a:cubicBezTo>
                    <a:pt x="7509" y="8237"/>
                    <a:pt x="7677" y="8298"/>
                    <a:pt x="7843" y="8298"/>
                  </a:cubicBezTo>
                  <a:cubicBezTo>
                    <a:pt x="8190" y="8298"/>
                    <a:pt x="8524" y="8030"/>
                    <a:pt x="8524" y="7623"/>
                  </a:cubicBezTo>
                  <a:lnTo>
                    <a:pt x="8524" y="675"/>
                  </a:lnTo>
                  <a:cubicBezTo>
                    <a:pt x="8523" y="302"/>
                    <a:pt x="8222" y="0"/>
                    <a:pt x="78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80"/>
            <p:cNvSpPr/>
            <p:nvPr/>
          </p:nvSpPr>
          <p:spPr>
            <a:xfrm>
              <a:off x="2010811" y="379727"/>
              <a:ext cx="192518" cy="187416"/>
            </a:xfrm>
            <a:custGeom>
              <a:avLst/>
              <a:gdLst/>
              <a:ahLst/>
              <a:cxnLst/>
              <a:rect l="l" t="t" r="r" b="b"/>
              <a:pathLst>
                <a:path w="8527" h="8301" extrusionOk="0">
                  <a:moveTo>
                    <a:pt x="676" y="1"/>
                  </a:moveTo>
                  <a:cubicBezTo>
                    <a:pt x="302" y="1"/>
                    <a:pt x="0" y="303"/>
                    <a:pt x="0" y="677"/>
                  </a:cubicBezTo>
                  <a:lnTo>
                    <a:pt x="0" y="7625"/>
                  </a:lnTo>
                  <a:cubicBezTo>
                    <a:pt x="1" y="8034"/>
                    <a:pt x="335" y="8300"/>
                    <a:pt x="681" y="8300"/>
                  </a:cubicBezTo>
                  <a:cubicBezTo>
                    <a:pt x="847" y="8300"/>
                    <a:pt x="1016" y="8239"/>
                    <a:pt x="1153" y="8103"/>
                  </a:cubicBezTo>
                  <a:lnTo>
                    <a:pt x="8102" y="1152"/>
                  </a:lnTo>
                  <a:cubicBezTo>
                    <a:pt x="8527" y="728"/>
                    <a:pt x="8223" y="1"/>
                    <a:pt x="7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80"/>
            <p:cNvSpPr/>
            <p:nvPr/>
          </p:nvSpPr>
          <p:spPr>
            <a:xfrm>
              <a:off x="2010833" y="628757"/>
              <a:ext cx="192473" cy="187416"/>
            </a:xfrm>
            <a:custGeom>
              <a:avLst/>
              <a:gdLst/>
              <a:ahLst/>
              <a:cxnLst/>
              <a:rect l="l" t="t" r="r" b="b"/>
              <a:pathLst>
                <a:path w="8525" h="8301" extrusionOk="0">
                  <a:moveTo>
                    <a:pt x="680" y="1"/>
                  </a:moveTo>
                  <a:cubicBezTo>
                    <a:pt x="334" y="1"/>
                    <a:pt x="1" y="269"/>
                    <a:pt x="1" y="676"/>
                  </a:cubicBezTo>
                  <a:lnTo>
                    <a:pt x="1" y="7625"/>
                  </a:lnTo>
                  <a:cubicBezTo>
                    <a:pt x="1" y="7999"/>
                    <a:pt x="303" y="8301"/>
                    <a:pt x="675" y="8301"/>
                  </a:cubicBezTo>
                  <a:lnTo>
                    <a:pt x="7625" y="8301"/>
                  </a:lnTo>
                  <a:cubicBezTo>
                    <a:pt x="8225" y="8301"/>
                    <a:pt x="8524" y="7572"/>
                    <a:pt x="8101" y="7149"/>
                  </a:cubicBezTo>
                  <a:lnTo>
                    <a:pt x="1151" y="199"/>
                  </a:lnTo>
                  <a:cubicBezTo>
                    <a:pt x="1014" y="62"/>
                    <a:pt x="846" y="1"/>
                    <a:pt x="6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80"/>
            <p:cNvSpPr/>
            <p:nvPr/>
          </p:nvSpPr>
          <p:spPr>
            <a:xfrm>
              <a:off x="2254738" y="628779"/>
              <a:ext cx="192496" cy="187371"/>
            </a:xfrm>
            <a:custGeom>
              <a:avLst/>
              <a:gdLst/>
              <a:ahLst/>
              <a:cxnLst/>
              <a:rect l="l" t="t" r="r" b="b"/>
              <a:pathLst>
                <a:path w="8526" h="8299" extrusionOk="0">
                  <a:moveTo>
                    <a:pt x="7845" y="0"/>
                  </a:moveTo>
                  <a:cubicBezTo>
                    <a:pt x="7680" y="0"/>
                    <a:pt x="7511" y="61"/>
                    <a:pt x="7374" y="198"/>
                  </a:cubicBezTo>
                  <a:lnTo>
                    <a:pt x="424" y="7148"/>
                  </a:lnTo>
                  <a:cubicBezTo>
                    <a:pt x="1" y="7573"/>
                    <a:pt x="303" y="8298"/>
                    <a:pt x="901" y="8298"/>
                  </a:cubicBezTo>
                  <a:lnTo>
                    <a:pt x="7852" y="8298"/>
                  </a:lnTo>
                  <a:cubicBezTo>
                    <a:pt x="8224" y="8298"/>
                    <a:pt x="8526" y="7996"/>
                    <a:pt x="8526" y="7624"/>
                  </a:cubicBezTo>
                  <a:lnTo>
                    <a:pt x="8526" y="675"/>
                  </a:lnTo>
                  <a:cubicBezTo>
                    <a:pt x="8526" y="269"/>
                    <a:pt x="8192" y="0"/>
                    <a:pt x="7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 name="Google Shape;1048;p80"/>
          <p:cNvGrpSpPr/>
          <p:nvPr/>
        </p:nvGrpSpPr>
        <p:grpSpPr>
          <a:xfrm>
            <a:off x="1359595" y="1465051"/>
            <a:ext cx="272279" cy="355859"/>
            <a:chOff x="1548085" y="348028"/>
            <a:chExt cx="333921" cy="436423"/>
          </a:xfrm>
        </p:grpSpPr>
        <p:sp>
          <p:nvSpPr>
            <p:cNvPr id="1049" name="Google Shape;1049;p80"/>
            <p:cNvSpPr/>
            <p:nvPr/>
          </p:nvSpPr>
          <p:spPr>
            <a:xfrm>
              <a:off x="1690346" y="553642"/>
              <a:ext cx="83221" cy="80105"/>
            </a:xfrm>
            <a:custGeom>
              <a:avLst/>
              <a:gdLst/>
              <a:ahLst/>
              <a:cxnLst/>
              <a:rect l="l" t="t" r="r" b="b"/>
              <a:pathLst>
                <a:path w="3686" h="3548" extrusionOk="0">
                  <a:moveTo>
                    <a:pt x="1913" y="1"/>
                  </a:moveTo>
                  <a:cubicBezTo>
                    <a:pt x="1452" y="1"/>
                    <a:pt x="998" y="181"/>
                    <a:pt x="659" y="521"/>
                  </a:cubicBezTo>
                  <a:cubicBezTo>
                    <a:pt x="152" y="1027"/>
                    <a:pt x="0" y="1791"/>
                    <a:pt x="275" y="2453"/>
                  </a:cubicBezTo>
                  <a:cubicBezTo>
                    <a:pt x="549" y="3116"/>
                    <a:pt x="1196" y="3548"/>
                    <a:pt x="1912" y="3548"/>
                  </a:cubicBezTo>
                  <a:cubicBezTo>
                    <a:pt x="2892" y="3546"/>
                    <a:pt x="3686" y="2754"/>
                    <a:pt x="3686" y="1774"/>
                  </a:cubicBezTo>
                  <a:cubicBezTo>
                    <a:pt x="3686" y="1058"/>
                    <a:pt x="3254" y="411"/>
                    <a:pt x="2591" y="135"/>
                  </a:cubicBezTo>
                  <a:cubicBezTo>
                    <a:pt x="2372" y="45"/>
                    <a:pt x="2142" y="1"/>
                    <a:pt x="19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80"/>
            <p:cNvSpPr/>
            <p:nvPr/>
          </p:nvSpPr>
          <p:spPr>
            <a:xfrm>
              <a:off x="1548085" y="348028"/>
              <a:ext cx="333921" cy="436423"/>
            </a:xfrm>
            <a:custGeom>
              <a:avLst/>
              <a:gdLst/>
              <a:ahLst/>
              <a:cxnLst/>
              <a:rect l="l" t="t" r="r" b="b"/>
              <a:pathLst>
                <a:path w="14790" h="19330" extrusionOk="0">
                  <a:moveTo>
                    <a:pt x="2269" y="1784"/>
                  </a:moveTo>
                  <a:cubicBezTo>
                    <a:pt x="2622" y="2358"/>
                    <a:pt x="2918" y="2908"/>
                    <a:pt x="3096" y="3318"/>
                  </a:cubicBezTo>
                  <a:cubicBezTo>
                    <a:pt x="3098" y="3323"/>
                    <a:pt x="3099" y="3327"/>
                    <a:pt x="3101" y="3331"/>
                  </a:cubicBezTo>
                  <a:cubicBezTo>
                    <a:pt x="3538" y="4360"/>
                    <a:pt x="2863" y="4914"/>
                    <a:pt x="2269" y="4914"/>
                  </a:cubicBezTo>
                  <a:cubicBezTo>
                    <a:pt x="1713" y="4914"/>
                    <a:pt x="1262" y="4463"/>
                    <a:pt x="1262" y="3906"/>
                  </a:cubicBezTo>
                  <a:lnTo>
                    <a:pt x="1260" y="3906"/>
                  </a:lnTo>
                  <a:cubicBezTo>
                    <a:pt x="1260" y="3584"/>
                    <a:pt x="1721" y="2673"/>
                    <a:pt x="2269" y="1784"/>
                  </a:cubicBezTo>
                  <a:close/>
                  <a:moveTo>
                    <a:pt x="2268" y="1"/>
                  </a:moveTo>
                  <a:cubicBezTo>
                    <a:pt x="2072" y="1"/>
                    <a:pt x="1875" y="91"/>
                    <a:pt x="1751" y="272"/>
                  </a:cubicBezTo>
                  <a:cubicBezTo>
                    <a:pt x="1215" y="1047"/>
                    <a:pt x="1" y="2945"/>
                    <a:pt x="1" y="3906"/>
                  </a:cubicBezTo>
                  <a:cubicBezTo>
                    <a:pt x="2" y="4915"/>
                    <a:pt x="669" y="5804"/>
                    <a:pt x="1638" y="6086"/>
                  </a:cubicBezTo>
                  <a:lnTo>
                    <a:pt x="1638" y="18699"/>
                  </a:lnTo>
                  <a:cubicBezTo>
                    <a:pt x="1638" y="19047"/>
                    <a:pt x="1920" y="19329"/>
                    <a:pt x="2269" y="19329"/>
                  </a:cubicBezTo>
                  <a:lnTo>
                    <a:pt x="7584" y="19329"/>
                  </a:lnTo>
                  <a:cubicBezTo>
                    <a:pt x="7584" y="15559"/>
                    <a:pt x="7580" y="15838"/>
                    <a:pt x="7590" y="15768"/>
                  </a:cubicBezTo>
                  <a:cubicBezTo>
                    <a:pt x="6942" y="15583"/>
                    <a:pt x="6404" y="15129"/>
                    <a:pt x="6113" y="14520"/>
                  </a:cubicBezTo>
                  <a:cubicBezTo>
                    <a:pt x="6045" y="14526"/>
                    <a:pt x="5978" y="14528"/>
                    <a:pt x="5912" y="14528"/>
                  </a:cubicBezTo>
                  <a:cubicBezTo>
                    <a:pt x="4072" y="14528"/>
                    <a:pt x="2934" y="12445"/>
                    <a:pt x="4011" y="10881"/>
                  </a:cubicBezTo>
                  <a:cubicBezTo>
                    <a:pt x="2936" y="9321"/>
                    <a:pt x="4068" y="7235"/>
                    <a:pt x="5913" y="7235"/>
                  </a:cubicBezTo>
                  <a:cubicBezTo>
                    <a:pt x="5979" y="7235"/>
                    <a:pt x="6046" y="7237"/>
                    <a:pt x="6113" y="7243"/>
                  </a:cubicBezTo>
                  <a:cubicBezTo>
                    <a:pt x="6534" y="6356"/>
                    <a:pt x="7374" y="5911"/>
                    <a:pt x="8214" y="5911"/>
                  </a:cubicBezTo>
                  <a:cubicBezTo>
                    <a:pt x="9053" y="5911"/>
                    <a:pt x="9893" y="6355"/>
                    <a:pt x="10315" y="7243"/>
                  </a:cubicBezTo>
                  <a:cubicBezTo>
                    <a:pt x="10383" y="7237"/>
                    <a:pt x="10449" y="7235"/>
                    <a:pt x="10515" y="7235"/>
                  </a:cubicBezTo>
                  <a:cubicBezTo>
                    <a:pt x="12355" y="7235"/>
                    <a:pt x="13495" y="9317"/>
                    <a:pt x="12415" y="10881"/>
                  </a:cubicBezTo>
                  <a:cubicBezTo>
                    <a:pt x="13495" y="12447"/>
                    <a:pt x="12352" y="14528"/>
                    <a:pt x="10515" y="14528"/>
                  </a:cubicBezTo>
                  <a:cubicBezTo>
                    <a:pt x="10449" y="14528"/>
                    <a:pt x="10382" y="14525"/>
                    <a:pt x="10315" y="14520"/>
                  </a:cubicBezTo>
                  <a:cubicBezTo>
                    <a:pt x="10025" y="15129"/>
                    <a:pt x="9486" y="15584"/>
                    <a:pt x="8837" y="15768"/>
                  </a:cubicBezTo>
                  <a:cubicBezTo>
                    <a:pt x="8847" y="15839"/>
                    <a:pt x="8844" y="15568"/>
                    <a:pt x="8844" y="19329"/>
                  </a:cubicBezTo>
                  <a:lnTo>
                    <a:pt x="14159" y="19329"/>
                  </a:lnTo>
                  <a:cubicBezTo>
                    <a:pt x="14160" y="19329"/>
                    <a:pt x="14161" y="19329"/>
                    <a:pt x="14162" y="19329"/>
                  </a:cubicBezTo>
                  <a:cubicBezTo>
                    <a:pt x="14510" y="19329"/>
                    <a:pt x="14790" y="19047"/>
                    <a:pt x="14790" y="18699"/>
                  </a:cubicBezTo>
                  <a:lnTo>
                    <a:pt x="14790" y="3064"/>
                  </a:lnTo>
                  <a:cubicBezTo>
                    <a:pt x="14790" y="2716"/>
                    <a:pt x="14507" y="2434"/>
                    <a:pt x="14159" y="2434"/>
                  </a:cubicBezTo>
                  <a:lnTo>
                    <a:pt x="14158" y="2434"/>
                  </a:lnTo>
                  <a:lnTo>
                    <a:pt x="4084" y="2454"/>
                  </a:lnTo>
                  <a:cubicBezTo>
                    <a:pt x="3740" y="1746"/>
                    <a:pt x="3203" y="875"/>
                    <a:pt x="2787" y="272"/>
                  </a:cubicBezTo>
                  <a:cubicBezTo>
                    <a:pt x="2661" y="91"/>
                    <a:pt x="2465" y="1"/>
                    <a:pt x="2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80"/>
          <p:cNvGrpSpPr/>
          <p:nvPr/>
        </p:nvGrpSpPr>
        <p:grpSpPr>
          <a:xfrm>
            <a:off x="760794" y="2010554"/>
            <a:ext cx="355859" cy="355841"/>
            <a:chOff x="1021307" y="355547"/>
            <a:chExt cx="436423" cy="436400"/>
          </a:xfrm>
        </p:grpSpPr>
        <p:sp>
          <p:nvSpPr>
            <p:cNvPr id="1052" name="Google Shape;1052;p80"/>
            <p:cNvSpPr/>
            <p:nvPr/>
          </p:nvSpPr>
          <p:spPr>
            <a:xfrm>
              <a:off x="1021307" y="355547"/>
              <a:ext cx="436423" cy="436400"/>
            </a:xfrm>
            <a:custGeom>
              <a:avLst/>
              <a:gdLst/>
              <a:ahLst/>
              <a:cxnLst/>
              <a:rect l="l" t="t" r="r" b="b"/>
              <a:pathLst>
                <a:path w="19330" h="19329" extrusionOk="0">
                  <a:moveTo>
                    <a:pt x="9666" y="1262"/>
                  </a:moveTo>
                  <a:cubicBezTo>
                    <a:pt x="14300" y="1262"/>
                    <a:pt x="18070" y="5032"/>
                    <a:pt x="18070" y="9665"/>
                  </a:cubicBezTo>
                  <a:cubicBezTo>
                    <a:pt x="18070" y="14299"/>
                    <a:pt x="14300" y="18069"/>
                    <a:pt x="9666" y="18069"/>
                  </a:cubicBezTo>
                  <a:cubicBezTo>
                    <a:pt x="5032" y="18069"/>
                    <a:pt x="1262" y="14299"/>
                    <a:pt x="1262" y="9665"/>
                  </a:cubicBezTo>
                  <a:cubicBezTo>
                    <a:pt x="1262" y="5032"/>
                    <a:pt x="5032" y="1262"/>
                    <a:pt x="9666" y="1262"/>
                  </a:cubicBezTo>
                  <a:close/>
                  <a:moveTo>
                    <a:pt x="9666" y="1"/>
                  </a:moveTo>
                  <a:cubicBezTo>
                    <a:pt x="4324" y="1"/>
                    <a:pt x="1" y="4324"/>
                    <a:pt x="1" y="9665"/>
                  </a:cubicBezTo>
                  <a:cubicBezTo>
                    <a:pt x="1" y="15007"/>
                    <a:pt x="4324" y="19329"/>
                    <a:pt x="9666" y="19329"/>
                  </a:cubicBezTo>
                  <a:cubicBezTo>
                    <a:pt x="15008" y="19329"/>
                    <a:pt x="19329" y="15007"/>
                    <a:pt x="19329" y="9665"/>
                  </a:cubicBezTo>
                  <a:cubicBezTo>
                    <a:pt x="19329" y="4324"/>
                    <a:pt x="15008" y="1"/>
                    <a:pt x="96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80"/>
            <p:cNvSpPr/>
            <p:nvPr/>
          </p:nvSpPr>
          <p:spPr>
            <a:xfrm>
              <a:off x="1061788" y="469473"/>
              <a:ext cx="149282" cy="141403"/>
            </a:xfrm>
            <a:custGeom>
              <a:avLst/>
              <a:gdLst/>
              <a:ahLst/>
              <a:cxnLst/>
              <a:rect l="l" t="t" r="r" b="b"/>
              <a:pathLst>
                <a:path w="6612" h="6263" extrusionOk="0">
                  <a:moveTo>
                    <a:pt x="1887" y="0"/>
                  </a:moveTo>
                  <a:cubicBezTo>
                    <a:pt x="512" y="1776"/>
                    <a:pt x="0" y="4071"/>
                    <a:pt x="489" y="6263"/>
                  </a:cubicBezTo>
                  <a:lnTo>
                    <a:pt x="6612" y="2728"/>
                  </a:lnTo>
                  <a:lnTo>
                    <a:pt x="18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80"/>
            <p:cNvSpPr/>
            <p:nvPr/>
          </p:nvSpPr>
          <p:spPr>
            <a:xfrm>
              <a:off x="1267966" y="536663"/>
              <a:ext cx="149328" cy="141380"/>
            </a:xfrm>
            <a:custGeom>
              <a:avLst/>
              <a:gdLst/>
              <a:ahLst/>
              <a:cxnLst/>
              <a:rect l="l" t="t" r="r" b="b"/>
              <a:pathLst>
                <a:path w="6614" h="6262" extrusionOk="0">
                  <a:moveTo>
                    <a:pt x="6123" y="0"/>
                  </a:moveTo>
                  <a:lnTo>
                    <a:pt x="0" y="3534"/>
                  </a:lnTo>
                  <a:lnTo>
                    <a:pt x="4726" y="6261"/>
                  </a:lnTo>
                  <a:cubicBezTo>
                    <a:pt x="6101" y="4487"/>
                    <a:pt x="6613" y="2191"/>
                    <a:pt x="6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80"/>
            <p:cNvSpPr/>
            <p:nvPr/>
          </p:nvSpPr>
          <p:spPr>
            <a:xfrm>
              <a:off x="1081589" y="577054"/>
              <a:ext cx="106746" cy="159646"/>
            </a:xfrm>
            <a:custGeom>
              <a:avLst/>
              <a:gdLst/>
              <a:ahLst/>
              <a:cxnLst/>
              <a:rect l="l" t="t" r="r" b="b"/>
              <a:pathLst>
                <a:path w="4728" h="7071" extrusionOk="0">
                  <a:moveTo>
                    <a:pt x="4728" y="0"/>
                  </a:moveTo>
                  <a:lnTo>
                    <a:pt x="0" y="2730"/>
                  </a:lnTo>
                  <a:cubicBezTo>
                    <a:pt x="850" y="4789"/>
                    <a:pt x="2585" y="6395"/>
                    <a:pt x="4728" y="7070"/>
                  </a:cubicBezTo>
                  <a:lnTo>
                    <a:pt x="47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80"/>
            <p:cNvSpPr/>
            <p:nvPr/>
          </p:nvSpPr>
          <p:spPr>
            <a:xfrm>
              <a:off x="1216783" y="619726"/>
              <a:ext cx="138152" cy="124831"/>
            </a:xfrm>
            <a:custGeom>
              <a:avLst/>
              <a:gdLst/>
              <a:ahLst/>
              <a:cxnLst/>
              <a:rect l="l" t="t" r="r" b="b"/>
              <a:pathLst>
                <a:path w="6119" h="5529" extrusionOk="0">
                  <a:moveTo>
                    <a:pt x="1" y="0"/>
                  </a:moveTo>
                  <a:lnTo>
                    <a:pt x="1" y="5461"/>
                  </a:lnTo>
                  <a:cubicBezTo>
                    <a:pt x="338" y="5506"/>
                    <a:pt x="675" y="5529"/>
                    <a:pt x="1010" y="5529"/>
                  </a:cubicBezTo>
                  <a:cubicBezTo>
                    <a:pt x="2891" y="5529"/>
                    <a:pt x="4717" y="4824"/>
                    <a:pt x="6119" y="3534"/>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80"/>
            <p:cNvSpPr/>
            <p:nvPr/>
          </p:nvSpPr>
          <p:spPr>
            <a:xfrm>
              <a:off x="1290701" y="410839"/>
              <a:ext cx="106746" cy="159623"/>
            </a:xfrm>
            <a:custGeom>
              <a:avLst/>
              <a:gdLst/>
              <a:ahLst/>
              <a:cxnLst/>
              <a:rect l="l" t="t" r="r" b="b"/>
              <a:pathLst>
                <a:path w="4728" h="7070" extrusionOk="0">
                  <a:moveTo>
                    <a:pt x="0" y="1"/>
                  </a:moveTo>
                  <a:lnTo>
                    <a:pt x="0" y="7069"/>
                  </a:lnTo>
                  <a:lnTo>
                    <a:pt x="4728" y="4340"/>
                  </a:lnTo>
                  <a:cubicBezTo>
                    <a:pt x="3878" y="2280"/>
                    <a:pt x="2144" y="67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80"/>
            <p:cNvSpPr/>
            <p:nvPr/>
          </p:nvSpPr>
          <p:spPr>
            <a:xfrm>
              <a:off x="1124125" y="402982"/>
              <a:ext cx="138152" cy="124786"/>
            </a:xfrm>
            <a:custGeom>
              <a:avLst/>
              <a:gdLst/>
              <a:ahLst/>
              <a:cxnLst/>
              <a:rect l="l" t="t" r="r" b="b"/>
              <a:pathLst>
                <a:path w="6119" h="5527" extrusionOk="0">
                  <a:moveTo>
                    <a:pt x="5108" y="0"/>
                  </a:moveTo>
                  <a:cubicBezTo>
                    <a:pt x="3228" y="0"/>
                    <a:pt x="1401" y="704"/>
                    <a:pt x="0" y="1995"/>
                  </a:cubicBezTo>
                  <a:lnTo>
                    <a:pt x="6119" y="5527"/>
                  </a:lnTo>
                  <a:lnTo>
                    <a:pt x="6119" y="68"/>
                  </a:lnTo>
                  <a:cubicBezTo>
                    <a:pt x="5781" y="23"/>
                    <a:pt x="5444" y="0"/>
                    <a:pt x="5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9" name="Google Shape;1059;p80"/>
          <p:cNvSpPr/>
          <p:nvPr/>
        </p:nvSpPr>
        <p:spPr>
          <a:xfrm>
            <a:off x="6880852" y="1465025"/>
            <a:ext cx="333452" cy="355799"/>
          </a:xfrm>
          <a:custGeom>
            <a:avLst/>
            <a:gdLst/>
            <a:ahLst/>
            <a:cxnLst/>
            <a:rect l="l" t="t" r="r" b="b"/>
            <a:pathLst>
              <a:path w="18115" h="19329" extrusionOk="0">
                <a:moveTo>
                  <a:pt x="3626" y="6782"/>
                </a:moveTo>
                <a:cubicBezTo>
                  <a:pt x="3826" y="6782"/>
                  <a:pt x="4029" y="6821"/>
                  <a:pt x="4222" y="6901"/>
                </a:cubicBezTo>
                <a:cubicBezTo>
                  <a:pt x="4804" y="7141"/>
                  <a:pt x="5184" y="7709"/>
                  <a:pt x="5184" y="8340"/>
                </a:cubicBezTo>
                <a:cubicBezTo>
                  <a:pt x="5181" y="9198"/>
                  <a:pt x="4484" y="9894"/>
                  <a:pt x="3626" y="9896"/>
                </a:cubicBezTo>
                <a:lnTo>
                  <a:pt x="3626" y="9897"/>
                </a:lnTo>
                <a:cubicBezTo>
                  <a:pt x="2996" y="9897"/>
                  <a:pt x="2428" y="9517"/>
                  <a:pt x="2186" y="8935"/>
                </a:cubicBezTo>
                <a:cubicBezTo>
                  <a:pt x="1945" y="8353"/>
                  <a:pt x="2079" y="7683"/>
                  <a:pt x="2524" y="7238"/>
                </a:cubicBezTo>
                <a:cubicBezTo>
                  <a:pt x="2822" y="6940"/>
                  <a:pt x="3220" y="6782"/>
                  <a:pt x="3626" y="6782"/>
                </a:cubicBezTo>
                <a:close/>
                <a:moveTo>
                  <a:pt x="3626" y="10650"/>
                </a:moveTo>
                <a:cubicBezTo>
                  <a:pt x="3826" y="10650"/>
                  <a:pt x="4029" y="10689"/>
                  <a:pt x="4222" y="10768"/>
                </a:cubicBezTo>
                <a:cubicBezTo>
                  <a:pt x="4804" y="11009"/>
                  <a:pt x="5184" y="11577"/>
                  <a:pt x="5184" y="12207"/>
                </a:cubicBezTo>
                <a:cubicBezTo>
                  <a:pt x="5182" y="13067"/>
                  <a:pt x="4484" y="13762"/>
                  <a:pt x="3626" y="13763"/>
                </a:cubicBezTo>
                <a:lnTo>
                  <a:pt x="3626" y="13765"/>
                </a:lnTo>
                <a:cubicBezTo>
                  <a:pt x="2996" y="13765"/>
                  <a:pt x="2428" y="13385"/>
                  <a:pt x="2186" y="12803"/>
                </a:cubicBezTo>
                <a:cubicBezTo>
                  <a:pt x="1945" y="12221"/>
                  <a:pt x="2079" y="11551"/>
                  <a:pt x="2524" y="11105"/>
                </a:cubicBezTo>
                <a:cubicBezTo>
                  <a:pt x="2822" y="10808"/>
                  <a:pt x="3220" y="10650"/>
                  <a:pt x="3626" y="10650"/>
                </a:cubicBezTo>
                <a:close/>
                <a:moveTo>
                  <a:pt x="3627" y="14516"/>
                </a:moveTo>
                <a:cubicBezTo>
                  <a:pt x="3827" y="14516"/>
                  <a:pt x="4029" y="14555"/>
                  <a:pt x="4222" y="14635"/>
                </a:cubicBezTo>
                <a:cubicBezTo>
                  <a:pt x="4804" y="14877"/>
                  <a:pt x="5184" y="15445"/>
                  <a:pt x="5184" y="16075"/>
                </a:cubicBezTo>
                <a:cubicBezTo>
                  <a:pt x="5182" y="16935"/>
                  <a:pt x="4486" y="17631"/>
                  <a:pt x="3626" y="17632"/>
                </a:cubicBezTo>
                <a:cubicBezTo>
                  <a:pt x="2996" y="17632"/>
                  <a:pt x="2428" y="17253"/>
                  <a:pt x="2186" y="16671"/>
                </a:cubicBezTo>
                <a:cubicBezTo>
                  <a:pt x="1945" y="16088"/>
                  <a:pt x="2078" y="15418"/>
                  <a:pt x="2524" y="14973"/>
                </a:cubicBezTo>
                <a:cubicBezTo>
                  <a:pt x="2822" y="14675"/>
                  <a:pt x="3221" y="14516"/>
                  <a:pt x="3627" y="14516"/>
                </a:cubicBezTo>
                <a:close/>
                <a:moveTo>
                  <a:pt x="6391" y="0"/>
                </a:moveTo>
                <a:cubicBezTo>
                  <a:pt x="4528" y="0"/>
                  <a:pt x="3013" y="1507"/>
                  <a:pt x="2997" y="3366"/>
                </a:cubicBezTo>
                <a:cubicBezTo>
                  <a:pt x="2333" y="3625"/>
                  <a:pt x="1895" y="4265"/>
                  <a:pt x="1895" y="4978"/>
                </a:cubicBezTo>
                <a:lnTo>
                  <a:pt x="1895" y="5085"/>
                </a:lnTo>
                <a:lnTo>
                  <a:pt x="631" y="5085"/>
                </a:lnTo>
                <a:cubicBezTo>
                  <a:pt x="284" y="5085"/>
                  <a:pt x="1" y="5367"/>
                  <a:pt x="2" y="5715"/>
                </a:cubicBezTo>
                <a:lnTo>
                  <a:pt x="2" y="18698"/>
                </a:lnTo>
                <a:cubicBezTo>
                  <a:pt x="1" y="19045"/>
                  <a:pt x="284" y="19328"/>
                  <a:pt x="631" y="19328"/>
                </a:cubicBezTo>
                <a:lnTo>
                  <a:pt x="6620" y="19328"/>
                </a:lnTo>
                <a:cubicBezTo>
                  <a:pt x="6967" y="19328"/>
                  <a:pt x="7250" y="19045"/>
                  <a:pt x="7250" y="18698"/>
                </a:cubicBezTo>
                <a:lnTo>
                  <a:pt x="7250" y="5714"/>
                </a:lnTo>
                <a:cubicBezTo>
                  <a:pt x="7250" y="5367"/>
                  <a:pt x="6967" y="5083"/>
                  <a:pt x="6620" y="5083"/>
                </a:cubicBezTo>
                <a:lnTo>
                  <a:pt x="5357" y="5083"/>
                </a:lnTo>
                <a:lnTo>
                  <a:pt x="5357" y="4977"/>
                </a:lnTo>
                <a:cubicBezTo>
                  <a:pt x="5356" y="4265"/>
                  <a:pt x="4919" y="3625"/>
                  <a:pt x="4257" y="3366"/>
                </a:cubicBezTo>
                <a:cubicBezTo>
                  <a:pt x="4277" y="2201"/>
                  <a:pt x="5227" y="1268"/>
                  <a:pt x="6392" y="1268"/>
                </a:cubicBezTo>
                <a:cubicBezTo>
                  <a:pt x="6397" y="1268"/>
                  <a:pt x="6403" y="1268"/>
                  <a:pt x="6408" y="1268"/>
                </a:cubicBezTo>
                <a:cubicBezTo>
                  <a:pt x="7579" y="1277"/>
                  <a:pt x="8524" y="2226"/>
                  <a:pt x="8529" y="3396"/>
                </a:cubicBezTo>
                <a:lnTo>
                  <a:pt x="8529" y="10001"/>
                </a:lnTo>
                <a:cubicBezTo>
                  <a:pt x="8529" y="11873"/>
                  <a:pt x="10053" y="13397"/>
                  <a:pt x="11925" y="13397"/>
                </a:cubicBezTo>
                <a:cubicBezTo>
                  <a:pt x="13799" y="13397"/>
                  <a:pt x="15323" y="11873"/>
                  <a:pt x="15323" y="10001"/>
                </a:cubicBezTo>
                <a:lnTo>
                  <a:pt x="15323" y="7778"/>
                </a:lnTo>
                <a:lnTo>
                  <a:pt x="15724" y="7778"/>
                </a:lnTo>
                <a:cubicBezTo>
                  <a:pt x="16072" y="7778"/>
                  <a:pt x="16353" y="7496"/>
                  <a:pt x="16353" y="7147"/>
                </a:cubicBezTo>
                <a:lnTo>
                  <a:pt x="16353" y="6136"/>
                </a:lnTo>
                <a:lnTo>
                  <a:pt x="16518" y="6136"/>
                </a:lnTo>
                <a:cubicBezTo>
                  <a:pt x="16866" y="6136"/>
                  <a:pt x="17149" y="5853"/>
                  <a:pt x="17149" y="5505"/>
                </a:cubicBezTo>
                <a:lnTo>
                  <a:pt x="17149" y="5107"/>
                </a:lnTo>
                <a:lnTo>
                  <a:pt x="17474" y="5107"/>
                </a:lnTo>
                <a:cubicBezTo>
                  <a:pt x="17478" y="5107"/>
                  <a:pt x="17481" y="5107"/>
                  <a:pt x="17485" y="5107"/>
                </a:cubicBezTo>
                <a:cubicBezTo>
                  <a:pt x="17832" y="5107"/>
                  <a:pt x="18115" y="4826"/>
                  <a:pt x="18115" y="4476"/>
                </a:cubicBezTo>
                <a:cubicBezTo>
                  <a:pt x="18115" y="4129"/>
                  <a:pt x="17833" y="3847"/>
                  <a:pt x="17487" y="3847"/>
                </a:cubicBezTo>
                <a:cubicBezTo>
                  <a:pt x="17483" y="3847"/>
                  <a:pt x="17479" y="3847"/>
                  <a:pt x="17474" y="3847"/>
                </a:cubicBezTo>
                <a:lnTo>
                  <a:pt x="17149" y="3847"/>
                </a:lnTo>
                <a:lnTo>
                  <a:pt x="17149" y="3449"/>
                </a:lnTo>
                <a:cubicBezTo>
                  <a:pt x="17149" y="3100"/>
                  <a:pt x="16867" y="2818"/>
                  <a:pt x="16518" y="2818"/>
                </a:cubicBezTo>
                <a:lnTo>
                  <a:pt x="14501" y="2818"/>
                </a:lnTo>
                <a:cubicBezTo>
                  <a:pt x="13690" y="2820"/>
                  <a:pt x="13031" y="3478"/>
                  <a:pt x="13031" y="4290"/>
                </a:cubicBezTo>
                <a:lnTo>
                  <a:pt x="13031" y="7147"/>
                </a:lnTo>
                <a:cubicBezTo>
                  <a:pt x="13031" y="7496"/>
                  <a:pt x="13313" y="7778"/>
                  <a:pt x="13660" y="7778"/>
                </a:cubicBezTo>
                <a:lnTo>
                  <a:pt x="14062" y="7778"/>
                </a:lnTo>
                <a:lnTo>
                  <a:pt x="14062" y="10001"/>
                </a:lnTo>
                <a:cubicBezTo>
                  <a:pt x="14052" y="11173"/>
                  <a:pt x="13099" y="12117"/>
                  <a:pt x="11927" y="12117"/>
                </a:cubicBezTo>
                <a:cubicBezTo>
                  <a:pt x="10755" y="12117"/>
                  <a:pt x="9800" y="11173"/>
                  <a:pt x="9790" y="10001"/>
                </a:cubicBezTo>
                <a:lnTo>
                  <a:pt x="9790" y="3396"/>
                </a:lnTo>
                <a:cubicBezTo>
                  <a:pt x="9790" y="1524"/>
                  <a:pt x="8266" y="0"/>
                  <a:pt x="6394" y="0"/>
                </a:cubicBezTo>
                <a:cubicBezTo>
                  <a:pt x="6393" y="0"/>
                  <a:pt x="6392" y="0"/>
                  <a:pt x="63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0" name="Google Shape;1060;p80"/>
          <p:cNvGrpSpPr/>
          <p:nvPr/>
        </p:nvGrpSpPr>
        <p:grpSpPr>
          <a:xfrm>
            <a:off x="7442828" y="1467107"/>
            <a:ext cx="355841" cy="351754"/>
            <a:chOff x="1520969" y="946648"/>
            <a:chExt cx="436400" cy="431388"/>
          </a:xfrm>
        </p:grpSpPr>
        <p:sp>
          <p:nvSpPr>
            <p:cNvPr id="1061" name="Google Shape;1061;p80"/>
            <p:cNvSpPr/>
            <p:nvPr/>
          </p:nvSpPr>
          <p:spPr>
            <a:xfrm>
              <a:off x="1757175" y="1210037"/>
              <a:ext cx="54457" cy="52380"/>
            </a:xfrm>
            <a:custGeom>
              <a:avLst/>
              <a:gdLst/>
              <a:ahLst/>
              <a:cxnLst/>
              <a:rect l="l" t="t" r="r" b="b"/>
              <a:pathLst>
                <a:path w="2412" h="2320" extrusionOk="0">
                  <a:moveTo>
                    <a:pt x="1253" y="0"/>
                  </a:moveTo>
                  <a:cubicBezTo>
                    <a:pt x="783" y="0"/>
                    <a:pt x="361" y="282"/>
                    <a:pt x="181" y="715"/>
                  </a:cubicBezTo>
                  <a:cubicBezTo>
                    <a:pt x="0" y="1149"/>
                    <a:pt x="100" y="1648"/>
                    <a:pt x="432" y="1979"/>
                  </a:cubicBezTo>
                  <a:cubicBezTo>
                    <a:pt x="654" y="2202"/>
                    <a:pt x="950" y="2320"/>
                    <a:pt x="1251" y="2320"/>
                  </a:cubicBezTo>
                  <a:cubicBezTo>
                    <a:pt x="1401" y="2320"/>
                    <a:pt x="1552" y="2290"/>
                    <a:pt x="1696" y="2230"/>
                  </a:cubicBezTo>
                  <a:cubicBezTo>
                    <a:pt x="2130" y="2051"/>
                    <a:pt x="2411" y="1629"/>
                    <a:pt x="2411" y="1159"/>
                  </a:cubicBezTo>
                  <a:cubicBezTo>
                    <a:pt x="2411" y="520"/>
                    <a:pt x="1892" y="0"/>
                    <a:pt x="1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80"/>
            <p:cNvSpPr/>
            <p:nvPr/>
          </p:nvSpPr>
          <p:spPr>
            <a:xfrm>
              <a:off x="1708340" y="1159125"/>
              <a:ext cx="154204" cy="154204"/>
            </a:xfrm>
            <a:custGeom>
              <a:avLst/>
              <a:gdLst/>
              <a:ahLst/>
              <a:cxnLst/>
              <a:rect l="l" t="t" r="r" b="b"/>
              <a:pathLst>
                <a:path w="6830" h="6830" extrusionOk="0">
                  <a:moveTo>
                    <a:pt x="3416" y="966"/>
                  </a:moveTo>
                  <a:cubicBezTo>
                    <a:pt x="4766" y="966"/>
                    <a:pt x="5863" y="2064"/>
                    <a:pt x="5863" y="3414"/>
                  </a:cubicBezTo>
                  <a:cubicBezTo>
                    <a:pt x="5863" y="4764"/>
                    <a:pt x="4766" y="5863"/>
                    <a:pt x="3416" y="5863"/>
                  </a:cubicBezTo>
                  <a:cubicBezTo>
                    <a:pt x="2065" y="5863"/>
                    <a:pt x="966" y="4764"/>
                    <a:pt x="966" y="3414"/>
                  </a:cubicBezTo>
                  <a:cubicBezTo>
                    <a:pt x="966" y="2064"/>
                    <a:pt x="2065" y="966"/>
                    <a:pt x="3416" y="966"/>
                  </a:cubicBezTo>
                  <a:close/>
                  <a:moveTo>
                    <a:pt x="3416" y="0"/>
                  </a:moveTo>
                  <a:cubicBezTo>
                    <a:pt x="1533" y="0"/>
                    <a:pt x="0" y="1533"/>
                    <a:pt x="0" y="3414"/>
                  </a:cubicBezTo>
                  <a:cubicBezTo>
                    <a:pt x="0" y="5297"/>
                    <a:pt x="1533" y="6829"/>
                    <a:pt x="3416" y="6829"/>
                  </a:cubicBezTo>
                  <a:cubicBezTo>
                    <a:pt x="5297" y="6829"/>
                    <a:pt x="6829" y="5297"/>
                    <a:pt x="6829" y="3414"/>
                  </a:cubicBezTo>
                  <a:cubicBezTo>
                    <a:pt x="6829" y="1533"/>
                    <a:pt x="5298" y="0"/>
                    <a:pt x="34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80"/>
            <p:cNvSpPr/>
            <p:nvPr/>
          </p:nvSpPr>
          <p:spPr>
            <a:xfrm>
              <a:off x="1520969" y="1043460"/>
              <a:ext cx="436400" cy="334576"/>
            </a:xfrm>
            <a:custGeom>
              <a:avLst/>
              <a:gdLst/>
              <a:ahLst/>
              <a:cxnLst/>
              <a:rect l="l" t="t" r="r" b="b"/>
              <a:pathLst>
                <a:path w="19329" h="14819" extrusionOk="0">
                  <a:moveTo>
                    <a:pt x="3462" y="4585"/>
                  </a:moveTo>
                  <a:cubicBezTo>
                    <a:pt x="3931" y="4585"/>
                    <a:pt x="4353" y="4866"/>
                    <a:pt x="4532" y="5298"/>
                  </a:cubicBezTo>
                  <a:cubicBezTo>
                    <a:pt x="4712" y="5730"/>
                    <a:pt x="4613" y="6228"/>
                    <a:pt x="4281" y="6559"/>
                  </a:cubicBezTo>
                  <a:cubicBezTo>
                    <a:pt x="4060" y="6781"/>
                    <a:pt x="3764" y="6899"/>
                    <a:pt x="3463" y="6899"/>
                  </a:cubicBezTo>
                  <a:cubicBezTo>
                    <a:pt x="3314" y="6899"/>
                    <a:pt x="3164" y="6870"/>
                    <a:pt x="3020" y="6810"/>
                  </a:cubicBezTo>
                  <a:cubicBezTo>
                    <a:pt x="2588" y="6631"/>
                    <a:pt x="2306" y="6209"/>
                    <a:pt x="2306" y="5742"/>
                  </a:cubicBezTo>
                  <a:cubicBezTo>
                    <a:pt x="2306" y="5103"/>
                    <a:pt x="2825" y="4586"/>
                    <a:pt x="3462" y="4585"/>
                  </a:cubicBezTo>
                  <a:close/>
                  <a:moveTo>
                    <a:pt x="3668" y="9287"/>
                  </a:moveTo>
                  <a:cubicBezTo>
                    <a:pt x="4020" y="9293"/>
                    <a:pt x="4302" y="9579"/>
                    <a:pt x="4302" y="9931"/>
                  </a:cubicBezTo>
                  <a:cubicBezTo>
                    <a:pt x="4302" y="10283"/>
                    <a:pt x="4020" y="10570"/>
                    <a:pt x="3668" y="10576"/>
                  </a:cubicBezTo>
                  <a:lnTo>
                    <a:pt x="2950" y="10576"/>
                  </a:lnTo>
                  <a:cubicBezTo>
                    <a:pt x="2598" y="10570"/>
                    <a:pt x="2317" y="10283"/>
                    <a:pt x="2317" y="9931"/>
                  </a:cubicBezTo>
                  <a:cubicBezTo>
                    <a:pt x="2317" y="9579"/>
                    <a:pt x="2598" y="9293"/>
                    <a:pt x="2950" y="9287"/>
                  </a:cubicBezTo>
                  <a:close/>
                  <a:moveTo>
                    <a:pt x="5248" y="9287"/>
                  </a:moveTo>
                  <a:cubicBezTo>
                    <a:pt x="5252" y="9287"/>
                    <a:pt x="5256" y="9287"/>
                    <a:pt x="5259" y="9287"/>
                  </a:cubicBezTo>
                  <a:lnTo>
                    <a:pt x="5369" y="9287"/>
                  </a:lnTo>
                  <a:cubicBezTo>
                    <a:pt x="5720" y="9293"/>
                    <a:pt x="6002" y="9579"/>
                    <a:pt x="6002" y="9931"/>
                  </a:cubicBezTo>
                  <a:cubicBezTo>
                    <a:pt x="6002" y="10283"/>
                    <a:pt x="5720" y="10570"/>
                    <a:pt x="5369" y="10576"/>
                  </a:cubicBezTo>
                  <a:lnTo>
                    <a:pt x="5259" y="10576"/>
                  </a:lnTo>
                  <a:cubicBezTo>
                    <a:pt x="5256" y="10576"/>
                    <a:pt x="5252" y="10576"/>
                    <a:pt x="5248" y="10576"/>
                  </a:cubicBezTo>
                  <a:cubicBezTo>
                    <a:pt x="4893" y="10576"/>
                    <a:pt x="4604" y="10288"/>
                    <a:pt x="4604" y="9931"/>
                  </a:cubicBezTo>
                  <a:cubicBezTo>
                    <a:pt x="4604" y="9575"/>
                    <a:pt x="4893" y="9287"/>
                    <a:pt x="5248" y="9287"/>
                  </a:cubicBezTo>
                  <a:close/>
                  <a:moveTo>
                    <a:pt x="3668" y="11204"/>
                  </a:moveTo>
                  <a:cubicBezTo>
                    <a:pt x="4020" y="11209"/>
                    <a:pt x="4302" y="11497"/>
                    <a:pt x="4302" y="11849"/>
                  </a:cubicBezTo>
                  <a:cubicBezTo>
                    <a:pt x="4302" y="12200"/>
                    <a:pt x="4020" y="12486"/>
                    <a:pt x="3668" y="12492"/>
                  </a:cubicBezTo>
                  <a:lnTo>
                    <a:pt x="2950" y="12492"/>
                  </a:lnTo>
                  <a:cubicBezTo>
                    <a:pt x="2598" y="12486"/>
                    <a:pt x="2317" y="12200"/>
                    <a:pt x="2317" y="11849"/>
                  </a:cubicBezTo>
                  <a:cubicBezTo>
                    <a:pt x="2317" y="11497"/>
                    <a:pt x="2598" y="11209"/>
                    <a:pt x="2950" y="11204"/>
                  </a:cubicBezTo>
                  <a:close/>
                  <a:moveTo>
                    <a:pt x="5248" y="11203"/>
                  </a:moveTo>
                  <a:cubicBezTo>
                    <a:pt x="5252" y="11203"/>
                    <a:pt x="5256" y="11204"/>
                    <a:pt x="5259" y="11204"/>
                  </a:cubicBezTo>
                  <a:lnTo>
                    <a:pt x="5369" y="11204"/>
                  </a:lnTo>
                  <a:cubicBezTo>
                    <a:pt x="5720" y="11209"/>
                    <a:pt x="6002" y="11497"/>
                    <a:pt x="6002" y="11849"/>
                  </a:cubicBezTo>
                  <a:cubicBezTo>
                    <a:pt x="6002" y="12200"/>
                    <a:pt x="5720" y="12486"/>
                    <a:pt x="5369" y="12492"/>
                  </a:cubicBezTo>
                  <a:lnTo>
                    <a:pt x="5259" y="12492"/>
                  </a:lnTo>
                  <a:cubicBezTo>
                    <a:pt x="5255" y="12492"/>
                    <a:pt x="5252" y="12492"/>
                    <a:pt x="5248" y="12492"/>
                  </a:cubicBezTo>
                  <a:cubicBezTo>
                    <a:pt x="4893" y="12492"/>
                    <a:pt x="4604" y="12206"/>
                    <a:pt x="4604" y="11849"/>
                  </a:cubicBezTo>
                  <a:cubicBezTo>
                    <a:pt x="4604" y="11492"/>
                    <a:pt x="4893" y="11203"/>
                    <a:pt x="5248" y="11203"/>
                  </a:cubicBezTo>
                  <a:close/>
                  <a:moveTo>
                    <a:pt x="11715" y="3834"/>
                  </a:moveTo>
                  <a:cubicBezTo>
                    <a:pt x="14308" y="3834"/>
                    <a:pt x="16417" y="5943"/>
                    <a:pt x="16417" y="8537"/>
                  </a:cubicBezTo>
                  <a:cubicBezTo>
                    <a:pt x="16417" y="11131"/>
                    <a:pt x="14308" y="13241"/>
                    <a:pt x="11715" y="13241"/>
                  </a:cubicBezTo>
                  <a:cubicBezTo>
                    <a:pt x="9121" y="13241"/>
                    <a:pt x="7011" y="11131"/>
                    <a:pt x="7011" y="8537"/>
                  </a:cubicBezTo>
                  <a:cubicBezTo>
                    <a:pt x="7011" y="5943"/>
                    <a:pt x="9121" y="3834"/>
                    <a:pt x="11715" y="3834"/>
                  </a:cubicBezTo>
                  <a:close/>
                  <a:moveTo>
                    <a:pt x="9460" y="0"/>
                  </a:moveTo>
                  <a:cubicBezTo>
                    <a:pt x="9153" y="0"/>
                    <a:pt x="8887" y="218"/>
                    <a:pt x="8828" y="518"/>
                  </a:cubicBezTo>
                  <a:lnTo>
                    <a:pt x="8482" y="2255"/>
                  </a:lnTo>
                  <a:lnTo>
                    <a:pt x="2448" y="2255"/>
                  </a:lnTo>
                  <a:cubicBezTo>
                    <a:pt x="1098" y="2255"/>
                    <a:pt x="0" y="3354"/>
                    <a:pt x="0" y="4704"/>
                  </a:cubicBezTo>
                  <a:lnTo>
                    <a:pt x="0" y="12371"/>
                  </a:lnTo>
                  <a:cubicBezTo>
                    <a:pt x="0" y="13721"/>
                    <a:pt x="1098" y="14819"/>
                    <a:pt x="2448" y="14819"/>
                  </a:cubicBezTo>
                  <a:lnTo>
                    <a:pt x="16880" y="14819"/>
                  </a:lnTo>
                  <a:cubicBezTo>
                    <a:pt x="18230" y="14819"/>
                    <a:pt x="19327" y="13721"/>
                    <a:pt x="19327" y="12371"/>
                  </a:cubicBezTo>
                  <a:lnTo>
                    <a:pt x="19327" y="4704"/>
                  </a:lnTo>
                  <a:cubicBezTo>
                    <a:pt x="19329" y="3354"/>
                    <a:pt x="18230" y="2255"/>
                    <a:pt x="16880" y="2255"/>
                  </a:cubicBezTo>
                  <a:lnTo>
                    <a:pt x="14949" y="2255"/>
                  </a:lnTo>
                  <a:lnTo>
                    <a:pt x="14601" y="518"/>
                  </a:lnTo>
                  <a:cubicBezTo>
                    <a:pt x="14542" y="218"/>
                    <a:pt x="14277" y="0"/>
                    <a:pt x="139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80"/>
            <p:cNvSpPr/>
            <p:nvPr/>
          </p:nvSpPr>
          <p:spPr>
            <a:xfrm>
              <a:off x="1770744" y="946648"/>
              <a:ext cx="29396" cy="65813"/>
            </a:xfrm>
            <a:custGeom>
              <a:avLst/>
              <a:gdLst/>
              <a:ahLst/>
              <a:cxnLst/>
              <a:rect l="l" t="t" r="r" b="b"/>
              <a:pathLst>
                <a:path w="1302" h="2915" extrusionOk="0">
                  <a:moveTo>
                    <a:pt x="652" y="0"/>
                  </a:moveTo>
                  <a:cubicBezTo>
                    <a:pt x="291" y="0"/>
                    <a:pt x="1" y="295"/>
                    <a:pt x="6" y="656"/>
                  </a:cubicBezTo>
                  <a:lnTo>
                    <a:pt x="6" y="2271"/>
                  </a:lnTo>
                  <a:cubicBezTo>
                    <a:pt x="6" y="2626"/>
                    <a:pt x="295" y="2915"/>
                    <a:pt x="652" y="2915"/>
                  </a:cubicBezTo>
                  <a:cubicBezTo>
                    <a:pt x="1008" y="2915"/>
                    <a:pt x="1295" y="2626"/>
                    <a:pt x="1295" y="2271"/>
                  </a:cubicBezTo>
                  <a:lnTo>
                    <a:pt x="1295" y="656"/>
                  </a:lnTo>
                  <a:cubicBezTo>
                    <a:pt x="1301" y="295"/>
                    <a:pt x="1011" y="0"/>
                    <a:pt x="6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80"/>
            <p:cNvSpPr/>
            <p:nvPr/>
          </p:nvSpPr>
          <p:spPr>
            <a:xfrm>
              <a:off x="1689872" y="964778"/>
              <a:ext cx="49106" cy="62246"/>
            </a:xfrm>
            <a:custGeom>
              <a:avLst/>
              <a:gdLst/>
              <a:ahLst/>
              <a:cxnLst/>
              <a:rect l="l" t="t" r="r" b="b"/>
              <a:pathLst>
                <a:path w="2175" h="2757" extrusionOk="0">
                  <a:moveTo>
                    <a:pt x="736" y="1"/>
                  </a:moveTo>
                  <a:cubicBezTo>
                    <a:pt x="642" y="1"/>
                    <a:pt x="547" y="21"/>
                    <a:pt x="458" y="64"/>
                  </a:cubicBezTo>
                  <a:cubicBezTo>
                    <a:pt x="137" y="218"/>
                    <a:pt x="1" y="601"/>
                    <a:pt x="154" y="924"/>
                  </a:cubicBezTo>
                  <a:lnTo>
                    <a:pt x="852" y="2381"/>
                  </a:lnTo>
                  <a:cubicBezTo>
                    <a:pt x="960" y="2617"/>
                    <a:pt x="1193" y="2756"/>
                    <a:pt x="1437" y="2756"/>
                  </a:cubicBezTo>
                  <a:cubicBezTo>
                    <a:pt x="1530" y="2756"/>
                    <a:pt x="1625" y="2736"/>
                    <a:pt x="1714" y="2693"/>
                  </a:cubicBezTo>
                  <a:cubicBezTo>
                    <a:pt x="2040" y="2538"/>
                    <a:pt x="2174" y="2147"/>
                    <a:pt x="2014" y="1824"/>
                  </a:cubicBezTo>
                  <a:lnTo>
                    <a:pt x="1317" y="368"/>
                  </a:lnTo>
                  <a:cubicBezTo>
                    <a:pt x="1207" y="136"/>
                    <a:pt x="976" y="1"/>
                    <a:pt x="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80"/>
            <p:cNvSpPr/>
            <p:nvPr/>
          </p:nvSpPr>
          <p:spPr>
            <a:xfrm>
              <a:off x="1832065" y="964575"/>
              <a:ext cx="49083" cy="62246"/>
            </a:xfrm>
            <a:custGeom>
              <a:avLst/>
              <a:gdLst/>
              <a:ahLst/>
              <a:cxnLst/>
              <a:rect l="l" t="t" r="r" b="b"/>
              <a:pathLst>
                <a:path w="2174" h="2757" extrusionOk="0">
                  <a:moveTo>
                    <a:pt x="1438" y="0"/>
                  </a:moveTo>
                  <a:cubicBezTo>
                    <a:pt x="1194" y="0"/>
                    <a:pt x="959" y="140"/>
                    <a:pt x="850" y="377"/>
                  </a:cubicBezTo>
                  <a:lnTo>
                    <a:pt x="154" y="1833"/>
                  </a:lnTo>
                  <a:cubicBezTo>
                    <a:pt x="1" y="2155"/>
                    <a:pt x="136" y="2540"/>
                    <a:pt x="458" y="2693"/>
                  </a:cubicBezTo>
                  <a:cubicBezTo>
                    <a:pt x="547" y="2736"/>
                    <a:pt x="642" y="2756"/>
                    <a:pt x="735" y="2756"/>
                  </a:cubicBezTo>
                  <a:cubicBezTo>
                    <a:pt x="976" y="2756"/>
                    <a:pt x="1207" y="2621"/>
                    <a:pt x="1317" y="2390"/>
                  </a:cubicBezTo>
                  <a:lnTo>
                    <a:pt x="2013" y="931"/>
                  </a:lnTo>
                  <a:cubicBezTo>
                    <a:pt x="2174" y="610"/>
                    <a:pt x="2040" y="219"/>
                    <a:pt x="1714" y="63"/>
                  </a:cubicBezTo>
                  <a:cubicBezTo>
                    <a:pt x="1625" y="20"/>
                    <a:pt x="1531" y="0"/>
                    <a:pt x="14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80"/>
            <p:cNvSpPr/>
            <p:nvPr/>
          </p:nvSpPr>
          <p:spPr>
            <a:xfrm>
              <a:off x="1563731" y="1043460"/>
              <a:ext cx="90220" cy="21832"/>
            </a:xfrm>
            <a:custGeom>
              <a:avLst/>
              <a:gdLst/>
              <a:ahLst/>
              <a:cxnLst/>
              <a:rect l="l" t="t" r="r" b="b"/>
              <a:pathLst>
                <a:path w="3996" h="967" extrusionOk="0">
                  <a:moveTo>
                    <a:pt x="646" y="0"/>
                  </a:moveTo>
                  <a:cubicBezTo>
                    <a:pt x="290" y="0"/>
                    <a:pt x="1" y="289"/>
                    <a:pt x="1" y="645"/>
                  </a:cubicBezTo>
                  <a:lnTo>
                    <a:pt x="1" y="967"/>
                  </a:lnTo>
                  <a:lnTo>
                    <a:pt x="3996" y="967"/>
                  </a:lnTo>
                  <a:lnTo>
                    <a:pt x="3996" y="645"/>
                  </a:lnTo>
                  <a:cubicBezTo>
                    <a:pt x="3996" y="289"/>
                    <a:pt x="3708" y="0"/>
                    <a:pt x="33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 name="Google Shape;1068;p80"/>
          <p:cNvGrpSpPr/>
          <p:nvPr/>
        </p:nvGrpSpPr>
        <p:grpSpPr>
          <a:xfrm>
            <a:off x="8027115" y="1483861"/>
            <a:ext cx="355970" cy="318248"/>
            <a:chOff x="2091525" y="985662"/>
            <a:chExt cx="436559" cy="390297"/>
          </a:xfrm>
        </p:grpSpPr>
        <p:sp>
          <p:nvSpPr>
            <p:cNvPr id="1069" name="Google Shape;1069;p80"/>
            <p:cNvSpPr/>
            <p:nvPr/>
          </p:nvSpPr>
          <p:spPr>
            <a:xfrm>
              <a:off x="2091638" y="1305224"/>
              <a:ext cx="393210" cy="70735"/>
            </a:xfrm>
            <a:custGeom>
              <a:avLst/>
              <a:gdLst/>
              <a:ahLst/>
              <a:cxnLst/>
              <a:rect l="l" t="t" r="r" b="b"/>
              <a:pathLst>
                <a:path w="17416" h="3133" extrusionOk="0">
                  <a:moveTo>
                    <a:pt x="2" y="1"/>
                  </a:moveTo>
                  <a:lnTo>
                    <a:pt x="2" y="2502"/>
                  </a:lnTo>
                  <a:cubicBezTo>
                    <a:pt x="0" y="2850"/>
                    <a:pt x="283" y="3133"/>
                    <a:pt x="631" y="3133"/>
                  </a:cubicBezTo>
                  <a:lnTo>
                    <a:pt x="16786" y="3133"/>
                  </a:lnTo>
                  <a:cubicBezTo>
                    <a:pt x="17134" y="3133"/>
                    <a:pt x="17415" y="2851"/>
                    <a:pt x="17415" y="2502"/>
                  </a:cubicBezTo>
                  <a:lnTo>
                    <a:pt x="174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80"/>
            <p:cNvSpPr/>
            <p:nvPr/>
          </p:nvSpPr>
          <p:spPr>
            <a:xfrm>
              <a:off x="2091525" y="985662"/>
              <a:ext cx="436559" cy="291114"/>
            </a:xfrm>
            <a:custGeom>
              <a:avLst/>
              <a:gdLst/>
              <a:ahLst/>
              <a:cxnLst/>
              <a:rect l="l" t="t" r="r" b="b"/>
              <a:pathLst>
                <a:path w="19336" h="12894" extrusionOk="0">
                  <a:moveTo>
                    <a:pt x="3959" y="4309"/>
                  </a:moveTo>
                  <a:lnTo>
                    <a:pt x="5391" y="4859"/>
                  </a:lnTo>
                  <a:lnTo>
                    <a:pt x="5391" y="10567"/>
                  </a:lnTo>
                  <a:lnTo>
                    <a:pt x="3959" y="11117"/>
                  </a:lnTo>
                  <a:lnTo>
                    <a:pt x="3959" y="4309"/>
                  </a:lnTo>
                  <a:close/>
                  <a:moveTo>
                    <a:pt x="9343" y="4309"/>
                  </a:moveTo>
                  <a:lnTo>
                    <a:pt x="10775" y="4859"/>
                  </a:lnTo>
                  <a:lnTo>
                    <a:pt x="10775" y="10567"/>
                  </a:lnTo>
                  <a:lnTo>
                    <a:pt x="9343" y="11117"/>
                  </a:lnTo>
                  <a:lnTo>
                    <a:pt x="9343" y="4309"/>
                  </a:lnTo>
                  <a:close/>
                  <a:moveTo>
                    <a:pt x="14729" y="4309"/>
                  </a:moveTo>
                  <a:lnTo>
                    <a:pt x="16161" y="4859"/>
                  </a:lnTo>
                  <a:lnTo>
                    <a:pt x="16161" y="10567"/>
                  </a:lnTo>
                  <a:lnTo>
                    <a:pt x="14729" y="11117"/>
                  </a:lnTo>
                  <a:lnTo>
                    <a:pt x="14729" y="4309"/>
                  </a:lnTo>
                  <a:close/>
                  <a:moveTo>
                    <a:pt x="637" y="0"/>
                  </a:moveTo>
                  <a:cubicBezTo>
                    <a:pt x="284" y="0"/>
                    <a:pt x="1" y="289"/>
                    <a:pt x="7" y="643"/>
                  </a:cubicBezTo>
                  <a:lnTo>
                    <a:pt x="7" y="12894"/>
                  </a:lnTo>
                  <a:lnTo>
                    <a:pt x="1266" y="12894"/>
                  </a:lnTo>
                  <a:lnTo>
                    <a:pt x="1266" y="11917"/>
                  </a:lnTo>
                  <a:lnTo>
                    <a:pt x="3098" y="12621"/>
                  </a:lnTo>
                  <a:lnTo>
                    <a:pt x="3102" y="12622"/>
                  </a:lnTo>
                  <a:cubicBezTo>
                    <a:pt x="3175" y="12650"/>
                    <a:pt x="3252" y="12664"/>
                    <a:pt x="3328" y="12664"/>
                  </a:cubicBezTo>
                  <a:cubicBezTo>
                    <a:pt x="3403" y="12664"/>
                    <a:pt x="3477" y="12651"/>
                    <a:pt x="3548" y="12625"/>
                  </a:cubicBezTo>
                  <a:lnTo>
                    <a:pt x="3555" y="12622"/>
                  </a:lnTo>
                  <a:lnTo>
                    <a:pt x="6021" y="11675"/>
                  </a:lnTo>
                  <a:lnTo>
                    <a:pt x="8488" y="12622"/>
                  </a:lnTo>
                  <a:cubicBezTo>
                    <a:pt x="8561" y="12650"/>
                    <a:pt x="8638" y="12664"/>
                    <a:pt x="8714" y="12664"/>
                  </a:cubicBezTo>
                  <a:cubicBezTo>
                    <a:pt x="8791" y="12664"/>
                    <a:pt x="8868" y="12650"/>
                    <a:pt x="8941" y="12622"/>
                  </a:cubicBezTo>
                  <a:lnTo>
                    <a:pt x="11407" y="11675"/>
                  </a:lnTo>
                  <a:lnTo>
                    <a:pt x="13868" y="12621"/>
                  </a:lnTo>
                  <a:cubicBezTo>
                    <a:pt x="13942" y="12650"/>
                    <a:pt x="14021" y="12664"/>
                    <a:pt x="14099" y="12664"/>
                  </a:cubicBezTo>
                  <a:cubicBezTo>
                    <a:pt x="14176" y="12664"/>
                    <a:pt x="14252" y="12650"/>
                    <a:pt x="14325" y="12622"/>
                  </a:cubicBezTo>
                  <a:lnTo>
                    <a:pt x="16161" y="11917"/>
                  </a:lnTo>
                  <a:lnTo>
                    <a:pt x="16161" y="12894"/>
                  </a:lnTo>
                  <a:lnTo>
                    <a:pt x="17422" y="12894"/>
                  </a:lnTo>
                  <a:lnTo>
                    <a:pt x="17422" y="9800"/>
                  </a:lnTo>
                  <a:lnTo>
                    <a:pt x="18705" y="9800"/>
                  </a:lnTo>
                  <a:cubicBezTo>
                    <a:pt x="19052" y="9800"/>
                    <a:pt x="19335" y="9518"/>
                    <a:pt x="19335" y="9169"/>
                  </a:cubicBezTo>
                  <a:lnTo>
                    <a:pt x="19335" y="6257"/>
                  </a:lnTo>
                  <a:cubicBezTo>
                    <a:pt x="19335" y="5908"/>
                    <a:pt x="19052" y="5627"/>
                    <a:pt x="18705" y="5627"/>
                  </a:cubicBezTo>
                  <a:lnTo>
                    <a:pt x="17420" y="5627"/>
                  </a:lnTo>
                  <a:lnTo>
                    <a:pt x="17420" y="643"/>
                  </a:lnTo>
                  <a:cubicBezTo>
                    <a:pt x="17420" y="294"/>
                    <a:pt x="17139" y="12"/>
                    <a:pt x="16791" y="12"/>
                  </a:cubicBezTo>
                  <a:cubicBezTo>
                    <a:pt x="16442" y="12"/>
                    <a:pt x="16161" y="294"/>
                    <a:pt x="16161" y="643"/>
                  </a:cubicBezTo>
                  <a:lnTo>
                    <a:pt x="16161" y="3509"/>
                  </a:lnTo>
                  <a:lnTo>
                    <a:pt x="14325" y="2804"/>
                  </a:lnTo>
                  <a:cubicBezTo>
                    <a:pt x="14252" y="2776"/>
                    <a:pt x="14175" y="2762"/>
                    <a:pt x="14098" y="2762"/>
                  </a:cubicBezTo>
                  <a:cubicBezTo>
                    <a:pt x="14025" y="2762"/>
                    <a:pt x="13951" y="2775"/>
                    <a:pt x="13881" y="2801"/>
                  </a:cubicBezTo>
                  <a:lnTo>
                    <a:pt x="13877" y="2803"/>
                  </a:lnTo>
                  <a:lnTo>
                    <a:pt x="13872" y="2804"/>
                  </a:lnTo>
                  <a:lnTo>
                    <a:pt x="11407" y="3751"/>
                  </a:lnTo>
                  <a:lnTo>
                    <a:pt x="8941" y="2804"/>
                  </a:lnTo>
                  <a:cubicBezTo>
                    <a:pt x="8868" y="2776"/>
                    <a:pt x="8792" y="2762"/>
                    <a:pt x="8716" y="2762"/>
                  </a:cubicBezTo>
                  <a:cubicBezTo>
                    <a:pt x="8641" y="2762"/>
                    <a:pt x="8567" y="2775"/>
                    <a:pt x="8497" y="2801"/>
                  </a:cubicBezTo>
                  <a:lnTo>
                    <a:pt x="8492" y="2803"/>
                  </a:lnTo>
                  <a:lnTo>
                    <a:pt x="8488" y="2804"/>
                  </a:lnTo>
                  <a:lnTo>
                    <a:pt x="6021" y="3751"/>
                  </a:lnTo>
                  <a:lnTo>
                    <a:pt x="3555" y="2804"/>
                  </a:lnTo>
                  <a:cubicBezTo>
                    <a:pt x="3482" y="2776"/>
                    <a:pt x="3405" y="2762"/>
                    <a:pt x="3329" y="2762"/>
                  </a:cubicBezTo>
                  <a:cubicBezTo>
                    <a:pt x="3255" y="2762"/>
                    <a:pt x="3181" y="2775"/>
                    <a:pt x="3111" y="2801"/>
                  </a:cubicBezTo>
                  <a:lnTo>
                    <a:pt x="3107" y="2803"/>
                  </a:lnTo>
                  <a:lnTo>
                    <a:pt x="3102" y="2804"/>
                  </a:lnTo>
                  <a:lnTo>
                    <a:pt x="1266" y="3509"/>
                  </a:lnTo>
                  <a:lnTo>
                    <a:pt x="1266" y="643"/>
                  </a:lnTo>
                  <a:cubicBezTo>
                    <a:pt x="1274" y="289"/>
                    <a:pt x="989" y="0"/>
                    <a:pt x="6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80"/>
          <p:cNvGrpSpPr/>
          <p:nvPr/>
        </p:nvGrpSpPr>
        <p:grpSpPr>
          <a:xfrm>
            <a:off x="2233268" y="2009810"/>
            <a:ext cx="319666" cy="355859"/>
            <a:chOff x="2700779" y="985391"/>
            <a:chExt cx="392036" cy="436423"/>
          </a:xfrm>
        </p:grpSpPr>
        <p:sp>
          <p:nvSpPr>
            <p:cNvPr id="1072" name="Google Shape;1072;p80"/>
            <p:cNvSpPr/>
            <p:nvPr/>
          </p:nvSpPr>
          <p:spPr>
            <a:xfrm>
              <a:off x="2851936" y="1065225"/>
              <a:ext cx="93290" cy="89723"/>
            </a:xfrm>
            <a:custGeom>
              <a:avLst/>
              <a:gdLst/>
              <a:ahLst/>
              <a:cxnLst/>
              <a:rect l="l" t="t" r="r" b="b"/>
              <a:pathLst>
                <a:path w="4132" h="3974" extrusionOk="0">
                  <a:moveTo>
                    <a:pt x="1986" y="0"/>
                  </a:moveTo>
                  <a:cubicBezTo>
                    <a:pt x="1743" y="0"/>
                    <a:pt x="1498" y="45"/>
                    <a:pt x="1263" y="137"/>
                  </a:cubicBezTo>
                  <a:cubicBezTo>
                    <a:pt x="501" y="436"/>
                    <a:pt x="1" y="1170"/>
                    <a:pt x="1" y="1987"/>
                  </a:cubicBezTo>
                  <a:cubicBezTo>
                    <a:pt x="1" y="3019"/>
                    <a:pt x="798" y="3888"/>
                    <a:pt x="1832" y="3968"/>
                  </a:cubicBezTo>
                  <a:cubicBezTo>
                    <a:pt x="1884" y="3972"/>
                    <a:pt x="1935" y="3974"/>
                    <a:pt x="1986" y="3974"/>
                  </a:cubicBezTo>
                  <a:cubicBezTo>
                    <a:pt x="2742" y="3974"/>
                    <a:pt x="3441" y="3542"/>
                    <a:pt x="3775" y="2853"/>
                  </a:cubicBezTo>
                  <a:cubicBezTo>
                    <a:pt x="4131" y="2117"/>
                    <a:pt x="4001" y="1239"/>
                    <a:pt x="3445" y="639"/>
                  </a:cubicBezTo>
                  <a:cubicBezTo>
                    <a:pt x="3062" y="223"/>
                    <a:pt x="2530" y="0"/>
                    <a:pt x="19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80"/>
            <p:cNvSpPr/>
            <p:nvPr/>
          </p:nvSpPr>
          <p:spPr>
            <a:xfrm>
              <a:off x="2876861" y="1180641"/>
              <a:ext cx="39894" cy="81076"/>
            </a:xfrm>
            <a:custGeom>
              <a:avLst/>
              <a:gdLst/>
              <a:ahLst/>
              <a:cxnLst/>
              <a:rect l="l" t="t" r="r" b="b"/>
              <a:pathLst>
                <a:path w="1767" h="3591" extrusionOk="0">
                  <a:moveTo>
                    <a:pt x="0" y="0"/>
                  </a:moveTo>
                  <a:lnTo>
                    <a:pt x="0" y="3591"/>
                  </a:lnTo>
                  <a:lnTo>
                    <a:pt x="1766" y="3591"/>
                  </a:lnTo>
                  <a:lnTo>
                    <a:pt x="1766" y="0"/>
                  </a:lnTo>
                  <a:cubicBezTo>
                    <a:pt x="1477" y="81"/>
                    <a:pt x="1180" y="122"/>
                    <a:pt x="883" y="122"/>
                  </a:cubicBezTo>
                  <a:cubicBezTo>
                    <a:pt x="586" y="122"/>
                    <a:pt x="289" y="8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80"/>
            <p:cNvSpPr/>
            <p:nvPr/>
          </p:nvSpPr>
          <p:spPr>
            <a:xfrm>
              <a:off x="2700779" y="985391"/>
              <a:ext cx="392036" cy="436423"/>
            </a:xfrm>
            <a:custGeom>
              <a:avLst/>
              <a:gdLst/>
              <a:ahLst/>
              <a:cxnLst/>
              <a:rect l="l" t="t" r="r" b="b"/>
              <a:pathLst>
                <a:path w="17364" h="19330" extrusionOk="0">
                  <a:moveTo>
                    <a:pt x="14939" y="1773"/>
                  </a:moveTo>
                  <a:cubicBezTo>
                    <a:pt x="15300" y="1773"/>
                    <a:pt x="15593" y="2064"/>
                    <a:pt x="15593" y="2425"/>
                  </a:cubicBezTo>
                  <a:lnTo>
                    <a:pt x="15593" y="4035"/>
                  </a:lnTo>
                  <a:cubicBezTo>
                    <a:pt x="15593" y="4395"/>
                    <a:pt x="15300" y="4689"/>
                    <a:pt x="14939" y="4689"/>
                  </a:cubicBezTo>
                  <a:lnTo>
                    <a:pt x="13329" y="4689"/>
                  </a:lnTo>
                  <a:cubicBezTo>
                    <a:pt x="12969" y="4689"/>
                    <a:pt x="12677" y="4395"/>
                    <a:pt x="12677" y="4035"/>
                  </a:cubicBezTo>
                  <a:lnTo>
                    <a:pt x="12677" y="2425"/>
                  </a:lnTo>
                  <a:cubicBezTo>
                    <a:pt x="12677" y="2064"/>
                    <a:pt x="12969" y="1773"/>
                    <a:pt x="13329" y="1773"/>
                  </a:cubicBezTo>
                  <a:close/>
                  <a:moveTo>
                    <a:pt x="4904" y="10084"/>
                  </a:moveTo>
                  <a:cubicBezTo>
                    <a:pt x="4905" y="10084"/>
                    <a:pt x="4906" y="10084"/>
                    <a:pt x="4906" y="10084"/>
                  </a:cubicBezTo>
                  <a:lnTo>
                    <a:pt x="4905" y="10084"/>
                  </a:lnTo>
                  <a:cubicBezTo>
                    <a:pt x="5117" y="10084"/>
                    <a:pt x="5306" y="10211"/>
                    <a:pt x="5387" y="10406"/>
                  </a:cubicBezTo>
                  <a:cubicBezTo>
                    <a:pt x="5468" y="10601"/>
                    <a:pt x="5423" y="10826"/>
                    <a:pt x="5274" y="10976"/>
                  </a:cubicBezTo>
                  <a:cubicBezTo>
                    <a:pt x="5175" y="11076"/>
                    <a:pt x="5041" y="11129"/>
                    <a:pt x="4906" y="11129"/>
                  </a:cubicBezTo>
                  <a:cubicBezTo>
                    <a:pt x="4838" y="11129"/>
                    <a:pt x="4770" y="11116"/>
                    <a:pt x="4705" y="11089"/>
                  </a:cubicBezTo>
                  <a:cubicBezTo>
                    <a:pt x="4509" y="11008"/>
                    <a:pt x="4382" y="10817"/>
                    <a:pt x="4382" y="10606"/>
                  </a:cubicBezTo>
                  <a:cubicBezTo>
                    <a:pt x="4382" y="10317"/>
                    <a:pt x="4616" y="10084"/>
                    <a:pt x="4904" y="10084"/>
                  </a:cubicBezTo>
                  <a:close/>
                  <a:moveTo>
                    <a:pt x="12455" y="10084"/>
                  </a:moveTo>
                  <a:cubicBezTo>
                    <a:pt x="12456" y="10084"/>
                    <a:pt x="12457" y="10084"/>
                    <a:pt x="12458" y="10084"/>
                  </a:cubicBezTo>
                  <a:cubicBezTo>
                    <a:pt x="12670" y="10084"/>
                    <a:pt x="12859" y="10211"/>
                    <a:pt x="12940" y="10406"/>
                  </a:cubicBezTo>
                  <a:cubicBezTo>
                    <a:pt x="13021" y="10601"/>
                    <a:pt x="12976" y="10826"/>
                    <a:pt x="12827" y="10976"/>
                  </a:cubicBezTo>
                  <a:cubicBezTo>
                    <a:pt x="12728" y="11076"/>
                    <a:pt x="12594" y="11129"/>
                    <a:pt x="12459" y="11129"/>
                  </a:cubicBezTo>
                  <a:cubicBezTo>
                    <a:pt x="12391" y="11129"/>
                    <a:pt x="12323" y="11116"/>
                    <a:pt x="12258" y="11089"/>
                  </a:cubicBezTo>
                  <a:cubicBezTo>
                    <a:pt x="12062" y="11008"/>
                    <a:pt x="11935" y="10817"/>
                    <a:pt x="11935" y="10606"/>
                  </a:cubicBezTo>
                  <a:cubicBezTo>
                    <a:pt x="11935" y="10319"/>
                    <a:pt x="12168" y="10084"/>
                    <a:pt x="12455" y="10084"/>
                  </a:cubicBezTo>
                  <a:close/>
                  <a:moveTo>
                    <a:pt x="8681" y="2276"/>
                  </a:moveTo>
                  <a:cubicBezTo>
                    <a:pt x="10472" y="2276"/>
                    <a:pt x="11928" y="3733"/>
                    <a:pt x="11928" y="5523"/>
                  </a:cubicBezTo>
                  <a:cubicBezTo>
                    <a:pt x="11927" y="6456"/>
                    <a:pt x="11525" y="7345"/>
                    <a:pt x="10825" y="7962"/>
                  </a:cubicBezTo>
                  <a:lnTo>
                    <a:pt x="10825" y="12239"/>
                  </a:lnTo>
                  <a:lnTo>
                    <a:pt x="6540" y="12239"/>
                  </a:lnTo>
                  <a:lnTo>
                    <a:pt x="6540" y="7962"/>
                  </a:lnTo>
                  <a:cubicBezTo>
                    <a:pt x="5838" y="7345"/>
                    <a:pt x="5436" y="6456"/>
                    <a:pt x="5435" y="5523"/>
                  </a:cubicBezTo>
                  <a:cubicBezTo>
                    <a:pt x="5435" y="3733"/>
                    <a:pt x="6891" y="2276"/>
                    <a:pt x="8681" y="2276"/>
                  </a:cubicBezTo>
                  <a:close/>
                  <a:moveTo>
                    <a:pt x="16104" y="13500"/>
                  </a:moveTo>
                  <a:lnTo>
                    <a:pt x="16102" y="15124"/>
                  </a:lnTo>
                  <a:cubicBezTo>
                    <a:pt x="16101" y="15664"/>
                    <a:pt x="15663" y="16103"/>
                    <a:pt x="15122" y="16103"/>
                  </a:cubicBezTo>
                  <a:lnTo>
                    <a:pt x="13760" y="16103"/>
                  </a:lnTo>
                  <a:lnTo>
                    <a:pt x="13760" y="15432"/>
                  </a:lnTo>
                  <a:lnTo>
                    <a:pt x="14100" y="15432"/>
                  </a:lnTo>
                  <a:cubicBezTo>
                    <a:pt x="14447" y="15432"/>
                    <a:pt x="14729" y="15150"/>
                    <a:pt x="14729" y="14802"/>
                  </a:cubicBezTo>
                  <a:cubicBezTo>
                    <a:pt x="14729" y="14453"/>
                    <a:pt x="14447" y="14171"/>
                    <a:pt x="14100" y="14171"/>
                  </a:cubicBezTo>
                  <a:lnTo>
                    <a:pt x="3264" y="14171"/>
                  </a:lnTo>
                  <a:cubicBezTo>
                    <a:pt x="2916" y="14171"/>
                    <a:pt x="2634" y="14453"/>
                    <a:pt x="2634" y="14802"/>
                  </a:cubicBezTo>
                  <a:cubicBezTo>
                    <a:pt x="2634" y="15150"/>
                    <a:pt x="2916" y="15432"/>
                    <a:pt x="3264" y="15432"/>
                  </a:cubicBezTo>
                  <a:lnTo>
                    <a:pt x="3605" y="15432"/>
                  </a:lnTo>
                  <a:lnTo>
                    <a:pt x="3605" y="16103"/>
                  </a:lnTo>
                  <a:lnTo>
                    <a:pt x="2241" y="16103"/>
                  </a:lnTo>
                  <a:cubicBezTo>
                    <a:pt x="1700" y="16103"/>
                    <a:pt x="1262" y="15664"/>
                    <a:pt x="1261" y="15124"/>
                  </a:cubicBezTo>
                  <a:lnTo>
                    <a:pt x="1261" y="13500"/>
                  </a:lnTo>
                  <a:close/>
                  <a:moveTo>
                    <a:pt x="2241" y="1"/>
                  </a:moveTo>
                  <a:cubicBezTo>
                    <a:pt x="1004" y="2"/>
                    <a:pt x="2" y="1005"/>
                    <a:pt x="1" y="2241"/>
                  </a:cubicBezTo>
                  <a:lnTo>
                    <a:pt x="1" y="15124"/>
                  </a:lnTo>
                  <a:cubicBezTo>
                    <a:pt x="2" y="16360"/>
                    <a:pt x="1004" y="17363"/>
                    <a:pt x="2241" y="17365"/>
                  </a:cubicBezTo>
                  <a:lnTo>
                    <a:pt x="3605" y="17365"/>
                  </a:lnTo>
                  <a:lnTo>
                    <a:pt x="3605" y="18699"/>
                  </a:lnTo>
                  <a:cubicBezTo>
                    <a:pt x="3605" y="19047"/>
                    <a:pt x="3886" y="19329"/>
                    <a:pt x="4234" y="19329"/>
                  </a:cubicBezTo>
                  <a:lnTo>
                    <a:pt x="13129" y="19329"/>
                  </a:lnTo>
                  <a:cubicBezTo>
                    <a:pt x="13478" y="19329"/>
                    <a:pt x="13760" y="19047"/>
                    <a:pt x="13760" y="18699"/>
                  </a:cubicBezTo>
                  <a:lnTo>
                    <a:pt x="13760" y="17365"/>
                  </a:lnTo>
                  <a:lnTo>
                    <a:pt x="15123" y="17365"/>
                  </a:lnTo>
                  <a:cubicBezTo>
                    <a:pt x="16359" y="17363"/>
                    <a:pt x="17362" y="16360"/>
                    <a:pt x="17363" y="15124"/>
                  </a:cubicBezTo>
                  <a:lnTo>
                    <a:pt x="17363" y="2241"/>
                  </a:lnTo>
                  <a:cubicBezTo>
                    <a:pt x="17362" y="1005"/>
                    <a:pt x="16359" y="2"/>
                    <a:pt x="15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 name="Google Shape;1075;p80"/>
          <p:cNvGrpSpPr/>
          <p:nvPr/>
        </p:nvGrpSpPr>
        <p:grpSpPr>
          <a:xfrm>
            <a:off x="2687887" y="2009810"/>
            <a:ext cx="351938" cy="355859"/>
            <a:chOff x="3206470" y="984827"/>
            <a:chExt cx="431614" cy="436423"/>
          </a:xfrm>
        </p:grpSpPr>
        <p:sp>
          <p:nvSpPr>
            <p:cNvPr id="1076" name="Google Shape;1076;p80"/>
            <p:cNvSpPr/>
            <p:nvPr/>
          </p:nvSpPr>
          <p:spPr>
            <a:xfrm>
              <a:off x="3363858" y="1147069"/>
              <a:ext cx="274226" cy="274181"/>
            </a:xfrm>
            <a:custGeom>
              <a:avLst/>
              <a:gdLst/>
              <a:ahLst/>
              <a:cxnLst/>
              <a:rect l="l" t="t" r="r" b="b"/>
              <a:pathLst>
                <a:path w="12146" h="12144" extrusionOk="0">
                  <a:moveTo>
                    <a:pt x="9662" y="1787"/>
                  </a:moveTo>
                  <a:cubicBezTo>
                    <a:pt x="10026" y="1787"/>
                    <a:pt x="10321" y="2081"/>
                    <a:pt x="10321" y="2446"/>
                  </a:cubicBezTo>
                  <a:lnTo>
                    <a:pt x="10321" y="8344"/>
                  </a:lnTo>
                  <a:cubicBezTo>
                    <a:pt x="10321" y="8708"/>
                    <a:pt x="10026" y="9002"/>
                    <a:pt x="9662" y="9002"/>
                  </a:cubicBezTo>
                  <a:lnTo>
                    <a:pt x="2482" y="9002"/>
                  </a:lnTo>
                  <a:cubicBezTo>
                    <a:pt x="2118" y="9002"/>
                    <a:pt x="1823" y="8708"/>
                    <a:pt x="1823" y="8344"/>
                  </a:cubicBezTo>
                  <a:lnTo>
                    <a:pt x="1823" y="2446"/>
                  </a:lnTo>
                  <a:cubicBezTo>
                    <a:pt x="1823" y="2081"/>
                    <a:pt x="2118" y="1787"/>
                    <a:pt x="2482" y="1787"/>
                  </a:cubicBezTo>
                  <a:close/>
                  <a:moveTo>
                    <a:pt x="11488" y="0"/>
                  </a:moveTo>
                  <a:cubicBezTo>
                    <a:pt x="11487" y="0"/>
                    <a:pt x="11486" y="0"/>
                    <a:pt x="11485" y="0"/>
                  </a:cubicBezTo>
                  <a:lnTo>
                    <a:pt x="659" y="0"/>
                  </a:lnTo>
                  <a:cubicBezTo>
                    <a:pt x="295" y="0"/>
                    <a:pt x="0" y="295"/>
                    <a:pt x="0" y="658"/>
                  </a:cubicBezTo>
                  <a:lnTo>
                    <a:pt x="0" y="11485"/>
                  </a:lnTo>
                  <a:cubicBezTo>
                    <a:pt x="0" y="11848"/>
                    <a:pt x="295" y="12143"/>
                    <a:pt x="659" y="12143"/>
                  </a:cubicBezTo>
                  <a:lnTo>
                    <a:pt x="11485" y="12143"/>
                  </a:lnTo>
                  <a:cubicBezTo>
                    <a:pt x="11849" y="12143"/>
                    <a:pt x="12145" y="11848"/>
                    <a:pt x="12145" y="11485"/>
                  </a:cubicBezTo>
                  <a:lnTo>
                    <a:pt x="12145" y="658"/>
                  </a:lnTo>
                  <a:cubicBezTo>
                    <a:pt x="12144" y="294"/>
                    <a:pt x="11850" y="0"/>
                    <a:pt x="114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80"/>
            <p:cNvSpPr/>
            <p:nvPr/>
          </p:nvSpPr>
          <p:spPr>
            <a:xfrm>
              <a:off x="3206470" y="984827"/>
              <a:ext cx="274226" cy="274226"/>
            </a:xfrm>
            <a:custGeom>
              <a:avLst/>
              <a:gdLst/>
              <a:ahLst/>
              <a:cxnLst/>
              <a:rect l="l" t="t" r="r" b="b"/>
              <a:pathLst>
                <a:path w="12146" h="12146" extrusionOk="0">
                  <a:moveTo>
                    <a:pt x="659" y="1"/>
                  </a:moveTo>
                  <a:cubicBezTo>
                    <a:pt x="296" y="1"/>
                    <a:pt x="1" y="296"/>
                    <a:pt x="1" y="661"/>
                  </a:cubicBezTo>
                  <a:lnTo>
                    <a:pt x="1" y="11486"/>
                  </a:lnTo>
                  <a:cubicBezTo>
                    <a:pt x="1" y="11851"/>
                    <a:pt x="296" y="12145"/>
                    <a:pt x="659" y="12145"/>
                  </a:cubicBezTo>
                  <a:lnTo>
                    <a:pt x="2168" y="12145"/>
                  </a:lnTo>
                  <a:lnTo>
                    <a:pt x="2168" y="8924"/>
                  </a:lnTo>
                  <a:cubicBezTo>
                    <a:pt x="1956" y="8809"/>
                    <a:pt x="1824" y="8587"/>
                    <a:pt x="1824" y="8346"/>
                  </a:cubicBezTo>
                  <a:lnTo>
                    <a:pt x="1824" y="2448"/>
                  </a:lnTo>
                  <a:cubicBezTo>
                    <a:pt x="1824" y="2084"/>
                    <a:pt x="2118" y="1789"/>
                    <a:pt x="2483" y="1789"/>
                  </a:cubicBezTo>
                  <a:lnTo>
                    <a:pt x="9663" y="1789"/>
                  </a:lnTo>
                  <a:cubicBezTo>
                    <a:pt x="9960" y="1789"/>
                    <a:pt x="10220" y="1989"/>
                    <a:pt x="10298" y="2275"/>
                  </a:cubicBezTo>
                  <a:lnTo>
                    <a:pt x="12145" y="2275"/>
                  </a:lnTo>
                  <a:lnTo>
                    <a:pt x="12145" y="661"/>
                  </a:lnTo>
                  <a:cubicBezTo>
                    <a:pt x="12145" y="296"/>
                    <a:pt x="11851" y="1"/>
                    <a:pt x="114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80"/>
            <p:cNvSpPr/>
            <p:nvPr/>
          </p:nvSpPr>
          <p:spPr>
            <a:xfrm>
              <a:off x="3285175" y="1065925"/>
              <a:ext cx="274204" cy="274226"/>
            </a:xfrm>
            <a:custGeom>
              <a:avLst/>
              <a:gdLst/>
              <a:ahLst/>
              <a:cxnLst/>
              <a:rect l="l" t="t" r="r" b="b"/>
              <a:pathLst>
                <a:path w="12145" h="12146" extrusionOk="0">
                  <a:moveTo>
                    <a:pt x="658" y="1"/>
                  </a:moveTo>
                  <a:cubicBezTo>
                    <a:pt x="295" y="1"/>
                    <a:pt x="0" y="296"/>
                    <a:pt x="0" y="660"/>
                  </a:cubicBezTo>
                  <a:lnTo>
                    <a:pt x="0" y="11487"/>
                  </a:lnTo>
                  <a:cubicBezTo>
                    <a:pt x="0" y="11851"/>
                    <a:pt x="295" y="12145"/>
                    <a:pt x="658" y="12145"/>
                  </a:cubicBezTo>
                  <a:lnTo>
                    <a:pt x="2167" y="12145"/>
                  </a:lnTo>
                  <a:lnTo>
                    <a:pt x="2167" y="8924"/>
                  </a:lnTo>
                  <a:cubicBezTo>
                    <a:pt x="1954" y="8809"/>
                    <a:pt x="1823" y="8587"/>
                    <a:pt x="1823" y="8346"/>
                  </a:cubicBezTo>
                  <a:lnTo>
                    <a:pt x="1823" y="2448"/>
                  </a:lnTo>
                  <a:cubicBezTo>
                    <a:pt x="1823" y="2083"/>
                    <a:pt x="2118" y="1789"/>
                    <a:pt x="2481" y="1789"/>
                  </a:cubicBezTo>
                  <a:lnTo>
                    <a:pt x="9662" y="1789"/>
                  </a:lnTo>
                  <a:cubicBezTo>
                    <a:pt x="9960" y="1789"/>
                    <a:pt x="10220" y="1989"/>
                    <a:pt x="10297" y="2275"/>
                  </a:cubicBezTo>
                  <a:lnTo>
                    <a:pt x="12145" y="2275"/>
                  </a:lnTo>
                  <a:lnTo>
                    <a:pt x="12145" y="660"/>
                  </a:lnTo>
                  <a:cubicBezTo>
                    <a:pt x="12145" y="296"/>
                    <a:pt x="11848" y="1"/>
                    <a:pt x="114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 name="Google Shape;1079;p80"/>
          <p:cNvGrpSpPr/>
          <p:nvPr/>
        </p:nvGrpSpPr>
        <p:grpSpPr>
          <a:xfrm>
            <a:off x="3174779" y="2040074"/>
            <a:ext cx="355841" cy="295328"/>
            <a:chOff x="3740405" y="990674"/>
            <a:chExt cx="436400" cy="362188"/>
          </a:xfrm>
        </p:grpSpPr>
        <p:sp>
          <p:nvSpPr>
            <p:cNvPr id="1080" name="Google Shape;1080;p80"/>
            <p:cNvSpPr/>
            <p:nvPr/>
          </p:nvSpPr>
          <p:spPr>
            <a:xfrm>
              <a:off x="3740405" y="990674"/>
              <a:ext cx="436400" cy="181907"/>
            </a:xfrm>
            <a:custGeom>
              <a:avLst/>
              <a:gdLst/>
              <a:ahLst/>
              <a:cxnLst/>
              <a:rect l="l" t="t" r="r" b="b"/>
              <a:pathLst>
                <a:path w="19329" h="8057" extrusionOk="0">
                  <a:moveTo>
                    <a:pt x="11997" y="1261"/>
                  </a:moveTo>
                  <a:lnTo>
                    <a:pt x="11997" y="2195"/>
                  </a:lnTo>
                  <a:lnTo>
                    <a:pt x="7331" y="2195"/>
                  </a:lnTo>
                  <a:lnTo>
                    <a:pt x="7331" y="1261"/>
                  </a:lnTo>
                  <a:close/>
                  <a:moveTo>
                    <a:pt x="6701" y="0"/>
                  </a:moveTo>
                  <a:cubicBezTo>
                    <a:pt x="6352" y="0"/>
                    <a:pt x="6070" y="282"/>
                    <a:pt x="6070" y="631"/>
                  </a:cubicBezTo>
                  <a:lnTo>
                    <a:pt x="6070" y="2195"/>
                  </a:lnTo>
                  <a:lnTo>
                    <a:pt x="629" y="2195"/>
                  </a:lnTo>
                  <a:cubicBezTo>
                    <a:pt x="282" y="2195"/>
                    <a:pt x="0" y="2477"/>
                    <a:pt x="0" y="2824"/>
                  </a:cubicBezTo>
                  <a:lnTo>
                    <a:pt x="0" y="8057"/>
                  </a:lnTo>
                  <a:lnTo>
                    <a:pt x="7466" y="8057"/>
                  </a:lnTo>
                  <a:lnTo>
                    <a:pt x="7466" y="7231"/>
                  </a:lnTo>
                  <a:cubicBezTo>
                    <a:pt x="7466" y="6882"/>
                    <a:pt x="7747" y="6600"/>
                    <a:pt x="8095" y="6600"/>
                  </a:cubicBezTo>
                  <a:lnTo>
                    <a:pt x="11233" y="6600"/>
                  </a:lnTo>
                  <a:cubicBezTo>
                    <a:pt x="11580" y="6600"/>
                    <a:pt x="11863" y="6882"/>
                    <a:pt x="11863" y="7231"/>
                  </a:cubicBezTo>
                  <a:lnTo>
                    <a:pt x="11863" y="8057"/>
                  </a:lnTo>
                  <a:lnTo>
                    <a:pt x="19329" y="8057"/>
                  </a:lnTo>
                  <a:lnTo>
                    <a:pt x="19329" y="2824"/>
                  </a:lnTo>
                  <a:cubicBezTo>
                    <a:pt x="19329" y="2477"/>
                    <a:pt x="19046" y="2195"/>
                    <a:pt x="18698" y="2195"/>
                  </a:cubicBezTo>
                  <a:lnTo>
                    <a:pt x="13257" y="2195"/>
                  </a:lnTo>
                  <a:lnTo>
                    <a:pt x="13257" y="631"/>
                  </a:lnTo>
                  <a:cubicBezTo>
                    <a:pt x="13257" y="282"/>
                    <a:pt x="12975" y="0"/>
                    <a:pt x="126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80"/>
            <p:cNvSpPr/>
            <p:nvPr/>
          </p:nvSpPr>
          <p:spPr>
            <a:xfrm>
              <a:off x="3754900" y="1201006"/>
              <a:ext cx="407411" cy="151856"/>
            </a:xfrm>
            <a:custGeom>
              <a:avLst/>
              <a:gdLst/>
              <a:ahLst/>
              <a:cxnLst/>
              <a:rect l="l" t="t" r="r" b="b"/>
              <a:pathLst>
                <a:path w="18045" h="6726" extrusionOk="0">
                  <a:moveTo>
                    <a:pt x="0" y="0"/>
                  </a:moveTo>
                  <a:lnTo>
                    <a:pt x="0" y="6095"/>
                  </a:lnTo>
                  <a:cubicBezTo>
                    <a:pt x="0" y="6443"/>
                    <a:pt x="282" y="6726"/>
                    <a:pt x="631" y="6726"/>
                  </a:cubicBezTo>
                  <a:lnTo>
                    <a:pt x="17414" y="6726"/>
                  </a:lnTo>
                  <a:cubicBezTo>
                    <a:pt x="17761" y="6726"/>
                    <a:pt x="18044" y="6444"/>
                    <a:pt x="18044" y="6095"/>
                  </a:cubicBezTo>
                  <a:lnTo>
                    <a:pt x="18044" y="0"/>
                  </a:lnTo>
                  <a:lnTo>
                    <a:pt x="11221" y="0"/>
                  </a:lnTo>
                  <a:lnTo>
                    <a:pt x="11221" y="269"/>
                  </a:lnTo>
                  <a:cubicBezTo>
                    <a:pt x="11210" y="1476"/>
                    <a:pt x="10229" y="2448"/>
                    <a:pt x="9022" y="2448"/>
                  </a:cubicBezTo>
                  <a:cubicBezTo>
                    <a:pt x="7816" y="2448"/>
                    <a:pt x="6834" y="1476"/>
                    <a:pt x="6824" y="269"/>
                  </a:cubicBezTo>
                  <a:lnTo>
                    <a:pt x="68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 name="Google Shape;1082;p80"/>
          <p:cNvGrpSpPr/>
          <p:nvPr/>
        </p:nvGrpSpPr>
        <p:grpSpPr>
          <a:xfrm>
            <a:off x="3665575" y="2009809"/>
            <a:ext cx="355878" cy="355859"/>
            <a:chOff x="4324282" y="949335"/>
            <a:chExt cx="436446" cy="436423"/>
          </a:xfrm>
        </p:grpSpPr>
        <p:sp>
          <p:nvSpPr>
            <p:cNvPr id="1083" name="Google Shape;1083;p80"/>
            <p:cNvSpPr/>
            <p:nvPr/>
          </p:nvSpPr>
          <p:spPr>
            <a:xfrm>
              <a:off x="4506979" y="1132009"/>
              <a:ext cx="73828" cy="71051"/>
            </a:xfrm>
            <a:custGeom>
              <a:avLst/>
              <a:gdLst/>
              <a:ahLst/>
              <a:cxnLst/>
              <a:rect l="l" t="t" r="r" b="b"/>
              <a:pathLst>
                <a:path w="3270" h="3147" extrusionOk="0">
                  <a:moveTo>
                    <a:pt x="1572" y="0"/>
                  </a:moveTo>
                  <a:cubicBezTo>
                    <a:pt x="1369" y="0"/>
                    <a:pt x="1165" y="39"/>
                    <a:pt x="971" y="120"/>
                  </a:cubicBezTo>
                  <a:cubicBezTo>
                    <a:pt x="382" y="363"/>
                    <a:pt x="0" y="937"/>
                    <a:pt x="0" y="1573"/>
                  </a:cubicBezTo>
                  <a:cubicBezTo>
                    <a:pt x="0" y="2442"/>
                    <a:pt x="703" y="3147"/>
                    <a:pt x="1573" y="3147"/>
                  </a:cubicBezTo>
                  <a:cubicBezTo>
                    <a:pt x="2210" y="3147"/>
                    <a:pt x="2783" y="2764"/>
                    <a:pt x="3027" y="2176"/>
                  </a:cubicBezTo>
                  <a:cubicBezTo>
                    <a:pt x="3269" y="1588"/>
                    <a:pt x="3135" y="911"/>
                    <a:pt x="2686" y="461"/>
                  </a:cubicBezTo>
                  <a:cubicBezTo>
                    <a:pt x="2385" y="160"/>
                    <a:pt x="1982" y="0"/>
                    <a:pt x="1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80"/>
            <p:cNvSpPr/>
            <p:nvPr/>
          </p:nvSpPr>
          <p:spPr>
            <a:xfrm>
              <a:off x="4486659" y="949335"/>
              <a:ext cx="274068" cy="131965"/>
            </a:xfrm>
            <a:custGeom>
              <a:avLst/>
              <a:gdLst/>
              <a:ahLst/>
              <a:cxnLst/>
              <a:rect l="l" t="t" r="r" b="b"/>
              <a:pathLst>
                <a:path w="12139" h="5845" extrusionOk="0">
                  <a:moveTo>
                    <a:pt x="9889" y="1490"/>
                  </a:moveTo>
                  <a:cubicBezTo>
                    <a:pt x="10263" y="1490"/>
                    <a:pt x="10565" y="1792"/>
                    <a:pt x="10565" y="2164"/>
                  </a:cubicBezTo>
                  <a:lnTo>
                    <a:pt x="10565" y="3962"/>
                  </a:lnTo>
                  <a:cubicBezTo>
                    <a:pt x="10565" y="4334"/>
                    <a:pt x="10263" y="4636"/>
                    <a:pt x="9889" y="4636"/>
                  </a:cubicBezTo>
                  <a:lnTo>
                    <a:pt x="8093" y="4636"/>
                  </a:lnTo>
                  <a:cubicBezTo>
                    <a:pt x="7719" y="4636"/>
                    <a:pt x="7417" y="4334"/>
                    <a:pt x="7417" y="3962"/>
                  </a:cubicBezTo>
                  <a:lnTo>
                    <a:pt x="7417" y="2164"/>
                  </a:lnTo>
                  <a:cubicBezTo>
                    <a:pt x="7417" y="1792"/>
                    <a:pt x="7719" y="1490"/>
                    <a:pt x="8093" y="1490"/>
                  </a:cubicBezTo>
                  <a:close/>
                  <a:moveTo>
                    <a:pt x="1" y="1"/>
                  </a:moveTo>
                  <a:lnTo>
                    <a:pt x="1" y="5127"/>
                  </a:lnTo>
                  <a:cubicBezTo>
                    <a:pt x="777" y="4703"/>
                    <a:pt x="1627" y="4496"/>
                    <a:pt x="2471" y="4496"/>
                  </a:cubicBezTo>
                  <a:cubicBezTo>
                    <a:pt x="3730" y="4496"/>
                    <a:pt x="4977" y="4956"/>
                    <a:pt x="5951" y="5845"/>
                  </a:cubicBezTo>
                  <a:lnTo>
                    <a:pt x="12138" y="5845"/>
                  </a:lnTo>
                  <a:lnTo>
                    <a:pt x="12138" y="2473"/>
                  </a:lnTo>
                  <a:cubicBezTo>
                    <a:pt x="12138" y="1110"/>
                    <a:pt x="11029" y="1"/>
                    <a:pt x="96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80"/>
            <p:cNvSpPr/>
            <p:nvPr/>
          </p:nvSpPr>
          <p:spPr>
            <a:xfrm>
              <a:off x="4456225" y="1081278"/>
              <a:ext cx="172515" cy="172537"/>
            </a:xfrm>
            <a:custGeom>
              <a:avLst/>
              <a:gdLst/>
              <a:ahLst/>
              <a:cxnLst/>
              <a:rect l="l" t="t" r="r" b="b"/>
              <a:pathLst>
                <a:path w="7641" h="7642" extrusionOk="0">
                  <a:moveTo>
                    <a:pt x="3821" y="900"/>
                  </a:moveTo>
                  <a:cubicBezTo>
                    <a:pt x="5431" y="900"/>
                    <a:pt x="6742" y="2211"/>
                    <a:pt x="6742" y="3820"/>
                  </a:cubicBezTo>
                  <a:cubicBezTo>
                    <a:pt x="6742" y="5432"/>
                    <a:pt x="5431" y="6742"/>
                    <a:pt x="3821" y="6742"/>
                  </a:cubicBezTo>
                  <a:cubicBezTo>
                    <a:pt x="2210" y="6742"/>
                    <a:pt x="899" y="5432"/>
                    <a:pt x="899" y="3820"/>
                  </a:cubicBezTo>
                  <a:cubicBezTo>
                    <a:pt x="899" y="2211"/>
                    <a:pt x="2210" y="900"/>
                    <a:pt x="3821" y="900"/>
                  </a:cubicBezTo>
                  <a:close/>
                  <a:moveTo>
                    <a:pt x="3821" y="1"/>
                  </a:moveTo>
                  <a:cubicBezTo>
                    <a:pt x="1714" y="1"/>
                    <a:pt x="0" y="1716"/>
                    <a:pt x="0" y="3820"/>
                  </a:cubicBezTo>
                  <a:cubicBezTo>
                    <a:pt x="0" y="5926"/>
                    <a:pt x="1715" y="7641"/>
                    <a:pt x="3821" y="7641"/>
                  </a:cubicBezTo>
                  <a:cubicBezTo>
                    <a:pt x="5927" y="7641"/>
                    <a:pt x="7641" y="5926"/>
                    <a:pt x="7641" y="3820"/>
                  </a:cubicBezTo>
                  <a:cubicBezTo>
                    <a:pt x="7641" y="1716"/>
                    <a:pt x="5927" y="1"/>
                    <a:pt x="3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80"/>
            <p:cNvSpPr/>
            <p:nvPr/>
          </p:nvSpPr>
          <p:spPr>
            <a:xfrm>
              <a:off x="4324305" y="949335"/>
              <a:ext cx="78750" cy="131965"/>
            </a:xfrm>
            <a:custGeom>
              <a:avLst/>
              <a:gdLst/>
              <a:ahLst/>
              <a:cxnLst/>
              <a:rect l="l" t="t" r="r" b="b"/>
              <a:pathLst>
                <a:path w="3488" h="5845" extrusionOk="0">
                  <a:moveTo>
                    <a:pt x="2472" y="1"/>
                  </a:moveTo>
                  <a:cubicBezTo>
                    <a:pt x="1109" y="1"/>
                    <a:pt x="1" y="1110"/>
                    <a:pt x="1" y="2473"/>
                  </a:cubicBezTo>
                  <a:lnTo>
                    <a:pt x="1" y="5845"/>
                  </a:lnTo>
                  <a:lnTo>
                    <a:pt x="3488" y="5845"/>
                  </a:lnTo>
                  <a:lnTo>
                    <a:pt x="34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80"/>
            <p:cNvSpPr/>
            <p:nvPr/>
          </p:nvSpPr>
          <p:spPr>
            <a:xfrm>
              <a:off x="4324282" y="1111712"/>
              <a:ext cx="436400" cy="274046"/>
            </a:xfrm>
            <a:custGeom>
              <a:avLst/>
              <a:gdLst/>
              <a:ahLst/>
              <a:cxnLst/>
              <a:rect l="l" t="t" r="r" b="b"/>
              <a:pathLst>
                <a:path w="19329" h="12138" extrusionOk="0">
                  <a:moveTo>
                    <a:pt x="0" y="0"/>
                  </a:moveTo>
                  <a:lnTo>
                    <a:pt x="0" y="9665"/>
                  </a:lnTo>
                  <a:cubicBezTo>
                    <a:pt x="0" y="11028"/>
                    <a:pt x="1110" y="12137"/>
                    <a:pt x="2473" y="12137"/>
                  </a:cubicBezTo>
                  <a:lnTo>
                    <a:pt x="16856" y="12137"/>
                  </a:lnTo>
                  <a:cubicBezTo>
                    <a:pt x="18220" y="12137"/>
                    <a:pt x="19329" y="11028"/>
                    <a:pt x="19329" y="9665"/>
                  </a:cubicBezTo>
                  <a:lnTo>
                    <a:pt x="19329" y="0"/>
                  </a:lnTo>
                  <a:lnTo>
                    <a:pt x="14204" y="0"/>
                  </a:lnTo>
                  <a:cubicBezTo>
                    <a:pt x="14619" y="759"/>
                    <a:pt x="14835" y="1608"/>
                    <a:pt x="14835" y="2472"/>
                  </a:cubicBezTo>
                  <a:cubicBezTo>
                    <a:pt x="14835" y="5323"/>
                    <a:pt x="12516" y="7642"/>
                    <a:pt x="9665" y="7642"/>
                  </a:cubicBezTo>
                  <a:cubicBezTo>
                    <a:pt x="6815" y="7642"/>
                    <a:pt x="4496" y="5323"/>
                    <a:pt x="4496" y="2472"/>
                  </a:cubicBezTo>
                  <a:cubicBezTo>
                    <a:pt x="4496" y="1608"/>
                    <a:pt x="4712" y="759"/>
                    <a:pt x="5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80"/>
            <p:cNvSpPr/>
            <p:nvPr/>
          </p:nvSpPr>
          <p:spPr>
            <a:xfrm>
              <a:off x="4433489" y="949335"/>
              <a:ext cx="22758" cy="131943"/>
            </a:xfrm>
            <a:custGeom>
              <a:avLst/>
              <a:gdLst/>
              <a:ahLst/>
              <a:cxnLst/>
              <a:rect l="l" t="t" r="r" b="b"/>
              <a:pathLst>
                <a:path w="1008" h="5844" extrusionOk="0">
                  <a:moveTo>
                    <a:pt x="0" y="1"/>
                  </a:moveTo>
                  <a:lnTo>
                    <a:pt x="0" y="5843"/>
                  </a:lnTo>
                  <a:lnTo>
                    <a:pt x="1007" y="5843"/>
                  </a:lnTo>
                  <a:lnTo>
                    <a:pt x="10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9" name="Google Shape;1089;p80"/>
          <p:cNvSpPr/>
          <p:nvPr/>
        </p:nvSpPr>
        <p:spPr>
          <a:xfrm>
            <a:off x="4156196" y="2009770"/>
            <a:ext cx="289403" cy="355817"/>
          </a:xfrm>
          <a:custGeom>
            <a:avLst/>
            <a:gdLst/>
            <a:ahLst/>
            <a:cxnLst/>
            <a:rect l="l" t="t" r="r" b="b"/>
            <a:pathLst>
              <a:path w="15722" h="19330" extrusionOk="0">
                <a:moveTo>
                  <a:pt x="12822" y="11276"/>
                </a:moveTo>
                <a:cubicBezTo>
                  <a:pt x="13177" y="11276"/>
                  <a:pt x="13466" y="11563"/>
                  <a:pt x="13466" y="11919"/>
                </a:cubicBezTo>
                <a:lnTo>
                  <a:pt x="13466" y="16429"/>
                </a:lnTo>
                <a:cubicBezTo>
                  <a:pt x="13466" y="16785"/>
                  <a:pt x="13177" y="17074"/>
                  <a:pt x="12822" y="17074"/>
                </a:cubicBezTo>
                <a:lnTo>
                  <a:pt x="2899" y="17074"/>
                </a:lnTo>
                <a:cubicBezTo>
                  <a:pt x="2545" y="17074"/>
                  <a:pt x="2256" y="16785"/>
                  <a:pt x="2256" y="16429"/>
                </a:cubicBezTo>
                <a:lnTo>
                  <a:pt x="2256" y="11919"/>
                </a:lnTo>
                <a:cubicBezTo>
                  <a:pt x="2256" y="11563"/>
                  <a:pt x="2545" y="11276"/>
                  <a:pt x="2899" y="11276"/>
                </a:cubicBezTo>
                <a:close/>
                <a:moveTo>
                  <a:pt x="644" y="1"/>
                </a:moveTo>
                <a:cubicBezTo>
                  <a:pt x="290" y="1"/>
                  <a:pt x="1" y="288"/>
                  <a:pt x="1" y="645"/>
                </a:cubicBezTo>
                <a:lnTo>
                  <a:pt x="1" y="6737"/>
                </a:lnTo>
                <a:cubicBezTo>
                  <a:pt x="1" y="7091"/>
                  <a:pt x="290" y="7380"/>
                  <a:pt x="644" y="7380"/>
                </a:cubicBezTo>
                <a:lnTo>
                  <a:pt x="1228" y="7380"/>
                </a:lnTo>
                <a:lnTo>
                  <a:pt x="1228" y="8160"/>
                </a:lnTo>
                <a:lnTo>
                  <a:pt x="644" y="8160"/>
                </a:lnTo>
                <a:cubicBezTo>
                  <a:pt x="290" y="8161"/>
                  <a:pt x="1" y="8449"/>
                  <a:pt x="1" y="8805"/>
                </a:cubicBezTo>
                <a:lnTo>
                  <a:pt x="1" y="18684"/>
                </a:lnTo>
                <a:cubicBezTo>
                  <a:pt x="1" y="19040"/>
                  <a:pt x="290" y="19329"/>
                  <a:pt x="644" y="19329"/>
                </a:cubicBezTo>
                <a:lnTo>
                  <a:pt x="15077" y="19329"/>
                </a:lnTo>
                <a:cubicBezTo>
                  <a:pt x="15432" y="19329"/>
                  <a:pt x="15721" y="19040"/>
                  <a:pt x="15721" y="18684"/>
                </a:cubicBezTo>
                <a:lnTo>
                  <a:pt x="15721" y="8805"/>
                </a:lnTo>
                <a:cubicBezTo>
                  <a:pt x="15721" y="8449"/>
                  <a:pt x="15434" y="8161"/>
                  <a:pt x="15080" y="8161"/>
                </a:cubicBezTo>
                <a:cubicBezTo>
                  <a:pt x="15079" y="8161"/>
                  <a:pt x="15078" y="8161"/>
                  <a:pt x="15077" y="8161"/>
                </a:cubicBezTo>
                <a:lnTo>
                  <a:pt x="14494" y="8161"/>
                </a:lnTo>
                <a:lnTo>
                  <a:pt x="14494" y="7380"/>
                </a:lnTo>
                <a:lnTo>
                  <a:pt x="15077" y="7380"/>
                </a:lnTo>
                <a:cubicBezTo>
                  <a:pt x="15432" y="7380"/>
                  <a:pt x="15721" y="7091"/>
                  <a:pt x="15721" y="6737"/>
                </a:cubicBezTo>
                <a:lnTo>
                  <a:pt x="15721" y="3653"/>
                </a:lnTo>
                <a:cubicBezTo>
                  <a:pt x="15721" y="3482"/>
                  <a:pt x="15652" y="3318"/>
                  <a:pt x="15533" y="3197"/>
                </a:cubicBezTo>
                <a:lnTo>
                  <a:pt x="12712" y="376"/>
                </a:lnTo>
                <a:lnTo>
                  <a:pt x="12712" y="2990"/>
                </a:lnTo>
                <a:cubicBezTo>
                  <a:pt x="12706" y="3340"/>
                  <a:pt x="12420" y="3623"/>
                  <a:pt x="12068" y="3623"/>
                </a:cubicBezTo>
                <a:cubicBezTo>
                  <a:pt x="11716" y="3623"/>
                  <a:pt x="11429" y="3340"/>
                  <a:pt x="11423" y="2990"/>
                </a:cubicBezTo>
                <a:lnTo>
                  <a:pt x="11423" y="1"/>
                </a:lnTo>
                <a:lnTo>
                  <a:pt x="9655" y="1"/>
                </a:lnTo>
                <a:lnTo>
                  <a:pt x="9655" y="2990"/>
                </a:lnTo>
                <a:cubicBezTo>
                  <a:pt x="9650" y="3340"/>
                  <a:pt x="9363" y="3623"/>
                  <a:pt x="9012" y="3623"/>
                </a:cubicBezTo>
                <a:cubicBezTo>
                  <a:pt x="8660" y="3623"/>
                  <a:pt x="8374" y="3340"/>
                  <a:pt x="8368" y="2990"/>
                </a:cubicBezTo>
                <a:lnTo>
                  <a:pt x="8368" y="1"/>
                </a:lnTo>
                <a:lnTo>
                  <a:pt x="6601" y="1"/>
                </a:lnTo>
                <a:lnTo>
                  <a:pt x="6601" y="2990"/>
                </a:lnTo>
                <a:cubicBezTo>
                  <a:pt x="6595" y="3340"/>
                  <a:pt x="6307" y="3623"/>
                  <a:pt x="5955" y="3623"/>
                </a:cubicBezTo>
                <a:cubicBezTo>
                  <a:pt x="5604" y="3623"/>
                  <a:pt x="5318" y="3340"/>
                  <a:pt x="5312" y="2990"/>
                </a:cubicBezTo>
                <a:lnTo>
                  <a:pt x="5312" y="1"/>
                </a:lnTo>
                <a:lnTo>
                  <a:pt x="3544" y="1"/>
                </a:lnTo>
                <a:lnTo>
                  <a:pt x="3544" y="2990"/>
                </a:lnTo>
                <a:cubicBezTo>
                  <a:pt x="3539" y="3340"/>
                  <a:pt x="3251" y="3623"/>
                  <a:pt x="2899" y="3623"/>
                </a:cubicBezTo>
                <a:cubicBezTo>
                  <a:pt x="2547" y="3623"/>
                  <a:pt x="2261" y="3340"/>
                  <a:pt x="2256" y="2990"/>
                </a:cubicBezTo>
                <a:lnTo>
                  <a:pt x="22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0" name="Google Shape;1090;p80"/>
          <p:cNvGrpSpPr/>
          <p:nvPr/>
        </p:nvGrpSpPr>
        <p:grpSpPr>
          <a:xfrm>
            <a:off x="4580795" y="2009819"/>
            <a:ext cx="175095" cy="355841"/>
            <a:chOff x="5350317" y="967081"/>
            <a:chExt cx="214735" cy="436400"/>
          </a:xfrm>
        </p:grpSpPr>
        <p:sp>
          <p:nvSpPr>
            <p:cNvPr id="1091" name="Google Shape;1091;p80"/>
            <p:cNvSpPr/>
            <p:nvPr/>
          </p:nvSpPr>
          <p:spPr>
            <a:xfrm>
              <a:off x="5426200" y="1132800"/>
              <a:ext cx="62969" cy="75860"/>
            </a:xfrm>
            <a:custGeom>
              <a:avLst/>
              <a:gdLst/>
              <a:ahLst/>
              <a:cxnLst/>
              <a:rect l="l" t="t" r="r" b="b"/>
              <a:pathLst>
                <a:path w="2789" h="3360" extrusionOk="0">
                  <a:moveTo>
                    <a:pt x="1" y="0"/>
                  </a:moveTo>
                  <a:lnTo>
                    <a:pt x="1" y="3360"/>
                  </a:lnTo>
                  <a:lnTo>
                    <a:pt x="2788" y="3360"/>
                  </a:lnTo>
                  <a:lnTo>
                    <a:pt x="27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80"/>
            <p:cNvSpPr/>
            <p:nvPr/>
          </p:nvSpPr>
          <p:spPr>
            <a:xfrm>
              <a:off x="5350317" y="967081"/>
              <a:ext cx="214735" cy="324439"/>
            </a:xfrm>
            <a:custGeom>
              <a:avLst/>
              <a:gdLst/>
              <a:ahLst/>
              <a:cxnLst/>
              <a:rect l="l" t="t" r="r" b="b"/>
              <a:pathLst>
                <a:path w="9511" h="14370" extrusionOk="0">
                  <a:moveTo>
                    <a:pt x="5732" y="1441"/>
                  </a:moveTo>
                  <a:cubicBezTo>
                    <a:pt x="6084" y="1441"/>
                    <a:pt x="6367" y="1730"/>
                    <a:pt x="6361" y="2081"/>
                  </a:cubicBezTo>
                  <a:lnTo>
                    <a:pt x="6361" y="3157"/>
                  </a:lnTo>
                  <a:cubicBezTo>
                    <a:pt x="6355" y="3500"/>
                    <a:pt x="6075" y="3776"/>
                    <a:pt x="5732" y="3776"/>
                  </a:cubicBezTo>
                  <a:cubicBezTo>
                    <a:pt x="5387" y="3776"/>
                    <a:pt x="5107" y="3500"/>
                    <a:pt x="5101" y="3157"/>
                  </a:cubicBezTo>
                  <a:lnTo>
                    <a:pt x="5101" y="2083"/>
                  </a:lnTo>
                  <a:lnTo>
                    <a:pt x="5101" y="2081"/>
                  </a:lnTo>
                  <a:cubicBezTo>
                    <a:pt x="5096" y="1730"/>
                    <a:pt x="5379" y="1441"/>
                    <a:pt x="5732" y="1441"/>
                  </a:cubicBezTo>
                  <a:close/>
                  <a:moveTo>
                    <a:pt x="3781" y="1452"/>
                  </a:moveTo>
                  <a:cubicBezTo>
                    <a:pt x="4129" y="1452"/>
                    <a:pt x="4411" y="1734"/>
                    <a:pt x="4411" y="2081"/>
                  </a:cubicBezTo>
                  <a:lnTo>
                    <a:pt x="4411" y="3157"/>
                  </a:lnTo>
                  <a:cubicBezTo>
                    <a:pt x="4411" y="3504"/>
                    <a:pt x="4129" y="3786"/>
                    <a:pt x="3781" y="3786"/>
                  </a:cubicBezTo>
                  <a:cubicBezTo>
                    <a:pt x="3433" y="3786"/>
                    <a:pt x="3150" y="3504"/>
                    <a:pt x="3150" y="3157"/>
                  </a:cubicBezTo>
                  <a:lnTo>
                    <a:pt x="3150" y="2081"/>
                  </a:lnTo>
                  <a:cubicBezTo>
                    <a:pt x="3150" y="1734"/>
                    <a:pt x="3433" y="1452"/>
                    <a:pt x="3781" y="1452"/>
                  </a:cubicBezTo>
                  <a:close/>
                  <a:moveTo>
                    <a:pt x="6781" y="6081"/>
                  </a:moveTo>
                  <a:cubicBezTo>
                    <a:pt x="7129" y="6081"/>
                    <a:pt x="7410" y="6362"/>
                    <a:pt x="7410" y="6711"/>
                  </a:cubicBezTo>
                  <a:lnTo>
                    <a:pt x="7410" y="11330"/>
                  </a:lnTo>
                  <a:cubicBezTo>
                    <a:pt x="7410" y="11678"/>
                    <a:pt x="7127" y="11959"/>
                    <a:pt x="6780" y="11959"/>
                  </a:cubicBezTo>
                  <a:lnTo>
                    <a:pt x="2733" y="11959"/>
                  </a:lnTo>
                  <a:cubicBezTo>
                    <a:pt x="2384" y="11959"/>
                    <a:pt x="2102" y="11678"/>
                    <a:pt x="2102" y="11330"/>
                  </a:cubicBezTo>
                  <a:lnTo>
                    <a:pt x="2102" y="6711"/>
                  </a:lnTo>
                  <a:cubicBezTo>
                    <a:pt x="2102" y="6362"/>
                    <a:pt x="2385" y="6081"/>
                    <a:pt x="2733" y="6081"/>
                  </a:cubicBezTo>
                  <a:close/>
                  <a:moveTo>
                    <a:pt x="1895" y="0"/>
                  </a:moveTo>
                  <a:cubicBezTo>
                    <a:pt x="1548" y="0"/>
                    <a:pt x="1264" y="282"/>
                    <a:pt x="1266" y="631"/>
                  </a:cubicBezTo>
                  <a:lnTo>
                    <a:pt x="1266" y="3979"/>
                  </a:lnTo>
                  <a:lnTo>
                    <a:pt x="631" y="3979"/>
                  </a:lnTo>
                  <a:cubicBezTo>
                    <a:pt x="284" y="3979"/>
                    <a:pt x="0" y="4262"/>
                    <a:pt x="0" y="4609"/>
                  </a:cubicBezTo>
                  <a:lnTo>
                    <a:pt x="0" y="11749"/>
                  </a:lnTo>
                  <a:cubicBezTo>
                    <a:pt x="0" y="12993"/>
                    <a:pt x="989" y="14010"/>
                    <a:pt x="2222" y="14058"/>
                  </a:cubicBezTo>
                  <a:lnTo>
                    <a:pt x="2222" y="14369"/>
                  </a:lnTo>
                  <a:lnTo>
                    <a:pt x="7291" y="14369"/>
                  </a:lnTo>
                  <a:lnTo>
                    <a:pt x="7291" y="14058"/>
                  </a:lnTo>
                  <a:cubicBezTo>
                    <a:pt x="8523" y="14010"/>
                    <a:pt x="9511" y="12993"/>
                    <a:pt x="9511" y="11749"/>
                  </a:cubicBezTo>
                  <a:lnTo>
                    <a:pt x="9511" y="4609"/>
                  </a:lnTo>
                  <a:cubicBezTo>
                    <a:pt x="9511" y="4262"/>
                    <a:pt x="9229" y="3979"/>
                    <a:pt x="8882" y="3979"/>
                  </a:cubicBezTo>
                  <a:lnTo>
                    <a:pt x="8247" y="3979"/>
                  </a:lnTo>
                  <a:lnTo>
                    <a:pt x="8247" y="631"/>
                  </a:lnTo>
                  <a:cubicBezTo>
                    <a:pt x="8247" y="282"/>
                    <a:pt x="7965" y="0"/>
                    <a:pt x="7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80"/>
            <p:cNvSpPr/>
            <p:nvPr/>
          </p:nvSpPr>
          <p:spPr>
            <a:xfrm>
              <a:off x="5400461" y="1319967"/>
              <a:ext cx="114468" cy="83514"/>
            </a:xfrm>
            <a:custGeom>
              <a:avLst/>
              <a:gdLst/>
              <a:ahLst/>
              <a:cxnLst/>
              <a:rect l="l" t="t" r="r" b="b"/>
              <a:pathLst>
                <a:path w="5070" h="3699" extrusionOk="0">
                  <a:moveTo>
                    <a:pt x="1" y="0"/>
                  </a:moveTo>
                  <a:lnTo>
                    <a:pt x="1" y="940"/>
                  </a:lnTo>
                  <a:cubicBezTo>
                    <a:pt x="1" y="1287"/>
                    <a:pt x="282" y="1571"/>
                    <a:pt x="631" y="1571"/>
                  </a:cubicBezTo>
                  <a:lnTo>
                    <a:pt x="1905" y="1571"/>
                  </a:lnTo>
                  <a:lnTo>
                    <a:pt x="1905" y="3068"/>
                  </a:lnTo>
                  <a:cubicBezTo>
                    <a:pt x="1905" y="3415"/>
                    <a:pt x="2187" y="3699"/>
                    <a:pt x="2535" y="3699"/>
                  </a:cubicBezTo>
                  <a:cubicBezTo>
                    <a:pt x="2883" y="3699"/>
                    <a:pt x="3165" y="3415"/>
                    <a:pt x="3165" y="3068"/>
                  </a:cubicBezTo>
                  <a:lnTo>
                    <a:pt x="3165" y="1571"/>
                  </a:lnTo>
                  <a:lnTo>
                    <a:pt x="4439" y="1571"/>
                  </a:lnTo>
                  <a:cubicBezTo>
                    <a:pt x="4788" y="1571"/>
                    <a:pt x="5070" y="1287"/>
                    <a:pt x="5070" y="940"/>
                  </a:cubicBezTo>
                  <a:lnTo>
                    <a:pt x="50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80"/>
          <p:cNvGrpSpPr/>
          <p:nvPr/>
        </p:nvGrpSpPr>
        <p:grpSpPr>
          <a:xfrm>
            <a:off x="4890844" y="2009818"/>
            <a:ext cx="280785" cy="355841"/>
            <a:chOff x="5696836" y="953263"/>
            <a:chExt cx="344352" cy="436400"/>
          </a:xfrm>
        </p:grpSpPr>
        <p:sp>
          <p:nvSpPr>
            <p:cNvPr id="1095" name="Google Shape;1095;p80"/>
            <p:cNvSpPr/>
            <p:nvPr/>
          </p:nvSpPr>
          <p:spPr>
            <a:xfrm>
              <a:off x="5853682" y="1106497"/>
              <a:ext cx="31608" cy="30367"/>
            </a:xfrm>
            <a:custGeom>
              <a:avLst/>
              <a:gdLst/>
              <a:ahLst/>
              <a:cxnLst/>
              <a:rect l="l" t="t" r="r" b="b"/>
              <a:pathLst>
                <a:path w="1400" h="1345" extrusionOk="0">
                  <a:moveTo>
                    <a:pt x="674" y="0"/>
                  </a:moveTo>
                  <a:cubicBezTo>
                    <a:pt x="303" y="0"/>
                    <a:pt x="2" y="301"/>
                    <a:pt x="1" y="673"/>
                  </a:cubicBezTo>
                  <a:cubicBezTo>
                    <a:pt x="1" y="945"/>
                    <a:pt x="164" y="1190"/>
                    <a:pt x="417" y="1294"/>
                  </a:cubicBezTo>
                  <a:cubicBezTo>
                    <a:pt x="500" y="1328"/>
                    <a:pt x="587" y="1345"/>
                    <a:pt x="674" y="1345"/>
                  </a:cubicBezTo>
                  <a:cubicBezTo>
                    <a:pt x="849" y="1345"/>
                    <a:pt x="1021" y="1276"/>
                    <a:pt x="1150" y="1148"/>
                  </a:cubicBezTo>
                  <a:cubicBezTo>
                    <a:pt x="1341" y="955"/>
                    <a:pt x="1399" y="666"/>
                    <a:pt x="1294" y="415"/>
                  </a:cubicBezTo>
                  <a:cubicBezTo>
                    <a:pt x="1190" y="164"/>
                    <a:pt x="945" y="0"/>
                    <a:pt x="6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80"/>
            <p:cNvSpPr/>
            <p:nvPr/>
          </p:nvSpPr>
          <p:spPr>
            <a:xfrm>
              <a:off x="5811981" y="1206312"/>
              <a:ext cx="113836" cy="113858"/>
            </a:xfrm>
            <a:custGeom>
              <a:avLst/>
              <a:gdLst/>
              <a:ahLst/>
              <a:cxnLst/>
              <a:rect l="l" t="t" r="r" b="b"/>
              <a:pathLst>
                <a:path w="5042" h="5043" extrusionOk="0">
                  <a:moveTo>
                    <a:pt x="2521" y="0"/>
                  </a:moveTo>
                  <a:cubicBezTo>
                    <a:pt x="1130" y="0"/>
                    <a:pt x="0" y="1131"/>
                    <a:pt x="0" y="2522"/>
                  </a:cubicBezTo>
                  <a:cubicBezTo>
                    <a:pt x="0" y="3912"/>
                    <a:pt x="1131" y="5043"/>
                    <a:pt x="2521" y="5043"/>
                  </a:cubicBezTo>
                  <a:cubicBezTo>
                    <a:pt x="3910" y="5043"/>
                    <a:pt x="5041" y="3912"/>
                    <a:pt x="5041" y="2522"/>
                  </a:cubicBezTo>
                  <a:cubicBezTo>
                    <a:pt x="5041" y="1131"/>
                    <a:pt x="3910" y="0"/>
                    <a:pt x="2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80"/>
            <p:cNvSpPr/>
            <p:nvPr/>
          </p:nvSpPr>
          <p:spPr>
            <a:xfrm>
              <a:off x="5828215" y="995122"/>
              <a:ext cx="81843" cy="28493"/>
            </a:xfrm>
            <a:custGeom>
              <a:avLst/>
              <a:gdLst/>
              <a:ahLst/>
              <a:cxnLst/>
              <a:rect l="l" t="t" r="r" b="b"/>
              <a:pathLst>
                <a:path w="3625" h="1262" extrusionOk="0">
                  <a:moveTo>
                    <a:pt x="2995" y="0"/>
                  </a:moveTo>
                  <a:cubicBezTo>
                    <a:pt x="2991" y="0"/>
                    <a:pt x="2988" y="0"/>
                    <a:pt x="2984" y="0"/>
                  </a:cubicBezTo>
                  <a:lnTo>
                    <a:pt x="621" y="0"/>
                  </a:lnTo>
                  <a:cubicBezTo>
                    <a:pt x="277" y="6"/>
                    <a:pt x="1" y="288"/>
                    <a:pt x="1" y="631"/>
                  </a:cubicBezTo>
                  <a:cubicBezTo>
                    <a:pt x="1" y="975"/>
                    <a:pt x="277" y="1255"/>
                    <a:pt x="621" y="1261"/>
                  </a:cubicBezTo>
                  <a:lnTo>
                    <a:pt x="2984" y="1261"/>
                  </a:lnTo>
                  <a:cubicBezTo>
                    <a:pt x="2988" y="1261"/>
                    <a:pt x="2991" y="1261"/>
                    <a:pt x="2995" y="1261"/>
                  </a:cubicBezTo>
                  <a:cubicBezTo>
                    <a:pt x="3342" y="1261"/>
                    <a:pt x="3625" y="980"/>
                    <a:pt x="3625" y="631"/>
                  </a:cubicBezTo>
                  <a:cubicBezTo>
                    <a:pt x="3625" y="283"/>
                    <a:pt x="3342" y="0"/>
                    <a:pt x="29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80"/>
            <p:cNvSpPr/>
            <p:nvPr/>
          </p:nvSpPr>
          <p:spPr>
            <a:xfrm>
              <a:off x="5696836" y="953263"/>
              <a:ext cx="344352" cy="436400"/>
            </a:xfrm>
            <a:custGeom>
              <a:avLst/>
              <a:gdLst/>
              <a:ahLst/>
              <a:cxnLst/>
              <a:rect l="l" t="t" r="r" b="b"/>
              <a:pathLst>
                <a:path w="15252" h="19329" extrusionOk="0">
                  <a:moveTo>
                    <a:pt x="12033" y="1260"/>
                  </a:moveTo>
                  <a:lnTo>
                    <a:pt x="12033" y="3709"/>
                  </a:lnTo>
                  <a:lnTo>
                    <a:pt x="3209" y="3709"/>
                  </a:lnTo>
                  <a:lnTo>
                    <a:pt x="3209" y="1260"/>
                  </a:lnTo>
                  <a:close/>
                  <a:moveTo>
                    <a:pt x="7621" y="5526"/>
                  </a:moveTo>
                  <a:cubicBezTo>
                    <a:pt x="8688" y="5528"/>
                    <a:pt x="9552" y="6392"/>
                    <a:pt x="9553" y="7460"/>
                  </a:cubicBezTo>
                  <a:cubicBezTo>
                    <a:pt x="9553" y="8241"/>
                    <a:pt x="9083" y="8946"/>
                    <a:pt x="8361" y="9245"/>
                  </a:cubicBezTo>
                  <a:cubicBezTo>
                    <a:pt x="8121" y="9344"/>
                    <a:pt x="7870" y="9393"/>
                    <a:pt x="7621" y="9393"/>
                  </a:cubicBezTo>
                  <a:cubicBezTo>
                    <a:pt x="7118" y="9393"/>
                    <a:pt x="6623" y="9196"/>
                    <a:pt x="6253" y="8826"/>
                  </a:cubicBezTo>
                  <a:cubicBezTo>
                    <a:pt x="5702" y="8273"/>
                    <a:pt x="5535" y="7443"/>
                    <a:pt x="5834" y="6720"/>
                  </a:cubicBezTo>
                  <a:cubicBezTo>
                    <a:pt x="6134" y="5998"/>
                    <a:pt x="6839" y="5526"/>
                    <a:pt x="7621" y="5526"/>
                  </a:cubicBezTo>
                  <a:close/>
                  <a:moveTo>
                    <a:pt x="7621" y="9947"/>
                  </a:moveTo>
                  <a:cubicBezTo>
                    <a:pt x="9705" y="9947"/>
                    <a:pt x="11402" y="11645"/>
                    <a:pt x="11402" y="13729"/>
                  </a:cubicBezTo>
                  <a:cubicBezTo>
                    <a:pt x="11402" y="15814"/>
                    <a:pt x="9708" y="17510"/>
                    <a:pt x="7624" y="17510"/>
                  </a:cubicBezTo>
                  <a:cubicBezTo>
                    <a:pt x="7623" y="17510"/>
                    <a:pt x="7622" y="17510"/>
                    <a:pt x="7621" y="17510"/>
                  </a:cubicBezTo>
                  <a:cubicBezTo>
                    <a:pt x="5535" y="17510"/>
                    <a:pt x="3839" y="15814"/>
                    <a:pt x="3839" y="13729"/>
                  </a:cubicBezTo>
                  <a:cubicBezTo>
                    <a:pt x="3839" y="11645"/>
                    <a:pt x="5535" y="9947"/>
                    <a:pt x="7621" y="9947"/>
                  </a:cubicBezTo>
                  <a:close/>
                  <a:moveTo>
                    <a:pt x="2578" y="1"/>
                  </a:moveTo>
                  <a:cubicBezTo>
                    <a:pt x="2231" y="1"/>
                    <a:pt x="1948" y="282"/>
                    <a:pt x="1948" y="631"/>
                  </a:cubicBezTo>
                  <a:lnTo>
                    <a:pt x="1948" y="5526"/>
                  </a:lnTo>
                  <a:lnTo>
                    <a:pt x="631" y="5526"/>
                  </a:lnTo>
                  <a:cubicBezTo>
                    <a:pt x="282" y="5526"/>
                    <a:pt x="1" y="5810"/>
                    <a:pt x="1" y="6157"/>
                  </a:cubicBezTo>
                  <a:lnTo>
                    <a:pt x="1" y="8762"/>
                  </a:lnTo>
                  <a:cubicBezTo>
                    <a:pt x="1" y="9109"/>
                    <a:pt x="282" y="9393"/>
                    <a:pt x="631" y="9393"/>
                  </a:cubicBezTo>
                  <a:lnTo>
                    <a:pt x="1948" y="9393"/>
                  </a:lnTo>
                  <a:lnTo>
                    <a:pt x="1948" y="18698"/>
                  </a:lnTo>
                  <a:cubicBezTo>
                    <a:pt x="1948" y="19046"/>
                    <a:pt x="2231" y="19329"/>
                    <a:pt x="2578" y="19329"/>
                  </a:cubicBezTo>
                  <a:lnTo>
                    <a:pt x="12663" y="19329"/>
                  </a:lnTo>
                  <a:cubicBezTo>
                    <a:pt x="13011" y="19329"/>
                    <a:pt x="13293" y="19046"/>
                    <a:pt x="13293" y="18698"/>
                  </a:cubicBezTo>
                  <a:lnTo>
                    <a:pt x="13293" y="17510"/>
                  </a:lnTo>
                  <a:lnTo>
                    <a:pt x="14610" y="17510"/>
                  </a:lnTo>
                  <a:cubicBezTo>
                    <a:pt x="14615" y="17511"/>
                    <a:pt x="14619" y="17511"/>
                    <a:pt x="14624" y="17511"/>
                  </a:cubicBezTo>
                  <a:cubicBezTo>
                    <a:pt x="14969" y="17511"/>
                    <a:pt x="15251" y="17229"/>
                    <a:pt x="15251" y="16881"/>
                  </a:cubicBezTo>
                  <a:cubicBezTo>
                    <a:pt x="15251" y="16532"/>
                    <a:pt x="14968" y="16251"/>
                    <a:pt x="14621" y="16251"/>
                  </a:cubicBezTo>
                  <a:cubicBezTo>
                    <a:pt x="14618" y="16251"/>
                    <a:pt x="14614" y="16251"/>
                    <a:pt x="14610" y="16251"/>
                  </a:cubicBezTo>
                  <a:lnTo>
                    <a:pt x="13293" y="16251"/>
                  </a:lnTo>
                  <a:lnTo>
                    <a:pt x="13293" y="15663"/>
                  </a:lnTo>
                  <a:lnTo>
                    <a:pt x="14610" y="15663"/>
                  </a:lnTo>
                  <a:cubicBezTo>
                    <a:pt x="14958" y="15663"/>
                    <a:pt x="15241" y="15380"/>
                    <a:pt x="15241" y="15032"/>
                  </a:cubicBezTo>
                  <a:lnTo>
                    <a:pt x="15241" y="12427"/>
                  </a:lnTo>
                  <a:cubicBezTo>
                    <a:pt x="15241" y="12080"/>
                    <a:pt x="14958" y="11796"/>
                    <a:pt x="14610" y="11796"/>
                  </a:cubicBezTo>
                  <a:lnTo>
                    <a:pt x="13293" y="11796"/>
                  </a:lnTo>
                  <a:lnTo>
                    <a:pt x="13293" y="11208"/>
                  </a:lnTo>
                  <a:lnTo>
                    <a:pt x="14610" y="11208"/>
                  </a:lnTo>
                  <a:cubicBezTo>
                    <a:pt x="14958" y="11208"/>
                    <a:pt x="15241" y="10927"/>
                    <a:pt x="15241" y="10578"/>
                  </a:cubicBezTo>
                  <a:lnTo>
                    <a:pt x="15241" y="8631"/>
                  </a:lnTo>
                  <a:cubicBezTo>
                    <a:pt x="15241" y="8283"/>
                    <a:pt x="14958" y="8000"/>
                    <a:pt x="14610" y="8000"/>
                  </a:cubicBezTo>
                  <a:lnTo>
                    <a:pt x="13293" y="8000"/>
                  </a:lnTo>
                  <a:lnTo>
                    <a:pt x="13293" y="631"/>
                  </a:lnTo>
                  <a:cubicBezTo>
                    <a:pt x="13293" y="282"/>
                    <a:pt x="13011" y="1"/>
                    <a:pt x="12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80"/>
          <p:cNvGrpSpPr/>
          <p:nvPr/>
        </p:nvGrpSpPr>
        <p:grpSpPr>
          <a:xfrm>
            <a:off x="5306582" y="2036134"/>
            <a:ext cx="356780" cy="303208"/>
            <a:chOff x="6138136" y="972364"/>
            <a:chExt cx="437552" cy="371851"/>
          </a:xfrm>
        </p:grpSpPr>
        <p:sp>
          <p:nvSpPr>
            <p:cNvPr id="1100" name="Google Shape;1100;p80"/>
            <p:cNvSpPr/>
            <p:nvPr/>
          </p:nvSpPr>
          <p:spPr>
            <a:xfrm>
              <a:off x="6138136" y="972364"/>
              <a:ext cx="437552" cy="371851"/>
            </a:xfrm>
            <a:custGeom>
              <a:avLst/>
              <a:gdLst/>
              <a:ahLst/>
              <a:cxnLst/>
              <a:rect l="l" t="t" r="r" b="b"/>
              <a:pathLst>
                <a:path w="19380" h="16470" extrusionOk="0">
                  <a:moveTo>
                    <a:pt x="14552" y="4167"/>
                  </a:moveTo>
                  <a:cubicBezTo>
                    <a:pt x="14901" y="4167"/>
                    <a:pt x="15182" y="4448"/>
                    <a:pt x="15182" y="4797"/>
                  </a:cubicBezTo>
                  <a:lnTo>
                    <a:pt x="15182" y="11671"/>
                  </a:lnTo>
                  <a:cubicBezTo>
                    <a:pt x="15182" y="12020"/>
                    <a:pt x="14901" y="12302"/>
                    <a:pt x="14552" y="12302"/>
                  </a:cubicBezTo>
                  <a:lnTo>
                    <a:pt x="12523" y="12302"/>
                  </a:lnTo>
                  <a:lnTo>
                    <a:pt x="13224" y="13004"/>
                  </a:lnTo>
                  <a:cubicBezTo>
                    <a:pt x="13470" y="13249"/>
                    <a:pt x="13470" y="13649"/>
                    <a:pt x="13224" y="13894"/>
                  </a:cubicBezTo>
                  <a:cubicBezTo>
                    <a:pt x="13101" y="14018"/>
                    <a:pt x="12940" y="14079"/>
                    <a:pt x="12779" y="14079"/>
                  </a:cubicBezTo>
                  <a:cubicBezTo>
                    <a:pt x="12617" y="14079"/>
                    <a:pt x="12456" y="14018"/>
                    <a:pt x="12333" y="13894"/>
                  </a:cubicBezTo>
                  <a:lnTo>
                    <a:pt x="10741" y="12302"/>
                  </a:lnTo>
                  <a:lnTo>
                    <a:pt x="4826" y="12302"/>
                  </a:lnTo>
                  <a:cubicBezTo>
                    <a:pt x="4478" y="12302"/>
                    <a:pt x="4195" y="12020"/>
                    <a:pt x="4195" y="11671"/>
                  </a:cubicBezTo>
                  <a:lnTo>
                    <a:pt x="4195" y="4797"/>
                  </a:lnTo>
                  <a:cubicBezTo>
                    <a:pt x="4195" y="4448"/>
                    <a:pt x="4478" y="4167"/>
                    <a:pt x="4826" y="4167"/>
                  </a:cubicBezTo>
                  <a:close/>
                  <a:moveTo>
                    <a:pt x="2226" y="0"/>
                  </a:moveTo>
                  <a:cubicBezTo>
                    <a:pt x="1173" y="0"/>
                    <a:pt x="121" y="724"/>
                    <a:pt x="31" y="2021"/>
                  </a:cubicBezTo>
                  <a:cubicBezTo>
                    <a:pt x="1" y="2458"/>
                    <a:pt x="101" y="2894"/>
                    <a:pt x="323" y="3273"/>
                  </a:cubicBezTo>
                  <a:cubicBezTo>
                    <a:pt x="2006" y="6147"/>
                    <a:pt x="2006" y="10321"/>
                    <a:pt x="323" y="13197"/>
                  </a:cubicBezTo>
                  <a:cubicBezTo>
                    <a:pt x="101" y="13575"/>
                    <a:pt x="1" y="14011"/>
                    <a:pt x="31" y="14447"/>
                  </a:cubicBezTo>
                  <a:cubicBezTo>
                    <a:pt x="121" y="15744"/>
                    <a:pt x="1174" y="16469"/>
                    <a:pt x="2228" y="16469"/>
                  </a:cubicBezTo>
                  <a:cubicBezTo>
                    <a:pt x="3049" y="16469"/>
                    <a:pt x="3871" y="16029"/>
                    <a:pt x="4238" y="15075"/>
                  </a:cubicBezTo>
                  <a:cubicBezTo>
                    <a:pt x="4273" y="14985"/>
                    <a:pt x="4353" y="14925"/>
                    <a:pt x="4439" y="14925"/>
                  </a:cubicBezTo>
                  <a:lnTo>
                    <a:pt x="14940" y="14925"/>
                  </a:lnTo>
                  <a:cubicBezTo>
                    <a:pt x="15028" y="14925"/>
                    <a:pt x="15107" y="14985"/>
                    <a:pt x="15142" y="15075"/>
                  </a:cubicBezTo>
                  <a:cubicBezTo>
                    <a:pt x="15508" y="16028"/>
                    <a:pt x="16331" y="16469"/>
                    <a:pt x="17153" y="16469"/>
                  </a:cubicBezTo>
                  <a:cubicBezTo>
                    <a:pt x="18207" y="16469"/>
                    <a:pt x="19259" y="15745"/>
                    <a:pt x="19348" y="14447"/>
                  </a:cubicBezTo>
                  <a:cubicBezTo>
                    <a:pt x="19380" y="14011"/>
                    <a:pt x="19278" y="13575"/>
                    <a:pt x="19056" y="13197"/>
                  </a:cubicBezTo>
                  <a:cubicBezTo>
                    <a:pt x="17375" y="10321"/>
                    <a:pt x="17375" y="6147"/>
                    <a:pt x="19056" y="3273"/>
                  </a:cubicBezTo>
                  <a:cubicBezTo>
                    <a:pt x="19278" y="2894"/>
                    <a:pt x="19380" y="2458"/>
                    <a:pt x="19348" y="2021"/>
                  </a:cubicBezTo>
                  <a:cubicBezTo>
                    <a:pt x="19259" y="723"/>
                    <a:pt x="18207" y="0"/>
                    <a:pt x="17154" y="0"/>
                  </a:cubicBezTo>
                  <a:cubicBezTo>
                    <a:pt x="16331" y="0"/>
                    <a:pt x="15507" y="442"/>
                    <a:pt x="15142" y="1394"/>
                  </a:cubicBezTo>
                  <a:cubicBezTo>
                    <a:pt x="15107" y="1484"/>
                    <a:pt x="15028" y="1544"/>
                    <a:pt x="14940" y="1544"/>
                  </a:cubicBezTo>
                  <a:lnTo>
                    <a:pt x="4439" y="1544"/>
                  </a:lnTo>
                  <a:cubicBezTo>
                    <a:pt x="4351" y="1544"/>
                    <a:pt x="4273" y="1486"/>
                    <a:pt x="4238" y="1394"/>
                  </a:cubicBezTo>
                  <a:cubicBezTo>
                    <a:pt x="3872" y="441"/>
                    <a:pt x="3049" y="0"/>
                    <a:pt x="2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80"/>
            <p:cNvSpPr/>
            <p:nvPr/>
          </p:nvSpPr>
          <p:spPr>
            <a:xfrm>
              <a:off x="6265292" y="1116770"/>
              <a:ext cx="155604" cy="133343"/>
            </a:xfrm>
            <a:custGeom>
              <a:avLst/>
              <a:gdLst/>
              <a:ahLst/>
              <a:cxnLst/>
              <a:rect l="l" t="t" r="r" b="b"/>
              <a:pathLst>
                <a:path w="6892" h="5906" extrusionOk="0">
                  <a:moveTo>
                    <a:pt x="2010" y="0"/>
                  </a:moveTo>
                  <a:cubicBezTo>
                    <a:pt x="1815" y="0"/>
                    <a:pt x="1618" y="30"/>
                    <a:pt x="1427" y="91"/>
                  </a:cubicBezTo>
                  <a:cubicBezTo>
                    <a:pt x="744" y="309"/>
                    <a:pt x="240" y="890"/>
                    <a:pt x="120" y="1596"/>
                  </a:cubicBezTo>
                  <a:cubicBezTo>
                    <a:pt x="1" y="2302"/>
                    <a:pt x="285" y="3018"/>
                    <a:pt x="859" y="3448"/>
                  </a:cubicBezTo>
                  <a:cubicBezTo>
                    <a:pt x="1196" y="3702"/>
                    <a:pt x="1601" y="3832"/>
                    <a:pt x="2009" y="3832"/>
                  </a:cubicBezTo>
                  <a:cubicBezTo>
                    <a:pt x="2293" y="3832"/>
                    <a:pt x="2578" y="3769"/>
                    <a:pt x="2842" y="3641"/>
                  </a:cubicBezTo>
                  <a:lnTo>
                    <a:pt x="5109" y="5906"/>
                  </a:lnTo>
                  <a:lnTo>
                    <a:pt x="6891" y="5906"/>
                  </a:lnTo>
                  <a:lnTo>
                    <a:pt x="3734" y="2750"/>
                  </a:lnTo>
                  <a:cubicBezTo>
                    <a:pt x="4089" y="2016"/>
                    <a:pt x="3940" y="1138"/>
                    <a:pt x="3364" y="561"/>
                  </a:cubicBezTo>
                  <a:cubicBezTo>
                    <a:pt x="2999" y="197"/>
                    <a:pt x="2510" y="0"/>
                    <a:pt x="20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2" name="Google Shape;1102;p80"/>
          <p:cNvSpPr/>
          <p:nvPr/>
        </p:nvSpPr>
        <p:spPr>
          <a:xfrm>
            <a:off x="5798026" y="2009770"/>
            <a:ext cx="217540" cy="355817"/>
          </a:xfrm>
          <a:custGeom>
            <a:avLst/>
            <a:gdLst/>
            <a:ahLst/>
            <a:cxnLst/>
            <a:rect l="l" t="t" r="r" b="b"/>
            <a:pathLst>
              <a:path w="11818" h="19330" extrusionOk="0">
                <a:moveTo>
                  <a:pt x="9591" y="2876"/>
                </a:moveTo>
                <a:lnTo>
                  <a:pt x="9977" y="3429"/>
                </a:lnTo>
                <a:lnTo>
                  <a:pt x="1841" y="3429"/>
                </a:lnTo>
                <a:lnTo>
                  <a:pt x="2227" y="2876"/>
                </a:lnTo>
                <a:close/>
                <a:moveTo>
                  <a:pt x="2858" y="5337"/>
                </a:moveTo>
                <a:cubicBezTo>
                  <a:pt x="3210" y="5337"/>
                  <a:pt x="3494" y="5624"/>
                  <a:pt x="3488" y="5978"/>
                </a:cubicBezTo>
                <a:lnTo>
                  <a:pt x="3488" y="11540"/>
                </a:lnTo>
                <a:cubicBezTo>
                  <a:pt x="3488" y="11887"/>
                  <a:pt x="3205" y="12170"/>
                  <a:pt x="2858" y="12170"/>
                </a:cubicBezTo>
                <a:cubicBezTo>
                  <a:pt x="2509" y="12170"/>
                  <a:pt x="2227" y="11887"/>
                  <a:pt x="2227" y="11540"/>
                </a:cubicBezTo>
                <a:lnTo>
                  <a:pt x="2227" y="5978"/>
                </a:lnTo>
                <a:cubicBezTo>
                  <a:pt x="2221" y="5624"/>
                  <a:pt x="2506" y="5337"/>
                  <a:pt x="2858" y="5337"/>
                </a:cubicBezTo>
                <a:close/>
                <a:moveTo>
                  <a:pt x="4892" y="5347"/>
                </a:moveTo>
                <a:cubicBezTo>
                  <a:pt x="5240" y="5347"/>
                  <a:pt x="5523" y="5629"/>
                  <a:pt x="5523" y="5978"/>
                </a:cubicBezTo>
                <a:lnTo>
                  <a:pt x="5523" y="11540"/>
                </a:lnTo>
                <a:cubicBezTo>
                  <a:pt x="5523" y="11887"/>
                  <a:pt x="5240" y="12170"/>
                  <a:pt x="4892" y="12170"/>
                </a:cubicBezTo>
                <a:cubicBezTo>
                  <a:pt x="4544" y="12170"/>
                  <a:pt x="4262" y="11887"/>
                  <a:pt x="4262" y="11540"/>
                </a:cubicBezTo>
                <a:lnTo>
                  <a:pt x="4262" y="5978"/>
                </a:lnTo>
                <a:cubicBezTo>
                  <a:pt x="4262" y="5629"/>
                  <a:pt x="4544" y="5347"/>
                  <a:pt x="4892" y="5347"/>
                </a:cubicBezTo>
                <a:close/>
                <a:moveTo>
                  <a:pt x="6925" y="5337"/>
                </a:moveTo>
                <a:cubicBezTo>
                  <a:pt x="7277" y="5337"/>
                  <a:pt x="7562" y="5624"/>
                  <a:pt x="7556" y="5978"/>
                </a:cubicBezTo>
                <a:lnTo>
                  <a:pt x="7556" y="11540"/>
                </a:lnTo>
                <a:cubicBezTo>
                  <a:pt x="7556" y="11887"/>
                  <a:pt x="7274" y="12169"/>
                  <a:pt x="6925" y="12170"/>
                </a:cubicBezTo>
                <a:cubicBezTo>
                  <a:pt x="6577" y="12170"/>
                  <a:pt x="6295" y="11887"/>
                  <a:pt x="6295" y="11540"/>
                </a:cubicBezTo>
                <a:lnTo>
                  <a:pt x="6295" y="5978"/>
                </a:lnTo>
                <a:cubicBezTo>
                  <a:pt x="6289" y="5624"/>
                  <a:pt x="6574" y="5337"/>
                  <a:pt x="6925" y="5337"/>
                </a:cubicBezTo>
                <a:close/>
                <a:moveTo>
                  <a:pt x="8960" y="5347"/>
                </a:moveTo>
                <a:cubicBezTo>
                  <a:pt x="9307" y="5347"/>
                  <a:pt x="9591" y="5629"/>
                  <a:pt x="9591" y="5978"/>
                </a:cubicBezTo>
                <a:lnTo>
                  <a:pt x="9591" y="11540"/>
                </a:lnTo>
                <a:cubicBezTo>
                  <a:pt x="9591" y="11887"/>
                  <a:pt x="9307" y="12169"/>
                  <a:pt x="8960" y="12170"/>
                </a:cubicBezTo>
                <a:cubicBezTo>
                  <a:pt x="8611" y="12170"/>
                  <a:pt x="8330" y="11887"/>
                  <a:pt x="8330" y="11540"/>
                </a:cubicBezTo>
                <a:lnTo>
                  <a:pt x="8330" y="5978"/>
                </a:lnTo>
                <a:cubicBezTo>
                  <a:pt x="8330" y="5629"/>
                  <a:pt x="8611" y="5347"/>
                  <a:pt x="8960" y="5347"/>
                </a:cubicBezTo>
                <a:close/>
                <a:moveTo>
                  <a:pt x="4892" y="12706"/>
                </a:moveTo>
                <a:cubicBezTo>
                  <a:pt x="5240" y="12706"/>
                  <a:pt x="5523" y="12988"/>
                  <a:pt x="5523" y="13336"/>
                </a:cubicBezTo>
                <a:lnTo>
                  <a:pt x="5523" y="14546"/>
                </a:lnTo>
                <a:cubicBezTo>
                  <a:pt x="5523" y="14895"/>
                  <a:pt x="5240" y="15177"/>
                  <a:pt x="4892" y="15177"/>
                </a:cubicBezTo>
                <a:cubicBezTo>
                  <a:pt x="4544" y="15177"/>
                  <a:pt x="4262" y="14895"/>
                  <a:pt x="4262" y="14546"/>
                </a:cubicBezTo>
                <a:lnTo>
                  <a:pt x="4262" y="13336"/>
                </a:lnTo>
                <a:cubicBezTo>
                  <a:pt x="4262" y="12988"/>
                  <a:pt x="4544" y="12706"/>
                  <a:pt x="4892" y="12706"/>
                </a:cubicBezTo>
                <a:close/>
                <a:moveTo>
                  <a:pt x="8960" y="12706"/>
                </a:moveTo>
                <a:cubicBezTo>
                  <a:pt x="9307" y="12706"/>
                  <a:pt x="9591" y="12988"/>
                  <a:pt x="9591" y="13336"/>
                </a:cubicBezTo>
                <a:lnTo>
                  <a:pt x="9591" y="14546"/>
                </a:lnTo>
                <a:cubicBezTo>
                  <a:pt x="9591" y="14895"/>
                  <a:pt x="9307" y="15177"/>
                  <a:pt x="8960" y="15177"/>
                </a:cubicBezTo>
                <a:cubicBezTo>
                  <a:pt x="8611" y="15177"/>
                  <a:pt x="8330" y="14895"/>
                  <a:pt x="8330" y="14546"/>
                </a:cubicBezTo>
                <a:lnTo>
                  <a:pt x="8330" y="13336"/>
                </a:lnTo>
                <a:cubicBezTo>
                  <a:pt x="8330" y="12988"/>
                  <a:pt x="8611" y="12706"/>
                  <a:pt x="8960" y="12706"/>
                </a:cubicBezTo>
                <a:close/>
                <a:moveTo>
                  <a:pt x="2858" y="12696"/>
                </a:moveTo>
                <a:cubicBezTo>
                  <a:pt x="3210" y="12696"/>
                  <a:pt x="3494" y="12985"/>
                  <a:pt x="3488" y="13336"/>
                </a:cubicBezTo>
                <a:lnTo>
                  <a:pt x="3488" y="14546"/>
                </a:lnTo>
                <a:cubicBezTo>
                  <a:pt x="3494" y="14898"/>
                  <a:pt x="3210" y="15187"/>
                  <a:pt x="2858" y="15187"/>
                </a:cubicBezTo>
                <a:cubicBezTo>
                  <a:pt x="2506" y="15187"/>
                  <a:pt x="2221" y="14898"/>
                  <a:pt x="2227" y="14546"/>
                </a:cubicBezTo>
                <a:lnTo>
                  <a:pt x="2227" y="13336"/>
                </a:lnTo>
                <a:cubicBezTo>
                  <a:pt x="2221" y="12985"/>
                  <a:pt x="2506" y="12696"/>
                  <a:pt x="2858" y="12696"/>
                </a:cubicBezTo>
                <a:close/>
                <a:moveTo>
                  <a:pt x="6925" y="12696"/>
                </a:moveTo>
                <a:cubicBezTo>
                  <a:pt x="7277" y="12696"/>
                  <a:pt x="7562" y="12985"/>
                  <a:pt x="7556" y="13336"/>
                </a:cubicBezTo>
                <a:lnTo>
                  <a:pt x="7556" y="14546"/>
                </a:lnTo>
                <a:cubicBezTo>
                  <a:pt x="7562" y="14898"/>
                  <a:pt x="7277" y="15187"/>
                  <a:pt x="6925" y="15187"/>
                </a:cubicBezTo>
                <a:cubicBezTo>
                  <a:pt x="6574" y="15187"/>
                  <a:pt x="6289" y="14898"/>
                  <a:pt x="6295" y="14546"/>
                </a:cubicBezTo>
                <a:lnTo>
                  <a:pt x="6295" y="13336"/>
                </a:lnTo>
                <a:cubicBezTo>
                  <a:pt x="6289" y="12985"/>
                  <a:pt x="6574" y="12696"/>
                  <a:pt x="6925" y="12696"/>
                </a:cubicBezTo>
                <a:close/>
                <a:moveTo>
                  <a:pt x="9487" y="17516"/>
                </a:moveTo>
                <a:lnTo>
                  <a:pt x="8843" y="18068"/>
                </a:lnTo>
                <a:lnTo>
                  <a:pt x="2975" y="18068"/>
                </a:lnTo>
                <a:lnTo>
                  <a:pt x="2331" y="17516"/>
                </a:lnTo>
                <a:close/>
                <a:moveTo>
                  <a:pt x="1899" y="1"/>
                </a:moveTo>
                <a:cubicBezTo>
                  <a:pt x="1552" y="1"/>
                  <a:pt x="1270" y="283"/>
                  <a:pt x="1270" y="631"/>
                </a:cubicBezTo>
                <a:lnTo>
                  <a:pt x="1270" y="2047"/>
                </a:lnTo>
                <a:lnTo>
                  <a:pt x="114" y="3698"/>
                </a:lnTo>
                <a:cubicBezTo>
                  <a:pt x="39" y="3804"/>
                  <a:pt x="0" y="3930"/>
                  <a:pt x="0" y="4060"/>
                </a:cubicBezTo>
                <a:lnTo>
                  <a:pt x="0" y="16886"/>
                </a:lnTo>
                <a:cubicBezTo>
                  <a:pt x="0" y="17068"/>
                  <a:pt x="80" y="17244"/>
                  <a:pt x="219" y="17363"/>
                </a:cubicBezTo>
                <a:lnTo>
                  <a:pt x="2329" y="19177"/>
                </a:lnTo>
                <a:cubicBezTo>
                  <a:pt x="2443" y="19275"/>
                  <a:pt x="2589" y="19329"/>
                  <a:pt x="2740" y="19329"/>
                </a:cubicBezTo>
                <a:lnTo>
                  <a:pt x="9077" y="19329"/>
                </a:lnTo>
                <a:cubicBezTo>
                  <a:pt x="9227" y="19329"/>
                  <a:pt x="9373" y="19275"/>
                  <a:pt x="9487" y="19177"/>
                </a:cubicBezTo>
                <a:lnTo>
                  <a:pt x="11597" y="17363"/>
                </a:lnTo>
                <a:cubicBezTo>
                  <a:pt x="11736" y="17244"/>
                  <a:pt x="11816" y="17068"/>
                  <a:pt x="11816" y="16886"/>
                </a:cubicBezTo>
                <a:lnTo>
                  <a:pt x="11816" y="4061"/>
                </a:lnTo>
                <a:lnTo>
                  <a:pt x="11818" y="4061"/>
                </a:lnTo>
                <a:cubicBezTo>
                  <a:pt x="11818" y="3931"/>
                  <a:pt x="11777" y="3804"/>
                  <a:pt x="11704" y="3698"/>
                </a:cubicBezTo>
                <a:lnTo>
                  <a:pt x="10548" y="2047"/>
                </a:lnTo>
                <a:lnTo>
                  <a:pt x="10548" y="631"/>
                </a:lnTo>
                <a:cubicBezTo>
                  <a:pt x="10548" y="283"/>
                  <a:pt x="10266" y="1"/>
                  <a:pt x="9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3" name="Google Shape;1103;p80"/>
          <p:cNvGrpSpPr/>
          <p:nvPr/>
        </p:nvGrpSpPr>
        <p:grpSpPr>
          <a:xfrm>
            <a:off x="6150828" y="2009808"/>
            <a:ext cx="354018" cy="355859"/>
            <a:chOff x="6972329" y="940078"/>
            <a:chExt cx="434165" cy="436423"/>
          </a:xfrm>
        </p:grpSpPr>
        <p:sp>
          <p:nvSpPr>
            <p:cNvPr id="1104" name="Google Shape;1104;p80"/>
            <p:cNvSpPr/>
            <p:nvPr/>
          </p:nvSpPr>
          <p:spPr>
            <a:xfrm>
              <a:off x="7008927" y="940078"/>
              <a:ext cx="103766" cy="84350"/>
            </a:xfrm>
            <a:custGeom>
              <a:avLst/>
              <a:gdLst/>
              <a:ahLst/>
              <a:cxnLst/>
              <a:rect l="l" t="t" r="r" b="b"/>
              <a:pathLst>
                <a:path w="4596" h="3736" extrusionOk="0">
                  <a:moveTo>
                    <a:pt x="1434" y="1"/>
                  </a:moveTo>
                  <a:cubicBezTo>
                    <a:pt x="1078" y="1"/>
                    <a:pt x="789" y="288"/>
                    <a:pt x="789" y="645"/>
                  </a:cubicBezTo>
                  <a:cubicBezTo>
                    <a:pt x="789" y="1001"/>
                    <a:pt x="1078" y="1288"/>
                    <a:pt x="1434" y="1288"/>
                  </a:cubicBezTo>
                  <a:lnTo>
                    <a:pt x="1654" y="1288"/>
                  </a:lnTo>
                  <a:lnTo>
                    <a:pt x="1654" y="1798"/>
                  </a:lnTo>
                  <a:lnTo>
                    <a:pt x="659" y="1798"/>
                  </a:lnTo>
                  <a:cubicBezTo>
                    <a:pt x="658" y="1798"/>
                    <a:pt x="657" y="1798"/>
                    <a:pt x="656" y="1798"/>
                  </a:cubicBezTo>
                  <a:cubicBezTo>
                    <a:pt x="309" y="1798"/>
                    <a:pt x="24" y="2073"/>
                    <a:pt x="12" y="2419"/>
                  </a:cubicBezTo>
                  <a:cubicBezTo>
                    <a:pt x="1" y="2768"/>
                    <a:pt x="268" y="3061"/>
                    <a:pt x="615" y="3083"/>
                  </a:cubicBezTo>
                  <a:lnTo>
                    <a:pt x="615" y="3736"/>
                  </a:lnTo>
                  <a:cubicBezTo>
                    <a:pt x="1176" y="3602"/>
                    <a:pt x="1749" y="3535"/>
                    <a:pt x="2321" y="3535"/>
                  </a:cubicBezTo>
                  <a:cubicBezTo>
                    <a:pt x="2878" y="3535"/>
                    <a:pt x="3435" y="3598"/>
                    <a:pt x="3981" y="3724"/>
                  </a:cubicBezTo>
                  <a:lnTo>
                    <a:pt x="3981" y="3083"/>
                  </a:lnTo>
                  <a:cubicBezTo>
                    <a:pt x="4328" y="3061"/>
                    <a:pt x="4595" y="2768"/>
                    <a:pt x="4584" y="2419"/>
                  </a:cubicBezTo>
                  <a:cubicBezTo>
                    <a:pt x="4572" y="2073"/>
                    <a:pt x="4287" y="1798"/>
                    <a:pt x="3941" y="1798"/>
                  </a:cubicBezTo>
                  <a:cubicBezTo>
                    <a:pt x="3940" y="1798"/>
                    <a:pt x="3939" y="1798"/>
                    <a:pt x="3939" y="1798"/>
                  </a:cubicBezTo>
                  <a:lnTo>
                    <a:pt x="2942" y="1798"/>
                  </a:lnTo>
                  <a:lnTo>
                    <a:pt x="2942" y="1288"/>
                  </a:lnTo>
                  <a:lnTo>
                    <a:pt x="3162" y="1288"/>
                  </a:lnTo>
                  <a:cubicBezTo>
                    <a:pt x="3518" y="1288"/>
                    <a:pt x="3807" y="1001"/>
                    <a:pt x="3807" y="645"/>
                  </a:cubicBezTo>
                  <a:cubicBezTo>
                    <a:pt x="3807" y="288"/>
                    <a:pt x="3518" y="1"/>
                    <a:pt x="31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80"/>
            <p:cNvSpPr/>
            <p:nvPr/>
          </p:nvSpPr>
          <p:spPr>
            <a:xfrm>
              <a:off x="7022813" y="940326"/>
              <a:ext cx="383682" cy="436175"/>
            </a:xfrm>
            <a:custGeom>
              <a:avLst/>
              <a:gdLst/>
              <a:ahLst/>
              <a:cxnLst/>
              <a:rect l="l" t="t" r="r" b="b"/>
              <a:pathLst>
                <a:path w="16994" h="19319" extrusionOk="0">
                  <a:moveTo>
                    <a:pt x="14709" y="0"/>
                  </a:moveTo>
                  <a:cubicBezTo>
                    <a:pt x="14357" y="0"/>
                    <a:pt x="14071" y="282"/>
                    <a:pt x="14066" y="634"/>
                  </a:cubicBezTo>
                  <a:lnTo>
                    <a:pt x="14066" y="1787"/>
                  </a:lnTo>
                  <a:lnTo>
                    <a:pt x="13070" y="1787"/>
                  </a:lnTo>
                  <a:cubicBezTo>
                    <a:pt x="13069" y="1787"/>
                    <a:pt x="13068" y="1787"/>
                    <a:pt x="13067" y="1787"/>
                  </a:cubicBezTo>
                  <a:cubicBezTo>
                    <a:pt x="12720" y="1787"/>
                    <a:pt x="12435" y="2062"/>
                    <a:pt x="12424" y="2408"/>
                  </a:cubicBezTo>
                  <a:cubicBezTo>
                    <a:pt x="12412" y="2757"/>
                    <a:pt x="12679" y="3050"/>
                    <a:pt x="13026" y="3072"/>
                  </a:cubicBezTo>
                  <a:lnTo>
                    <a:pt x="13026" y="5908"/>
                  </a:lnTo>
                  <a:cubicBezTo>
                    <a:pt x="13026" y="6263"/>
                    <a:pt x="13315" y="6552"/>
                    <a:pt x="13671" y="6552"/>
                  </a:cubicBezTo>
                  <a:lnTo>
                    <a:pt x="14066" y="6552"/>
                  </a:lnTo>
                  <a:lnTo>
                    <a:pt x="14066" y="16503"/>
                  </a:lnTo>
                  <a:cubicBezTo>
                    <a:pt x="14066" y="17345"/>
                    <a:pt x="13381" y="18029"/>
                    <a:pt x="12539" y="18029"/>
                  </a:cubicBezTo>
                  <a:cubicBezTo>
                    <a:pt x="11695" y="18029"/>
                    <a:pt x="11012" y="17345"/>
                    <a:pt x="11012" y="16503"/>
                  </a:cubicBezTo>
                  <a:lnTo>
                    <a:pt x="11012" y="9888"/>
                  </a:lnTo>
                  <a:cubicBezTo>
                    <a:pt x="11012" y="8335"/>
                    <a:pt x="9748" y="7073"/>
                    <a:pt x="8197" y="7073"/>
                  </a:cubicBezTo>
                  <a:cubicBezTo>
                    <a:pt x="6644" y="7073"/>
                    <a:pt x="5381" y="8335"/>
                    <a:pt x="5381" y="9888"/>
                  </a:cubicBezTo>
                  <a:lnTo>
                    <a:pt x="5381" y="16503"/>
                  </a:lnTo>
                  <a:cubicBezTo>
                    <a:pt x="5390" y="17352"/>
                    <a:pt x="4704" y="18045"/>
                    <a:pt x="3855" y="18045"/>
                  </a:cubicBezTo>
                  <a:cubicBezTo>
                    <a:pt x="3004" y="18045"/>
                    <a:pt x="2318" y="17352"/>
                    <a:pt x="2328" y="16503"/>
                  </a:cubicBezTo>
                  <a:lnTo>
                    <a:pt x="2328" y="6552"/>
                  </a:lnTo>
                  <a:lnTo>
                    <a:pt x="2722" y="6552"/>
                  </a:lnTo>
                  <a:cubicBezTo>
                    <a:pt x="3077" y="6552"/>
                    <a:pt x="3366" y="6263"/>
                    <a:pt x="3366" y="5908"/>
                  </a:cubicBezTo>
                  <a:lnTo>
                    <a:pt x="3366" y="5043"/>
                  </a:lnTo>
                  <a:cubicBezTo>
                    <a:pt x="2823" y="4889"/>
                    <a:pt x="2265" y="4813"/>
                    <a:pt x="1706" y="4813"/>
                  </a:cubicBezTo>
                  <a:cubicBezTo>
                    <a:pt x="1132" y="4813"/>
                    <a:pt x="557" y="4894"/>
                    <a:pt x="0" y="5056"/>
                  </a:cubicBezTo>
                  <a:lnTo>
                    <a:pt x="0" y="5908"/>
                  </a:lnTo>
                  <a:cubicBezTo>
                    <a:pt x="0" y="6263"/>
                    <a:pt x="289" y="6552"/>
                    <a:pt x="645" y="6552"/>
                  </a:cubicBezTo>
                  <a:lnTo>
                    <a:pt x="1039" y="6552"/>
                  </a:lnTo>
                  <a:lnTo>
                    <a:pt x="1039" y="16503"/>
                  </a:lnTo>
                  <a:cubicBezTo>
                    <a:pt x="1039" y="18054"/>
                    <a:pt x="2302" y="19318"/>
                    <a:pt x="3855" y="19318"/>
                  </a:cubicBezTo>
                  <a:cubicBezTo>
                    <a:pt x="5406" y="19318"/>
                    <a:pt x="6670" y="18054"/>
                    <a:pt x="6670" y="16503"/>
                  </a:cubicBezTo>
                  <a:lnTo>
                    <a:pt x="6670" y="9888"/>
                  </a:lnTo>
                  <a:cubicBezTo>
                    <a:pt x="6660" y="9037"/>
                    <a:pt x="7346" y="8344"/>
                    <a:pt x="8197" y="8344"/>
                  </a:cubicBezTo>
                  <a:cubicBezTo>
                    <a:pt x="9046" y="8344"/>
                    <a:pt x="9732" y="9037"/>
                    <a:pt x="9723" y="9888"/>
                  </a:cubicBezTo>
                  <a:lnTo>
                    <a:pt x="9723" y="16503"/>
                  </a:lnTo>
                  <a:cubicBezTo>
                    <a:pt x="9723" y="18056"/>
                    <a:pt x="10986" y="19318"/>
                    <a:pt x="12539" y="19318"/>
                  </a:cubicBezTo>
                  <a:cubicBezTo>
                    <a:pt x="14090" y="19318"/>
                    <a:pt x="15354" y="18056"/>
                    <a:pt x="15354" y="16503"/>
                  </a:cubicBezTo>
                  <a:lnTo>
                    <a:pt x="15354" y="6552"/>
                  </a:lnTo>
                  <a:lnTo>
                    <a:pt x="15748" y="6552"/>
                  </a:lnTo>
                  <a:cubicBezTo>
                    <a:pt x="16103" y="6552"/>
                    <a:pt x="16392" y="6263"/>
                    <a:pt x="16392" y="5908"/>
                  </a:cubicBezTo>
                  <a:lnTo>
                    <a:pt x="16392" y="3072"/>
                  </a:lnTo>
                  <a:cubicBezTo>
                    <a:pt x="16731" y="3050"/>
                    <a:pt x="16993" y="2769"/>
                    <a:pt x="16993" y="2430"/>
                  </a:cubicBezTo>
                  <a:cubicBezTo>
                    <a:pt x="16993" y="2074"/>
                    <a:pt x="16706" y="1787"/>
                    <a:pt x="16350" y="1787"/>
                  </a:cubicBezTo>
                  <a:lnTo>
                    <a:pt x="15354" y="1787"/>
                  </a:lnTo>
                  <a:lnTo>
                    <a:pt x="15354" y="634"/>
                  </a:lnTo>
                  <a:cubicBezTo>
                    <a:pt x="15348" y="282"/>
                    <a:pt x="15061" y="0"/>
                    <a:pt x="147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80"/>
            <p:cNvSpPr/>
            <p:nvPr/>
          </p:nvSpPr>
          <p:spPr>
            <a:xfrm>
              <a:off x="6972329" y="1024405"/>
              <a:ext cx="50506" cy="42920"/>
            </a:xfrm>
            <a:custGeom>
              <a:avLst/>
              <a:gdLst/>
              <a:ahLst/>
              <a:cxnLst/>
              <a:rect l="l" t="t" r="r" b="b"/>
              <a:pathLst>
                <a:path w="2237" h="1901" extrusionOk="0">
                  <a:moveTo>
                    <a:pt x="2236" y="1"/>
                  </a:moveTo>
                  <a:cubicBezTo>
                    <a:pt x="1606" y="150"/>
                    <a:pt x="999" y="382"/>
                    <a:pt x="429" y="691"/>
                  </a:cubicBezTo>
                  <a:cubicBezTo>
                    <a:pt x="116" y="860"/>
                    <a:pt x="0" y="1252"/>
                    <a:pt x="170" y="1564"/>
                  </a:cubicBezTo>
                  <a:cubicBezTo>
                    <a:pt x="287" y="1779"/>
                    <a:pt x="508" y="1901"/>
                    <a:pt x="737" y="1901"/>
                  </a:cubicBezTo>
                  <a:cubicBezTo>
                    <a:pt x="841" y="1901"/>
                    <a:pt x="946" y="1876"/>
                    <a:pt x="1044" y="1822"/>
                  </a:cubicBezTo>
                  <a:cubicBezTo>
                    <a:pt x="1422" y="1616"/>
                    <a:pt x="1822" y="1453"/>
                    <a:pt x="2236" y="1332"/>
                  </a:cubicBezTo>
                  <a:lnTo>
                    <a:pt x="22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80"/>
            <p:cNvSpPr/>
            <p:nvPr/>
          </p:nvSpPr>
          <p:spPr>
            <a:xfrm>
              <a:off x="7098786" y="1024157"/>
              <a:ext cx="50009" cy="42378"/>
            </a:xfrm>
            <a:custGeom>
              <a:avLst/>
              <a:gdLst/>
              <a:ahLst/>
              <a:cxnLst/>
              <a:rect l="l" t="t" r="r" b="b"/>
              <a:pathLst>
                <a:path w="2215" h="1877" extrusionOk="0">
                  <a:moveTo>
                    <a:pt x="1" y="0"/>
                  </a:moveTo>
                  <a:lnTo>
                    <a:pt x="1" y="1330"/>
                  </a:lnTo>
                  <a:cubicBezTo>
                    <a:pt x="408" y="1445"/>
                    <a:pt x="804" y="1603"/>
                    <a:pt x="1177" y="1801"/>
                  </a:cubicBezTo>
                  <a:cubicBezTo>
                    <a:pt x="1274" y="1852"/>
                    <a:pt x="1377" y="1876"/>
                    <a:pt x="1479" y="1876"/>
                  </a:cubicBezTo>
                  <a:cubicBezTo>
                    <a:pt x="1710" y="1876"/>
                    <a:pt x="1933" y="1751"/>
                    <a:pt x="2049" y="1533"/>
                  </a:cubicBezTo>
                  <a:cubicBezTo>
                    <a:pt x="2215" y="1217"/>
                    <a:pt x="2094" y="828"/>
                    <a:pt x="1780" y="663"/>
                  </a:cubicBezTo>
                  <a:cubicBezTo>
                    <a:pt x="1218" y="365"/>
                    <a:pt x="620" y="143"/>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1108;p80"/>
          <p:cNvGrpSpPr/>
          <p:nvPr/>
        </p:nvGrpSpPr>
        <p:grpSpPr>
          <a:xfrm>
            <a:off x="5770316" y="2597678"/>
            <a:ext cx="355896" cy="272574"/>
            <a:chOff x="6725015" y="1590604"/>
            <a:chExt cx="436468" cy="334282"/>
          </a:xfrm>
        </p:grpSpPr>
        <p:sp>
          <p:nvSpPr>
            <p:cNvPr id="1109" name="Google Shape;1109;p80"/>
            <p:cNvSpPr/>
            <p:nvPr/>
          </p:nvSpPr>
          <p:spPr>
            <a:xfrm>
              <a:off x="6916315" y="1756345"/>
              <a:ext cx="55970" cy="53870"/>
            </a:xfrm>
            <a:custGeom>
              <a:avLst/>
              <a:gdLst/>
              <a:ahLst/>
              <a:cxnLst/>
              <a:rect l="l" t="t" r="r" b="b"/>
              <a:pathLst>
                <a:path w="2479" h="2386" extrusionOk="0">
                  <a:moveTo>
                    <a:pt x="1192" y="1"/>
                  </a:moveTo>
                  <a:cubicBezTo>
                    <a:pt x="1038" y="1"/>
                    <a:pt x="883" y="30"/>
                    <a:pt x="736" y="91"/>
                  </a:cubicBezTo>
                  <a:cubicBezTo>
                    <a:pt x="290" y="276"/>
                    <a:pt x="0" y="711"/>
                    <a:pt x="0" y="1193"/>
                  </a:cubicBezTo>
                  <a:cubicBezTo>
                    <a:pt x="0" y="1851"/>
                    <a:pt x="534" y="2385"/>
                    <a:pt x="1192" y="2385"/>
                  </a:cubicBezTo>
                  <a:cubicBezTo>
                    <a:pt x="1674" y="2385"/>
                    <a:pt x="2109" y="2095"/>
                    <a:pt x="2294" y="1650"/>
                  </a:cubicBezTo>
                  <a:cubicBezTo>
                    <a:pt x="2478" y="1203"/>
                    <a:pt x="2376" y="691"/>
                    <a:pt x="2036" y="349"/>
                  </a:cubicBezTo>
                  <a:cubicBezTo>
                    <a:pt x="1807" y="122"/>
                    <a:pt x="1502" y="1"/>
                    <a:pt x="1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80"/>
            <p:cNvSpPr/>
            <p:nvPr/>
          </p:nvSpPr>
          <p:spPr>
            <a:xfrm>
              <a:off x="6865222" y="1705275"/>
              <a:ext cx="156033" cy="156011"/>
            </a:xfrm>
            <a:custGeom>
              <a:avLst/>
              <a:gdLst/>
              <a:ahLst/>
              <a:cxnLst/>
              <a:rect l="l" t="t" r="r" b="b"/>
              <a:pathLst>
                <a:path w="6911" h="6910" extrusionOk="0">
                  <a:moveTo>
                    <a:pt x="3455" y="1029"/>
                  </a:moveTo>
                  <a:cubicBezTo>
                    <a:pt x="4794" y="1029"/>
                    <a:pt x="5883" y="2116"/>
                    <a:pt x="5883" y="3455"/>
                  </a:cubicBezTo>
                  <a:cubicBezTo>
                    <a:pt x="5883" y="4793"/>
                    <a:pt x="4794" y="5882"/>
                    <a:pt x="3455" y="5882"/>
                  </a:cubicBezTo>
                  <a:cubicBezTo>
                    <a:pt x="2117" y="5882"/>
                    <a:pt x="1030" y="4793"/>
                    <a:pt x="1030" y="3455"/>
                  </a:cubicBezTo>
                  <a:cubicBezTo>
                    <a:pt x="1030" y="2116"/>
                    <a:pt x="2117" y="1029"/>
                    <a:pt x="3455" y="1029"/>
                  </a:cubicBezTo>
                  <a:close/>
                  <a:moveTo>
                    <a:pt x="3455" y="0"/>
                  </a:moveTo>
                  <a:cubicBezTo>
                    <a:pt x="1568" y="0"/>
                    <a:pt x="1" y="1530"/>
                    <a:pt x="1" y="3455"/>
                  </a:cubicBezTo>
                  <a:cubicBezTo>
                    <a:pt x="1" y="5380"/>
                    <a:pt x="1568" y="6910"/>
                    <a:pt x="3455" y="6910"/>
                  </a:cubicBezTo>
                  <a:cubicBezTo>
                    <a:pt x="5343" y="6910"/>
                    <a:pt x="6910" y="5380"/>
                    <a:pt x="6910" y="3455"/>
                  </a:cubicBezTo>
                  <a:cubicBezTo>
                    <a:pt x="6910" y="1530"/>
                    <a:pt x="5343" y="0"/>
                    <a:pt x="34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80"/>
            <p:cNvSpPr/>
            <p:nvPr/>
          </p:nvSpPr>
          <p:spPr>
            <a:xfrm>
              <a:off x="6725015" y="1641674"/>
              <a:ext cx="436468" cy="82927"/>
            </a:xfrm>
            <a:custGeom>
              <a:avLst/>
              <a:gdLst/>
              <a:ahLst/>
              <a:cxnLst/>
              <a:rect l="l" t="t" r="r" b="b"/>
              <a:pathLst>
                <a:path w="19332" h="3673" extrusionOk="0">
                  <a:moveTo>
                    <a:pt x="2428" y="0"/>
                  </a:moveTo>
                  <a:cubicBezTo>
                    <a:pt x="1089" y="0"/>
                    <a:pt x="1" y="1089"/>
                    <a:pt x="1" y="2428"/>
                  </a:cubicBezTo>
                  <a:lnTo>
                    <a:pt x="1" y="3672"/>
                  </a:lnTo>
                  <a:lnTo>
                    <a:pt x="5766" y="3672"/>
                  </a:lnTo>
                  <a:cubicBezTo>
                    <a:pt x="6635" y="2368"/>
                    <a:pt x="8099" y="1585"/>
                    <a:pt x="9667" y="1585"/>
                  </a:cubicBezTo>
                  <a:cubicBezTo>
                    <a:pt x="11233" y="1585"/>
                    <a:pt x="12697" y="2368"/>
                    <a:pt x="13567" y="3672"/>
                  </a:cubicBezTo>
                  <a:lnTo>
                    <a:pt x="19332" y="3672"/>
                  </a:lnTo>
                  <a:lnTo>
                    <a:pt x="19332" y="2428"/>
                  </a:lnTo>
                  <a:cubicBezTo>
                    <a:pt x="19330" y="1089"/>
                    <a:pt x="18242" y="0"/>
                    <a:pt x="169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80"/>
            <p:cNvSpPr/>
            <p:nvPr/>
          </p:nvSpPr>
          <p:spPr>
            <a:xfrm>
              <a:off x="7044464" y="1752394"/>
              <a:ext cx="116997" cy="61772"/>
            </a:xfrm>
            <a:custGeom>
              <a:avLst/>
              <a:gdLst/>
              <a:ahLst/>
              <a:cxnLst/>
              <a:rect l="l" t="t" r="r" b="b"/>
              <a:pathLst>
                <a:path w="5182" h="2736" extrusionOk="0">
                  <a:moveTo>
                    <a:pt x="0" y="0"/>
                  </a:moveTo>
                  <a:cubicBezTo>
                    <a:pt x="136" y="444"/>
                    <a:pt x="204" y="905"/>
                    <a:pt x="204" y="1368"/>
                  </a:cubicBezTo>
                  <a:cubicBezTo>
                    <a:pt x="204" y="1831"/>
                    <a:pt x="136" y="2292"/>
                    <a:pt x="0" y="2735"/>
                  </a:cubicBezTo>
                  <a:lnTo>
                    <a:pt x="5181" y="2735"/>
                  </a:lnTo>
                  <a:lnTo>
                    <a:pt x="51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80"/>
            <p:cNvSpPr/>
            <p:nvPr/>
          </p:nvSpPr>
          <p:spPr>
            <a:xfrm>
              <a:off x="6725015" y="1841981"/>
              <a:ext cx="436400" cy="82905"/>
            </a:xfrm>
            <a:custGeom>
              <a:avLst/>
              <a:gdLst/>
              <a:ahLst/>
              <a:cxnLst/>
              <a:rect l="l" t="t" r="r" b="b"/>
              <a:pathLst>
                <a:path w="19329" h="3672" extrusionOk="0">
                  <a:moveTo>
                    <a:pt x="1" y="1"/>
                  </a:moveTo>
                  <a:lnTo>
                    <a:pt x="1" y="1246"/>
                  </a:lnTo>
                  <a:cubicBezTo>
                    <a:pt x="1" y="2583"/>
                    <a:pt x="1089" y="3671"/>
                    <a:pt x="2426" y="3671"/>
                  </a:cubicBezTo>
                  <a:lnTo>
                    <a:pt x="16903" y="3671"/>
                  </a:lnTo>
                  <a:cubicBezTo>
                    <a:pt x="18240" y="3671"/>
                    <a:pt x="19329" y="2583"/>
                    <a:pt x="19329" y="1246"/>
                  </a:cubicBezTo>
                  <a:lnTo>
                    <a:pt x="19329" y="1"/>
                  </a:lnTo>
                  <a:lnTo>
                    <a:pt x="13564" y="1"/>
                  </a:lnTo>
                  <a:cubicBezTo>
                    <a:pt x="12694" y="1303"/>
                    <a:pt x="11232" y="2086"/>
                    <a:pt x="9665" y="2088"/>
                  </a:cubicBezTo>
                  <a:cubicBezTo>
                    <a:pt x="8098" y="2086"/>
                    <a:pt x="6635" y="1304"/>
                    <a:pt x="57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80"/>
            <p:cNvSpPr/>
            <p:nvPr/>
          </p:nvSpPr>
          <p:spPr>
            <a:xfrm>
              <a:off x="6725015" y="1752394"/>
              <a:ext cx="116997" cy="61772"/>
            </a:xfrm>
            <a:custGeom>
              <a:avLst/>
              <a:gdLst/>
              <a:ahLst/>
              <a:cxnLst/>
              <a:rect l="l" t="t" r="r" b="b"/>
              <a:pathLst>
                <a:path w="5182" h="2736" extrusionOk="0">
                  <a:moveTo>
                    <a:pt x="1" y="0"/>
                  </a:moveTo>
                  <a:lnTo>
                    <a:pt x="1" y="2735"/>
                  </a:lnTo>
                  <a:lnTo>
                    <a:pt x="5182" y="2735"/>
                  </a:lnTo>
                  <a:cubicBezTo>
                    <a:pt x="5046" y="2292"/>
                    <a:pt x="4977" y="1831"/>
                    <a:pt x="4977" y="1368"/>
                  </a:cubicBezTo>
                  <a:cubicBezTo>
                    <a:pt x="4977" y="905"/>
                    <a:pt x="5046" y="444"/>
                    <a:pt x="5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80"/>
            <p:cNvSpPr/>
            <p:nvPr/>
          </p:nvSpPr>
          <p:spPr>
            <a:xfrm>
              <a:off x="6767529" y="1590604"/>
              <a:ext cx="89159" cy="23255"/>
            </a:xfrm>
            <a:custGeom>
              <a:avLst/>
              <a:gdLst/>
              <a:ahLst/>
              <a:cxnLst/>
              <a:rect l="l" t="t" r="r" b="b"/>
              <a:pathLst>
                <a:path w="3949" h="1030" extrusionOk="0">
                  <a:moveTo>
                    <a:pt x="616" y="0"/>
                  </a:moveTo>
                  <a:cubicBezTo>
                    <a:pt x="276" y="0"/>
                    <a:pt x="0" y="277"/>
                    <a:pt x="0" y="617"/>
                  </a:cubicBezTo>
                  <a:lnTo>
                    <a:pt x="0" y="1029"/>
                  </a:lnTo>
                  <a:lnTo>
                    <a:pt x="3948" y="1029"/>
                  </a:lnTo>
                  <a:lnTo>
                    <a:pt x="3948" y="617"/>
                  </a:lnTo>
                  <a:cubicBezTo>
                    <a:pt x="3948" y="277"/>
                    <a:pt x="3671" y="0"/>
                    <a:pt x="3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1116;p80"/>
          <p:cNvGrpSpPr/>
          <p:nvPr/>
        </p:nvGrpSpPr>
        <p:grpSpPr>
          <a:xfrm>
            <a:off x="5288386" y="2556026"/>
            <a:ext cx="355859" cy="355878"/>
            <a:chOff x="6024774" y="1545719"/>
            <a:chExt cx="436423" cy="436446"/>
          </a:xfrm>
        </p:grpSpPr>
        <p:sp>
          <p:nvSpPr>
            <p:cNvPr id="1117" name="Google Shape;1117;p80"/>
            <p:cNvSpPr/>
            <p:nvPr/>
          </p:nvSpPr>
          <p:spPr>
            <a:xfrm>
              <a:off x="6024774" y="1545719"/>
              <a:ext cx="436423" cy="436446"/>
            </a:xfrm>
            <a:custGeom>
              <a:avLst/>
              <a:gdLst/>
              <a:ahLst/>
              <a:cxnLst/>
              <a:rect l="l" t="t" r="r" b="b"/>
              <a:pathLst>
                <a:path w="19330" h="19331" extrusionOk="0">
                  <a:moveTo>
                    <a:pt x="15959" y="2697"/>
                  </a:moveTo>
                  <a:cubicBezTo>
                    <a:pt x="16331" y="2697"/>
                    <a:pt x="16633" y="3000"/>
                    <a:pt x="16633" y="3372"/>
                  </a:cubicBezTo>
                  <a:lnTo>
                    <a:pt x="16633" y="13711"/>
                  </a:lnTo>
                  <a:cubicBezTo>
                    <a:pt x="16632" y="14083"/>
                    <a:pt x="16331" y="14384"/>
                    <a:pt x="15959" y="14385"/>
                  </a:cubicBezTo>
                  <a:lnTo>
                    <a:pt x="3372" y="14385"/>
                  </a:lnTo>
                  <a:cubicBezTo>
                    <a:pt x="3000" y="14385"/>
                    <a:pt x="2698" y="14083"/>
                    <a:pt x="2698" y="13711"/>
                  </a:cubicBezTo>
                  <a:lnTo>
                    <a:pt x="2698" y="3372"/>
                  </a:lnTo>
                  <a:cubicBezTo>
                    <a:pt x="2698" y="3000"/>
                    <a:pt x="3000" y="2697"/>
                    <a:pt x="3372" y="2697"/>
                  </a:cubicBezTo>
                  <a:close/>
                  <a:moveTo>
                    <a:pt x="3823" y="15733"/>
                  </a:moveTo>
                  <a:cubicBezTo>
                    <a:pt x="3967" y="15733"/>
                    <a:pt x="4113" y="15761"/>
                    <a:pt x="4252" y="15818"/>
                  </a:cubicBezTo>
                  <a:cubicBezTo>
                    <a:pt x="4673" y="15992"/>
                    <a:pt x="4946" y="16402"/>
                    <a:pt x="4946" y="16858"/>
                  </a:cubicBezTo>
                  <a:cubicBezTo>
                    <a:pt x="4946" y="17478"/>
                    <a:pt x="4442" y="17980"/>
                    <a:pt x="3822" y="17980"/>
                  </a:cubicBezTo>
                  <a:cubicBezTo>
                    <a:pt x="3821" y="17980"/>
                    <a:pt x="3819" y="17980"/>
                    <a:pt x="3818" y="17980"/>
                  </a:cubicBezTo>
                  <a:cubicBezTo>
                    <a:pt x="3366" y="17980"/>
                    <a:pt x="2957" y="17706"/>
                    <a:pt x="2784" y="17287"/>
                  </a:cubicBezTo>
                  <a:cubicBezTo>
                    <a:pt x="2610" y="16866"/>
                    <a:pt x="2705" y="16383"/>
                    <a:pt x="3028" y="16062"/>
                  </a:cubicBezTo>
                  <a:cubicBezTo>
                    <a:pt x="3243" y="15847"/>
                    <a:pt x="3530" y="15733"/>
                    <a:pt x="3823" y="15733"/>
                  </a:cubicBezTo>
                  <a:close/>
                  <a:moveTo>
                    <a:pt x="7419" y="15733"/>
                  </a:moveTo>
                  <a:cubicBezTo>
                    <a:pt x="7564" y="15733"/>
                    <a:pt x="7710" y="15761"/>
                    <a:pt x="7849" y="15818"/>
                  </a:cubicBezTo>
                  <a:cubicBezTo>
                    <a:pt x="8268" y="15992"/>
                    <a:pt x="8542" y="16402"/>
                    <a:pt x="8542" y="16858"/>
                  </a:cubicBezTo>
                  <a:cubicBezTo>
                    <a:pt x="8542" y="17478"/>
                    <a:pt x="8038" y="17980"/>
                    <a:pt x="7418" y="17980"/>
                  </a:cubicBezTo>
                  <a:cubicBezTo>
                    <a:pt x="7417" y="17980"/>
                    <a:pt x="7416" y="17980"/>
                    <a:pt x="7414" y="17980"/>
                  </a:cubicBezTo>
                  <a:cubicBezTo>
                    <a:pt x="6962" y="17980"/>
                    <a:pt x="6554" y="17706"/>
                    <a:pt x="6380" y="17287"/>
                  </a:cubicBezTo>
                  <a:cubicBezTo>
                    <a:pt x="6205" y="16866"/>
                    <a:pt x="6302" y="16383"/>
                    <a:pt x="6624" y="16062"/>
                  </a:cubicBezTo>
                  <a:cubicBezTo>
                    <a:pt x="6839" y="15847"/>
                    <a:pt x="7126" y="15733"/>
                    <a:pt x="7419" y="15733"/>
                  </a:cubicBezTo>
                  <a:close/>
                  <a:moveTo>
                    <a:pt x="675" y="0"/>
                  </a:moveTo>
                  <a:cubicBezTo>
                    <a:pt x="303" y="0"/>
                    <a:pt x="1" y="302"/>
                    <a:pt x="1" y="676"/>
                  </a:cubicBezTo>
                  <a:lnTo>
                    <a:pt x="1" y="18656"/>
                  </a:lnTo>
                  <a:cubicBezTo>
                    <a:pt x="1" y="19028"/>
                    <a:pt x="303" y="19330"/>
                    <a:pt x="675" y="19330"/>
                  </a:cubicBezTo>
                  <a:lnTo>
                    <a:pt x="18656" y="19330"/>
                  </a:lnTo>
                  <a:cubicBezTo>
                    <a:pt x="19027" y="19330"/>
                    <a:pt x="19329" y="19028"/>
                    <a:pt x="19329" y="18656"/>
                  </a:cubicBezTo>
                  <a:lnTo>
                    <a:pt x="19329" y="675"/>
                  </a:lnTo>
                  <a:cubicBezTo>
                    <a:pt x="19329" y="302"/>
                    <a:pt x="19027" y="2"/>
                    <a:pt x="186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80"/>
            <p:cNvSpPr/>
            <p:nvPr/>
          </p:nvSpPr>
          <p:spPr>
            <a:xfrm>
              <a:off x="6157056" y="1651134"/>
              <a:ext cx="171860" cy="174863"/>
            </a:xfrm>
            <a:custGeom>
              <a:avLst/>
              <a:gdLst/>
              <a:ahLst/>
              <a:cxnLst/>
              <a:rect l="l" t="t" r="r" b="b"/>
              <a:pathLst>
                <a:path w="7612" h="7745" extrusionOk="0">
                  <a:moveTo>
                    <a:pt x="3807" y="0"/>
                  </a:moveTo>
                  <a:cubicBezTo>
                    <a:pt x="3421" y="0"/>
                    <a:pt x="3113" y="323"/>
                    <a:pt x="3132" y="708"/>
                  </a:cubicBezTo>
                  <a:lnTo>
                    <a:pt x="3132" y="1569"/>
                  </a:lnTo>
                  <a:cubicBezTo>
                    <a:pt x="2966" y="1617"/>
                    <a:pt x="2807" y="1684"/>
                    <a:pt x="2655" y="1768"/>
                  </a:cubicBezTo>
                  <a:lnTo>
                    <a:pt x="2048" y="1159"/>
                  </a:lnTo>
                  <a:cubicBezTo>
                    <a:pt x="1919" y="1042"/>
                    <a:pt x="1756" y="983"/>
                    <a:pt x="1593" y="983"/>
                  </a:cubicBezTo>
                  <a:cubicBezTo>
                    <a:pt x="1420" y="983"/>
                    <a:pt x="1248" y="1049"/>
                    <a:pt x="1117" y="1181"/>
                  </a:cubicBezTo>
                  <a:cubicBezTo>
                    <a:pt x="861" y="1435"/>
                    <a:pt x="851" y="1845"/>
                    <a:pt x="1093" y="2112"/>
                  </a:cubicBezTo>
                  <a:lnTo>
                    <a:pt x="1702" y="2721"/>
                  </a:lnTo>
                  <a:cubicBezTo>
                    <a:pt x="1619" y="2873"/>
                    <a:pt x="1553" y="3032"/>
                    <a:pt x="1505" y="3198"/>
                  </a:cubicBezTo>
                  <a:lnTo>
                    <a:pt x="642" y="3198"/>
                  </a:lnTo>
                  <a:cubicBezTo>
                    <a:pt x="283" y="3216"/>
                    <a:pt x="0" y="3512"/>
                    <a:pt x="0" y="3872"/>
                  </a:cubicBezTo>
                  <a:cubicBezTo>
                    <a:pt x="0" y="4233"/>
                    <a:pt x="283" y="4529"/>
                    <a:pt x="642" y="4547"/>
                  </a:cubicBezTo>
                  <a:lnTo>
                    <a:pt x="1504" y="4547"/>
                  </a:lnTo>
                  <a:cubicBezTo>
                    <a:pt x="1552" y="4712"/>
                    <a:pt x="1619" y="4872"/>
                    <a:pt x="1702" y="5024"/>
                  </a:cubicBezTo>
                  <a:lnTo>
                    <a:pt x="1092" y="5632"/>
                  </a:lnTo>
                  <a:cubicBezTo>
                    <a:pt x="850" y="5900"/>
                    <a:pt x="860" y="6310"/>
                    <a:pt x="1115" y="6564"/>
                  </a:cubicBezTo>
                  <a:cubicBezTo>
                    <a:pt x="1246" y="6695"/>
                    <a:pt x="1419" y="6761"/>
                    <a:pt x="1592" y="6761"/>
                  </a:cubicBezTo>
                  <a:cubicBezTo>
                    <a:pt x="1754" y="6761"/>
                    <a:pt x="1917" y="6703"/>
                    <a:pt x="2047" y="6586"/>
                  </a:cubicBezTo>
                  <a:lnTo>
                    <a:pt x="2655" y="5977"/>
                  </a:lnTo>
                  <a:cubicBezTo>
                    <a:pt x="2807" y="6060"/>
                    <a:pt x="2966" y="6127"/>
                    <a:pt x="3132" y="6175"/>
                  </a:cubicBezTo>
                  <a:lnTo>
                    <a:pt x="3132" y="7037"/>
                  </a:lnTo>
                  <a:cubicBezTo>
                    <a:pt x="3113" y="7422"/>
                    <a:pt x="3420" y="7744"/>
                    <a:pt x="3807" y="7744"/>
                  </a:cubicBezTo>
                  <a:cubicBezTo>
                    <a:pt x="4192" y="7744"/>
                    <a:pt x="4500" y="7422"/>
                    <a:pt x="4481" y="7037"/>
                  </a:cubicBezTo>
                  <a:lnTo>
                    <a:pt x="4481" y="6175"/>
                  </a:lnTo>
                  <a:cubicBezTo>
                    <a:pt x="4646" y="6127"/>
                    <a:pt x="4806" y="6060"/>
                    <a:pt x="4958" y="5977"/>
                  </a:cubicBezTo>
                  <a:lnTo>
                    <a:pt x="5567" y="6586"/>
                  </a:lnTo>
                  <a:cubicBezTo>
                    <a:pt x="5696" y="6703"/>
                    <a:pt x="5858" y="6761"/>
                    <a:pt x="6021" y="6761"/>
                  </a:cubicBezTo>
                  <a:cubicBezTo>
                    <a:pt x="6194" y="6761"/>
                    <a:pt x="6366" y="6695"/>
                    <a:pt x="6498" y="6564"/>
                  </a:cubicBezTo>
                  <a:cubicBezTo>
                    <a:pt x="6752" y="6310"/>
                    <a:pt x="6762" y="5900"/>
                    <a:pt x="6520" y="5632"/>
                  </a:cubicBezTo>
                  <a:lnTo>
                    <a:pt x="5911" y="5024"/>
                  </a:lnTo>
                  <a:cubicBezTo>
                    <a:pt x="5995" y="4872"/>
                    <a:pt x="6060" y="4712"/>
                    <a:pt x="6110" y="4547"/>
                  </a:cubicBezTo>
                  <a:lnTo>
                    <a:pt x="6969" y="4547"/>
                  </a:lnTo>
                  <a:cubicBezTo>
                    <a:pt x="7330" y="4529"/>
                    <a:pt x="7612" y="4233"/>
                    <a:pt x="7612" y="3872"/>
                  </a:cubicBezTo>
                  <a:cubicBezTo>
                    <a:pt x="7612" y="3512"/>
                    <a:pt x="7330" y="3216"/>
                    <a:pt x="6969" y="3198"/>
                  </a:cubicBezTo>
                  <a:lnTo>
                    <a:pt x="6110" y="3198"/>
                  </a:lnTo>
                  <a:cubicBezTo>
                    <a:pt x="6062" y="3032"/>
                    <a:pt x="5995" y="2873"/>
                    <a:pt x="5911" y="2721"/>
                  </a:cubicBezTo>
                  <a:lnTo>
                    <a:pt x="6520" y="2112"/>
                  </a:lnTo>
                  <a:cubicBezTo>
                    <a:pt x="6762" y="1845"/>
                    <a:pt x="6752" y="1435"/>
                    <a:pt x="6498" y="1181"/>
                  </a:cubicBezTo>
                  <a:cubicBezTo>
                    <a:pt x="6366" y="1049"/>
                    <a:pt x="6194" y="983"/>
                    <a:pt x="6021" y="983"/>
                  </a:cubicBezTo>
                  <a:cubicBezTo>
                    <a:pt x="5859" y="983"/>
                    <a:pt x="5696" y="1042"/>
                    <a:pt x="5567" y="1159"/>
                  </a:cubicBezTo>
                  <a:lnTo>
                    <a:pt x="4958" y="1768"/>
                  </a:lnTo>
                  <a:cubicBezTo>
                    <a:pt x="4806" y="1684"/>
                    <a:pt x="4646" y="1617"/>
                    <a:pt x="4481" y="1569"/>
                  </a:cubicBezTo>
                  <a:lnTo>
                    <a:pt x="4481" y="708"/>
                  </a:lnTo>
                  <a:cubicBezTo>
                    <a:pt x="4500" y="323"/>
                    <a:pt x="4192" y="0"/>
                    <a:pt x="38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80"/>
          <p:cNvGrpSpPr/>
          <p:nvPr/>
        </p:nvGrpSpPr>
        <p:grpSpPr>
          <a:xfrm>
            <a:off x="4822055" y="2556037"/>
            <a:ext cx="340266" cy="355859"/>
            <a:chOff x="5501925" y="1571638"/>
            <a:chExt cx="417300" cy="436423"/>
          </a:xfrm>
        </p:grpSpPr>
        <p:sp>
          <p:nvSpPr>
            <p:cNvPr id="1120" name="Google Shape;1120;p80"/>
            <p:cNvSpPr/>
            <p:nvPr/>
          </p:nvSpPr>
          <p:spPr>
            <a:xfrm>
              <a:off x="5667643" y="1777297"/>
              <a:ext cx="83266" cy="80082"/>
            </a:xfrm>
            <a:custGeom>
              <a:avLst/>
              <a:gdLst/>
              <a:ahLst/>
              <a:cxnLst/>
              <a:rect l="l" t="t" r="r" b="b"/>
              <a:pathLst>
                <a:path w="3688" h="3547" extrusionOk="0">
                  <a:moveTo>
                    <a:pt x="1914" y="1"/>
                  </a:moveTo>
                  <a:cubicBezTo>
                    <a:pt x="1196" y="1"/>
                    <a:pt x="549" y="433"/>
                    <a:pt x="275" y="1095"/>
                  </a:cubicBezTo>
                  <a:cubicBezTo>
                    <a:pt x="1" y="1758"/>
                    <a:pt x="152" y="2520"/>
                    <a:pt x="660" y="3026"/>
                  </a:cubicBezTo>
                  <a:cubicBezTo>
                    <a:pt x="999" y="3366"/>
                    <a:pt x="1453" y="3546"/>
                    <a:pt x="1915" y="3546"/>
                  </a:cubicBezTo>
                  <a:cubicBezTo>
                    <a:pt x="2143" y="3546"/>
                    <a:pt x="2373" y="3502"/>
                    <a:pt x="2593" y="3412"/>
                  </a:cubicBezTo>
                  <a:cubicBezTo>
                    <a:pt x="3255" y="3137"/>
                    <a:pt x="3686" y="2491"/>
                    <a:pt x="3687" y="1773"/>
                  </a:cubicBezTo>
                  <a:cubicBezTo>
                    <a:pt x="3686" y="795"/>
                    <a:pt x="2892" y="1"/>
                    <a:pt x="19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80"/>
            <p:cNvSpPr/>
            <p:nvPr/>
          </p:nvSpPr>
          <p:spPr>
            <a:xfrm>
              <a:off x="5501925" y="1571638"/>
              <a:ext cx="417300" cy="436423"/>
            </a:xfrm>
            <a:custGeom>
              <a:avLst/>
              <a:gdLst/>
              <a:ahLst/>
              <a:cxnLst/>
              <a:rect l="l" t="t" r="r" b="b"/>
              <a:pathLst>
                <a:path w="18483" h="19330" extrusionOk="0">
                  <a:moveTo>
                    <a:pt x="10544" y="1764"/>
                  </a:moveTo>
                  <a:lnTo>
                    <a:pt x="10544" y="2434"/>
                  </a:lnTo>
                  <a:lnTo>
                    <a:pt x="7962" y="2434"/>
                  </a:lnTo>
                  <a:lnTo>
                    <a:pt x="7962" y="1764"/>
                  </a:lnTo>
                  <a:close/>
                  <a:moveTo>
                    <a:pt x="6701" y="1262"/>
                  </a:moveTo>
                  <a:lnTo>
                    <a:pt x="6701" y="3010"/>
                  </a:lnTo>
                  <a:lnTo>
                    <a:pt x="5643" y="3010"/>
                  </a:lnTo>
                  <a:lnTo>
                    <a:pt x="5643" y="1262"/>
                  </a:lnTo>
                  <a:close/>
                  <a:moveTo>
                    <a:pt x="12863" y="1262"/>
                  </a:moveTo>
                  <a:lnTo>
                    <a:pt x="12863" y="3010"/>
                  </a:lnTo>
                  <a:lnTo>
                    <a:pt x="11805" y="3010"/>
                  </a:lnTo>
                  <a:lnTo>
                    <a:pt x="11805" y="1262"/>
                  </a:lnTo>
                  <a:close/>
                  <a:moveTo>
                    <a:pt x="9253" y="5911"/>
                  </a:moveTo>
                  <a:cubicBezTo>
                    <a:pt x="10092" y="5911"/>
                    <a:pt x="10932" y="6355"/>
                    <a:pt x="11354" y="7243"/>
                  </a:cubicBezTo>
                  <a:cubicBezTo>
                    <a:pt x="11422" y="7237"/>
                    <a:pt x="11489" y="7235"/>
                    <a:pt x="11556" y="7235"/>
                  </a:cubicBezTo>
                  <a:cubicBezTo>
                    <a:pt x="13396" y="7235"/>
                    <a:pt x="14531" y="9321"/>
                    <a:pt x="13454" y="10882"/>
                  </a:cubicBezTo>
                  <a:cubicBezTo>
                    <a:pt x="14533" y="12443"/>
                    <a:pt x="13397" y="14528"/>
                    <a:pt x="11554" y="14528"/>
                  </a:cubicBezTo>
                  <a:cubicBezTo>
                    <a:pt x="11488" y="14528"/>
                    <a:pt x="11422" y="14526"/>
                    <a:pt x="11354" y="14520"/>
                  </a:cubicBezTo>
                  <a:cubicBezTo>
                    <a:pt x="10933" y="15407"/>
                    <a:pt x="10092" y="15851"/>
                    <a:pt x="9252" y="15851"/>
                  </a:cubicBezTo>
                  <a:cubicBezTo>
                    <a:pt x="8413" y="15851"/>
                    <a:pt x="7574" y="15408"/>
                    <a:pt x="7152" y="14520"/>
                  </a:cubicBezTo>
                  <a:cubicBezTo>
                    <a:pt x="7085" y="14526"/>
                    <a:pt x="7018" y="14528"/>
                    <a:pt x="6952" y="14528"/>
                  </a:cubicBezTo>
                  <a:cubicBezTo>
                    <a:pt x="5110" y="14528"/>
                    <a:pt x="3974" y="12443"/>
                    <a:pt x="5051" y="10882"/>
                  </a:cubicBezTo>
                  <a:cubicBezTo>
                    <a:pt x="3975" y="9322"/>
                    <a:pt x="5107" y="7235"/>
                    <a:pt x="6952" y="7235"/>
                  </a:cubicBezTo>
                  <a:cubicBezTo>
                    <a:pt x="7018" y="7235"/>
                    <a:pt x="7085" y="7238"/>
                    <a:pt x="7152" y="7243"/>
                  </a:cubicBezTo>
                  <a:cubicBezTo>
                    <a:pt x="7573" y="6356"/>
                    <a:pt x="8413" y="5911"/>
                    <a:pt x="9253" y="5911"/>
                  </a:cubicBezTo>
                  <a:close/>
                  <a:moveTo>
                    <a:pt x="5013" y="1"/>
                  </a:moveTo>
                  <a:cubicBezTo>
                    <a:pt x="4713" y="1"/>
                    <a:pt x="4455" y="211"/>
                    <a:pt x="4395" y="503"/>
                  </a:cubicBezTo>
                  <a:lnTo>
                    <a:pt x="641" y="503"/>
                  </a:lnTo>
                  <a:cubicBezTo>
                    <a:pt x="638" y="503"/>
                    <a:pt x="634" y="503"/>
                    <a:pt x="631" y="503"/>
                  </a:cubicBezTo>
                  <a:cubicBezTo>
                    <a:pt x="284" y="503"/>
                    <a:pt x="1" y="785"/>
                    <a:pt x="1" y="1133"/>
                  </a:cubicBezTo>
                  <a:cubicBezTo>
                    <a:pt x="1" y="1483"/>
                    <a:pt x="284" y="1764"/>
                    <a:pt x="631" y="1764"/>
                  </a:cubicBezTo>
                  <a:cubicBezTo>
                    <a:pt x="634" y="1764"/>
                    <a:pt x="638" y="1764"/>
                    <a:pt x="641" y="1764"/>
                  </a:cubicBezTo>
                  <a:lnTo>
                    <a:pt x="4382" y="1764"/>
                  </a:lnTo>
                  <a:lnTo>
                    <a:pt x="4382" y="2434"/>
                  </a:lnTo>
                  <a:lnTo>
                    <a:pt x="3308" y="2434"/>
                  </a:lnTo>
                  <a:cubicBezTo>
                    <a:pt x="2959" y="2434"/>
                    <a:pt x="2677" y="2716"/>
                    <a:pt x="2677" y="3064"/>
                  </a:cubicBezTo>
                  <a:lnTo>
                    <a:pt x="2677" y="18699"/>
                  </a:lnTo>
                  <a:cubicBezTo>
                    <a:pt x="2677" y="19048"/>
                    <a:pt x="2959" y="19329"/>
                    <a:pt x="3308" y="19329"/>
                  </a:cubicBezTo>
                  <a:lnTo>
                    <a:pt x="15199" y="19329"/>
                  </a:lnTo>
                  <a:cubicBezTo>
                    <a:pt x="15546" y="19329"/>
                    <a:pt x="15828" y="19048"/>
                    <a:pt x="15828" y="18699"/>
                  </a:cubicBezTo>
                  <a:lnTo>
                    <a:pt x="15828" y="3064"/>
                  </a:lnTo>
                  <a:cubicBezTo>
                    <a:pt x="15828" y="2716"/>
                    <a:pt x="15546" y="2434"/>
                    <a:pt x="15199" y="2434"/>
                  </a:cubicBezTo>
                  <a:lnTo>
                    <a:pt x="14123" y="2434"/>
                  </a:lnTo>
                  <a:lnTo>
                    <a:pt x="14123" y="1764"/>
                  </a:lnTo>
                  <a:lnTo>
                    <a:pt x="17864" y="1764"/>
                  </a:lnTo>
                  <a:cubicBezTo>
                    <a:pt x="18207" y="1758"/>
                    <a:pt x="18483" y="1478"/>
                    <a:pt x="18483" y="1133"/>
                  </a:cubicBezTo>
                  <a:cubicBezTo>
                    <a:pt x="18483" y="790"/>
                    <a:pt x="18207" y="509"/>
                    <a:pt x="17864" y="503"/>
                  </a:cubicBezTo>
                  <a:lnTo>
                    <a:pt x="14111" y="503"/>
                  </a:lnTo>
                  <a:cubicBezTo>
                    <a:pt x="14050" y="211"/>
                    <a:pt x="13793" y="1"/>
                    <a:pt x="13494" y="1"/>
                  </a:cubicBezTo>
                  <a:lnTo>
                    <a:pt x="11175" y="1"/>
                  </a:lnTo>
                  <a:cubicBezTo>
                    <a:pt x="10876" y="1"/>
                    <a:pt x="10617" y="211"/>
                    <a:pt x="10557" y="503"/>
                  </a:cubicBezTo>
                  <a:lnTo>
                    <a:pt x="7949" y="503"/>
                  </a:lnTo>
                  <a:cubicBezTo>
                    <a:pt x="7888" y="211"/>
                    <a:pt x="7630" y="1"/>
                    <a:pt x="7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 name="Google Shape;1122;p80"/>
          <p:cNvGrpSpPr/>
          <p:nvPr/>
        </p:nvGrpSpPr>
        <p:grpSpPr>
          <a:xfrm>
            <a:off x="4340145" y="2618583"/>
            <a:ext cx="355841" cy="230766"/>
            <a:chOff x="4865262" y="1631627"/>
            <a:chExt cx="436400" cy="283009"/>
          </a:xfrm>
        </p:grpSpPr>
        <p:sp>
          <p:nvSpPr>
            <p:cNvPr id="1123" name="Google Shape;1123;p80"/>
            <p:cNvSpPr/>
            <p:nvPr/>
          </p:nvSpPr>
          <p:spPr>
            <a:xfrm>
              <a:off x="5060828" y="1694686"/>
              <a:ext cx="156846" cy="156846"/>
            </a:xfrm>
            <a:custGeom>
              <a:avLst/>
              <a:gdLst/>
              <a:ahLst/>
              <a:cxnLst/>
              <a:rect l="l" t="t" r="r" b="b"/>
              <a:pathLst>
                <a:path w="6947" h="6947" extrusionOk="0">
                  <a:moveTo>
                    <a:pt x="3473" y="1057"/>
                  </a:moveTo>
                  <a:cubicBezTo>
                    <a:pt x="4805" y="1057"/>
                    <a:pt x="5890" y="2142"/>
                    <a:pt x="5890" y="3474"/>
                  </a:cubicBezTo>
                  <a:cubicBezTo>
                    <a:pt x="5890" y="4807"/>
                    <a:pt x="4805" y="5890"/>
                    <a:pt x="3473" y="5890"/>
                  </a:cubicBezTo>
                  <a:cubicBezTo>
                    <a:pt x="2142" y="5890"/>
                    <a:pt x="1057" y="4807"/>
                    <a:pt x="1057" y="3474"/>
                  </a:cubicBezTo>
                  <a:cubicBezTo>
                    <a:pt x="1057" y="2142"/>
                    <a:pt x="2142" y="1057"/>
                    <a:pt x="3473" y="1057"/>
                  </a:cubicBezTo>
                  <a:close/>
                  <a:moveTo>
                    <a:pt x="3473" y="1"/>
                  </a:moveTo>
                  <a:cubicBezTo>
                    <a:pt x="1558" y="1"/>
                    <a:pt x="1" y="1559"/>
                    <a:pt x="1" y="3474"/>
                  </a:cubicBezTo>
                  <a:cubicBezTo>
                    <a:pt x="1" y="5389"/>
                    <a:pt x="1558" y="6947"/>
                    <a:pt x="3473" y="6947"/>
                  </a:cubicBezTo>
                  <a:cubicBezTo>
                    <a:pt x="5389" y="6947"/>
                    <a:pt x="6946" y="5389"/>
                    <a:pt x="6946" y="3474"/>
                  </a:cubicBezTo>
                  <a:cubicBezTo>
                    <a:pt x="6946" y="1559"/>
                    <a:pt x="5389" y="1"/>
                    <a:pt x="34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80"/>
            <p:cNvSpPr/>
            <p:nvPr/>
          </p:nvSpPr>
          <p:spPr>
            <a:xfrm>
              <a:off x="4865262" y="1631627"/>
              <a:ext cx="93471" cy="282986"/>
            </a:xfrm>
            <a:custGeom>
              <a:avLst/>
              <a:gdLst/>
              <a:ahLst/>
              <a:cxnLst/>
              <a:rect l="l" t="t" r="r" b="b"/>
              <a:pathLst>
                <a:path w="4140" h="12534" extrusionOk="0">
                  <a:moveTo>
                    <a:pt x="2416" y="0"/>
                  </a:moveTo>
                  <a:cubicBezTo>
                    <a:pt x="1083" y="0"/>
                    <a:pt x="0" y="1085"/>
                    <a:pt x="0" y="2417"/>
                  </a:cubicBezTo>
                  <a:lnTo>
                    <a:pt x="0" y="10118"/>
                  </a:lnTo>
                  <a:cubicBezTo>
                    <a:pt x="0" y="11450"/>
                    <a:pt x="1083" y="12533"/>
                    <a:pt x="2416" y="12533"/>
                  </a:cubicBezTo>
                  <a:lnTo>
                    <a:pt x="4140" y="12533"/>
                  </a:lnTo>
                  <a:lnTo>
                    <a:pt x="41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80"/>
            <p:cNvSpPr/>
            <p:nvPr/>
          </p:nvSpPr>
          <p:spPr>
            <a:xfrm>
              <a:off x="4985961" y="1631627"/>
              <a:ext cx="315701" cy="283009"/>
            </a:xfrm>
            <a:custGeom>
              <a:avLst/>
              <a:gdLst/>
              <a:ahLst/>
              <a:cxnLst/>
              <a:rect l="l" t="t" r="r" b="b"/>
              <a:pathLst>
                <a:path w="13983" h="12535" extrusionOk="0">
                  <a:moveTo>
                    <a:pt x="6789" y="1587"/>
                  </a:moveTo>
                  <a:cubicBezTo>
                    <a:pt x="9371" y="1587"/>
                    <a:pt x="11471" y="3685"/>
                    <a:pt x="11471" y="6267"/>
                  </a:cubicBezTo>
                  <a:cubicBezTo>
                    <a:pt x="11471" y="8848"/>
                    <a:pt x="9371" y="10948"/>
                    <a:pt x="6789" y="10948"/>
                  </a:cubicBezTo>
                  <a:cubicBezTo>
                    <a:pt x="4208" y="10948"/>
                    <a:pt x="2108" y="8848"/>
                    <a:pt x="2108" y="6267"/>
                  </a:cubicBezTo>
                  <a:cubicBezTo>
                    <a:pt x="2108" y="3685"/>
                    <a:pt x="4208" y="1587"/>
                    <a:pt x="6789" y="1587"/>
                  </a:cubicBezTo>
                  <a:close/>
                  <a:moveTo>
                    <a:pt x="1" y="0"/>
                  </a:moveTo>
                  <a:lnTo>
                    <a:pt x="1" y="12534"/>
                  </a:lnTo>
                  <a:lnTo>
                    <a:pt x="11567" y="12534"/>
                  </a:lnTo>
                  <a:cubicBezTo>
                    <a:pt x="12898" y="12534"/>
                    <a:pt x="13983" y="11450"/>
                    <a:pt x="13983" y="10118"/>
                  </a:cubicBezTo>
                  <a:lnTo>
                    <a:pt x="13983" y="2417"/>
                  </a:lnTo>
                  <a:cubicBezTo>
                    <a:pt x="13983" y="1085"/>
                    <a:pt x="12898" y="0"/>
                    <a:pt x="11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80"/>
            <p:cNvSpPr/>
            <p:nvPr/>
          </p:nvSpPr>
          <p:spPr>
            <a:xfrm>
              <a:off x="5109821" y="1745824"/>
              <a:ext cx="56715" cy="54592"/>
            </a:xfrm>
            <a:custGeom>
              <a:avLst/>
              <a:gdLst/>
              <a:ahLst/>
              <a:cxnLst/>
              <a:rect l="l" t="t" r="r" b="b"/>
              <a:pathLst>
                <a:path w="2512" h="2418" extrusionOk="0">
                  <a:moveTo>
                    <a:pt x="1303" y="1"/>
                  </a:moveTo>
                  <a:cubicBezTo>
                    <a:pt x="815" y="1"/>
                    <a:pt x="374" y="296"/>
                    <a:pt x="188" y="747"/>
                  </a:cubicBezTo>
                  <a:cubicBezTo>
                    <a:pt x="1" y="1198"/>
                    <a:pt x="103" y="1717"/>
                    <a:pt x="449" y="2063"/>
                  </a:cubicBezTo>
                  <a:cubicBezTo>
                    <a:pt x="680" y="2295"/>
                    <a:pt x="990" y="2418"/>
                    <a:pt x="1304" y="2418"/>
                  </a:cubicBezTo>
                  <a:cubicBezTo>
                    <a:pt x="1460" y="2418"/>
                    <a:pt x="1616" y="2388"/>
                    <a:pt x="1765" y="2326"/>
                  </a:cubicBezTo>
                  <a:cubicBezTo>
                    <a:pt x="2218" y="2138"/>
                    <a:pt x="2511" y="1698"/>
                    <a:pt x="2511" y="1209"/>
                  </a:cubicBezTo>
                  <a:cubicBezTo>
                    <a:pt x="2511" y="542"/>
                    <a:pt x="1970" y="2"/>
                    <a:pt x="1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 name="Google Shape;1127;p80"/>
          <p:cNvGrpSpPr/>
          <p:nvPr/>
        </p:nvGrpSpPr>
        <p:grpSpPr>
          <a:xfrm>
            <a:off x="3852939" y="2616834"/>
            <a:ext cx="361143" cy="234263"/>
            <a:chOff x="4350246" y="1633343"/>
            <a:chExt cx="442903" cy="287299"/>
          </a:xfrm>
        </p:grpSpPr>
        <p:sp>
          <p:nvSpPr>
            <p:cNvPr id="1128" name="Google Shape;1128;p80"/>
            <p:cNvSpPr/>
            <p:nvPr/>
          </p:nvSpPr>
          <p:spPr>
            <a:xfrm>
              <a:off x="4350246" y="1633343"/>
              <a:ext cx="321120" cy="287163"/>
            </a:xfrm>
            <a:custGeom>
              <a:avLst/>
              <a:gdLst/>
              <a:ahLst/>
              <a:cxnLst/>
              <a:rect l="l" t="t" r="r" b="b"/>
              <a:pathLst>
                <a:path w="14223" h="12719" extrusionOk="0">
                  <a:moveTo>
                    <a:pt x="7111" y="0"/>
                  </a:moveTo>
                  <a:cubicBezTo>
                    <a:pt x="6982" y="0"/>
                    <a:pt x="6853" y="42"/>
                    <a:pt x="6745" y="124"/>
                  </a:cubicBezTo>
                  <a:lnTo>
                    <a:pt x="459" y="4920"/>
                  </a:lnTo>
                  <a:cubicBezTo>
                    <a:pt x="1" y="5269"/>
                    <a:pt x="249" y="6005"/>
                    <a:pt x="825" y="6005"/>
                  </a:cubicBezTo>
                  <a:lnTo>
                    <a:pt x="2775" y="6005"/>
                  </a:lnTo>
                  <a:lnTo>
                    <a:pt x="2775" y="12114"/>
                  </a:lnTo>
                  <a:cubicBezTo>
                    <a:pt x="2775" y="12448"/>
                    <a:pt x="3047" y="12718"/>
                    <a:pt x="3379" y="12718"/>
                  </a:cubicBezTo>
                  <a:lnTo>
                    <a:pt x="5214" y="12718"/>
                  </a:lnTo>
                  <a:lnTo>
                    <a:pt x="5214" y="8632"/>
                  </a:lnTo>
                  <a:cubicBezTo>
                    <a:pt x="5214" y="8297"/>
                    <a:pt x="5484" y="8027"/>
                    <a:pt x="5818" y="8027"/>
                  </a:cubicBezTo>
                  <a:lnTo>
                    <a:pt x="8406" y="8027"/>
                  </a:lnTo>
                  <a:cubicBezTo>
                    <a:pt x="8739" y="8027"/>
                    <a:pt x="9009" y="8297"/>
                    <a:pt x="9009" y="8632"/>
                  </a:cubicBezTo>
                  <a:lnTo>
                    <a:pt x="9009" y="12718"/>
                  </a:lnTo>
                  <a:lnTo>
                    <a:pt x="10843" y="12718"/>
                  </a:lnTo>
                  <a:cubicBezTo>
                    <a:pt x="11178" y="12718"/>
                    <a:pt x="11448" y="12448"/>
                    <a:pt x="11448" y="12114"/>
                  </a:cubicBezTo>
                  <a:lnTo>
                    <a:pt x="11448" y="6005"/>
                  </a:lnTo>
                  <a:lnTo>
                    <a:pt x="13397" y="6005"/>
                  </a:lnTo>
                  <a:cubicBezTo>
                    <a:pt x="13974" y="6005"/>
                    <a:pt x="14222" y="5269"/>
                    <a:pt x="13764" y="4920"/>
                  </a:cubicBezTo>
                  <a:lnTo>
                    <a:pt x="7478" y="124"/>
                  </a:lnTo>
                  <a:cubicBezTo>
                    <a:pt x="7370" y="42"/>
                    <a:pt x="7240" y="0"/>
                    <a:pt x="7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80"/>
            <p:cNvSpPr/>
            <p:nvPr/>
          </p:nvSpPr>
          <p:spPr>
            <a:xfrm>
              <a:off x="4622079" y="1786034"/>
              <a:ext cx="171070" cy="134314"/>
            </a:xfrm>
            <a:custGeom>
              <a:avLst/>
              <a:gdLst/>
              <a:ahLst/>
              <a:cxnLst/>
              <a:rect l="l" t="t" r="r" b="b"/>
              <a:pathLst>
                <a:path w="7577" h="5949" extrusionOk="0">
                  <a:moveTo>
                    <a:pt x="683" y="0"/>
                  </a:moveTo>
                  <a:cubicBezTo>
                    <a:pt x="500" y="0"/>
                    <a:pt x="320" y="82"/>
                    <a:pt x="202" y="238"/>
                  </a:cubicBezTo>
                  <a:cubicBezTo>
                    <a:pt x="0" y="503"/>
                    <a:pt x="50" y="879"/>
                    <a:pt x="312" y="1082"/>
                  </a:cubicBezTo>
                  <a:lnTo>
                    <a:pt x="6539" y="5831"/>
                  </a:lnTo>
                  <a:cubicBezTo>
                    <a:pt x="6647" y="5911"/>
                    <a:pt x="6772" y="5949"/>
                    <a:pt x="6896" y="5949"/>
                  </a:cubicBezTo>
                  <a:cubicBezTo>
                    <a:pt x="7078" y="5949"/>
                    <a:pt x="7258" y="5867"/>
                    <a:pt x="7376" y="5712"/>
                  </a:cubicBezTo>
                  <a:cubicBezTo>
                    <a:pt x="7576" y="5449"/>
                    <a:pt x="7530" y="5075"/>
                    <a:pt x="7271" y="4871"/>
                  </a:cubicBezTo>
                  <a:lnTo>
                    <a:pt x="1045" y="122"/>
                  </a:lnTo>
                  <a:cubicBezTo>
                    <a:pt x="936" y="40"/>
                    <a:pt x="809" y="0"/>
                    <a:pt x="6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80"/>
            <p:cNvSpPr/>
            <p:nvPr/>
          </p:nvSpPr>
          <p:spPr>
            <a:xfrm>
              <a:off x="4621741" y="1844081"/>
              <a:ext cx="95525" cy="76560"/>
            </a:xfrm>
            <a:custGeom>
              <a:avLst/>
              <a:gdLst/>
              <a:ahLst/>
              <a:cxnLst/>
              <a:rect l="l" t="t" r="r" b="b"/>
              <a:pathLst>
                <a:path w="4231" h="3391" extrusionOk="0">
                  <a:moveTo>
                    <a:pt x="686" y="1"/>
                  </a:moveTo>
                  <a:cubicBezTo>
                    <a:pt x="504" y="1"/>
                    <a:pt x="324" y="83"/>
                    <a:pt x="205" y="239"/>
                  </a:cubicBezTo>
                  <a:cubicBezTo>
                    <a:pt x="1" y="506"/>
                    <a:pt x="55" y="891"/>
                    <a:pt x="327" y="1091"/>
                  </a:cubicBezTo>
                  <a:lnTo>
                    <a:pt x="3171" y="3260"/>
                  </a:lnTo>
                  <a:cubicBezTo>
                    <a:pt x="3282" y="3348"/>
                    <a:pt x="3413" y="3391"/>
                    <a:pt x="3544" y="3391"/>
                  </a:cubicBezTo>
                  <a:cubicBezTo>
                    <a:pt x="3726" y="3391"/>
                    <a:pt x="3906" y="3308"/>
                    <a:pt x="4026" y="3152"/>
                  </a:cubicBezTo>
                  <a:cubicBezTo>
                    <a:pt x="4230" y="2885"/>
                    <a:pt x="4175" y="2500"/>
                    <a:pt x="3903" y="2300"/>
                  </a:cubicBezTo>
                  <a:lnTo>
                    <a:pt x="1060" y="131"/>
                  </a:lnTo>
                  <a:cubicBezTo>
                    <a:pt x="949" y="43"/>
                    <a:pt x="817" y="1"/>
                    <a:pt x="6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1" name="Google Shape;1131;p80"/>
          <p:cNvSpPr/>
          <p:nvPr/>
        </p:nvSpPr>
        <p:spPr>
          <a:xfrm>
            <a:off x="3370855" y="2624665"/>
            <a:ext cx="355817" cy="218442"/>
          </a:xfrm>
          <a:custGeom>
            <a:avLst/>
            <a:gdLst/>
            <a:ahLst/>
            <a:cxnLst/>
            <a:rect l="l" t="t" r="r" b="b"/>
            <a:pathLst>
              <a:path w="19330" h="11867" extrusionOk="0">
                <a:moveTo>
                  <a:pt x="8880" y="1"/>
                </a:moveTo>
                <a:cubicBezTo>
                  <a:pt x="6182" y="1"/>
                  <a:pt x="3563" y="1833"/>
                  <a:pt x="3012" y="4865"/>
                </a:cubicBezTo>
                <a:cubicBezTo>
                  <a:pt x="1311" y="5112"/>
                  <a:pt x="1" y="6580"/>
                  <a:pt x="1" y="8348"/>
                </a:cubicBezTo>
                <a:cubicBezTo>
                  <a:pt x="1" y="10288"/>
                  <a:pt x="1580" y="11867"/>
                  <a:pt x="3520" y="11867"/>
                </a:cubicBezTo>
                <a:lnTo>
                  <a:pt x="14177" y="11867"/>
                </a:lnTo>
                <a:cubicBezTo>
                  <a:pt x="17019" y="11867"/>
                  <a:pt x="19329" y="9555"/>
                  <a:pt x="19329" y="6715"/>
                </a:cubicBezTo>
                <a:cubicBezTo>
                  <a:pt x="19329" y="3819"/>
                  <a:pt x="16955" y="1560"/>
                  <a:pt x="14183" y="1560"/>
                </a:cubicBezTo>
                <a:cubicBezTo>
                  <a:pt x="13795" y="1560"/>
                  <a:pt x="13399" y="1604"/>
                  <a:pt x="13001" y="1697"/>
                </a:cubicBezTo>
                <a:cubicBezTo>
                  <a:pt x="11812" y="533"/>
                  <a:pt x="10335" y="1"/>
                  <a:pt x="88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2" name="Google Shape;1132;p80"/>
          <p:cNvGrpSpPr/>
          <p:nvPr/>
        </p:nvGrpSpPr>
        <p:grpSpPr>
          <a:xfrm>
            <a:off x="2889078" y="2556037"/>
            <a:ext cx="355878" cy="355859"/>
            <a:chOff x="3282918" y="1581144"/>
            <a:chExt cx="436446" cy="436423"/>
          </a:xfrm>
        </p:grpSpPr>
        <p:sp>
          <p:nvSpPr>
            <p:cNvPr id="1133" name="Google Shape;1133;p80"/>
            <p:cNvSpPr/>
            <p:nvPr/>
          </p:nvSpPr>
          <p:spPr>
            <a:xfrm>
              <a:off x="3282918" y="1581144"/>
              <a:ext cx="436446" cy="436423"/>
            </a:xfrm>
            <a:custGeom>
              <a:avLst/>
              <a:gdLst/>
              <a:ahLst/>
              <a:cxnLst/>
              <a:rect l="l" t="t" r="r" b="b"/>
              <a:pathLst>
                <a:path w="19331" h="19330" extrusionOk="0">
                  <a:moveTo>
                    <a:pt x="15959" y="2697"/>
                  </a:moveTo>
                  <a:cubicBezTo>
                    <a:pt x="16333" y="2697"/>
                    <a:pt x="16635" y="3000"/>
                    <a:pt x="16635" y="3372"/>
                  </a:cubicBezTo>
                  <a:lnTo>
                    <a:pt x="16633" y="13711"/>
                  </a:lnTo>
                  <a:cubicBezTo>
                    <a:pt x="16633" y="14083"/>
                    <a:pt x="16331" y="14385"/>
                    <a:pt x="15959" y="14385"/>
                  </a:cubicBezTo>
                  <a:lnTo>
                    <a:pt x="3374" y="14385"/>
                  </a:lnTo>
                  <a:cubicBezTo>
                    <a:pt x="3002" y="14385"/>
                    <a:pt x="2699" y="14083"/>
                    <a:pt x="2699" y="13711"/>
                  </a:cubicBezTo>
                  <a:lnTo>
                    <a:pt x="2699" y="3372"/>
                  </a:lnTo>
                  <a:cubicBezTo>
                    <a:pt x="2699" y="3000"/>
                    <a:pt x="3002" y="2697"/>
                    <a:pt x="3374" y="2697"/>
                  </a:cubicBezTo>
                  <a:close/>
                  <a:moveTo>
                    <a:pt x="3823" y="15733"/>
                  </a:moveTo>
                  <a:cubicBezTo>
                    <a:pt x="3968" y="15733"/>
                    <a:pt x="4114" y="15761"/>
                    <a:pt x="4252" y="15818"/>
                  </a:cubicBezTo>
                  <a:cubicBezTo>
                    <a:pt x="4673" y="15992"/>
                    <a:pt x="4947" y="16402"/>
                    <a:pt x="4947" y="16856"/>
                  </a:cubicBezTo>
                  <a:cubicBezTo>
                    <a:pt x="4946" y="17476"/>
                    <a:pt x="4444" y="17980"/>
                    <a:pt x="3823" y="17980"/>
                  </a:cubicBezTo>
                  <a:cubicBezTo>
                    <a:pt x="3368" y="17980"/>
                    <a:pt x="2958" y="17707"/>
                    <a:pt x="2784" y="17287"/>
                  </a:cubicBezTo>
                  <a:cubicBezTo>
                    <a:pt x="2610" y="16866"/>
                    <a:pt x="2707" y="16383"/>
                    <a:pt x="3028" y="16062"/>
                  </a:cubicBezTo>
                  <a:cubicBezTo>
                    <a:pt x="3243" y="15847"/>
                    <a:pt x="3531" y="15733"/>
                    <a:pt x="3823" y="15733"/>
                  </a:cubicBezTo>
                  <a:close/>
                  <a:moveTo>
                    <a:pt x="7419" y="15733"/>
                  </a:moveTo>
                  <a:cubicBezTo>
                    <a:pt x="7564" y="15733"/>
                    <a:pt x="7710" y="15761"/>
                    <a:pt x="7849" y="15818"/>
                  </a:cubicBezTo>
                  <a:cubicBezTo>
                    <a:pt x="8269" y="15992"/>
                    <a:pt x="8543" y="16402"/>
                    <a:pt x="8543" y="16856"/>
                  </a:cubicBezTo>
                  <a:cubicBezTo>
                    <a:pt x="8542" y="17476"/>
                    <a:pt x="8040" y="17980"/>
                    <a:pt x="7420" y="17980"/>
                  </a:cubicBezTo>
                  <a:cubicBezTo>
                    <a:pt x="6964" y="17980"/>
                    <a:pt x="6554" y="17707"/>
                    <a:pt x="6380" y="17287"/>
                  </a:cubicBezTo>
                  <a:cubicBezTo>
                    <a:pt x="6207" y="16866"/>
                    <a:pt x="6303" y="16383"/>
                    <a:pt x="6624" y="16062"/>
                  </a:cubicBezTo>
                  <a:cubicBezTo>
                    <a:pt x="6839" y="15847"/>
                    <a:pt x="7126" y="15733"/>
                    <a:pt x="7419" y="15733"/>
                  </a:cubicBezTo>
                  <a:close/>
                  <a:moveTo>
                    <a:pt x="677" y="0"/>
                  </a:moveTo>
                  <a:cubicBezTo>
                    <a:pt x="304" y="0"/>
                    <a:pt x="2" y="302"/>
                    <a:pt x="1" y="675"/>
                  </a:cubicBezTo>
                  <a:lnTo>
                    <a:pt x="1" y="18654"/>
                  </a:lnTo>
                  <a:cubicBezTo>
                    <a:pt x="1" y="19028"/>
                    <a:pt x="303" y="19330"/>
                    <a:pt x="677" y="19330"/>
                  </a:cubicBezTo>
                  <a:lnTo>
                    <a:pt x="18656" y="19330"/>
                  </a:lnTo>
                  <a:cubicBezTo>
                    <a:pt x="19029" y="19329"/>
                    <a:pt x="19331" y="19026"/>
                    <a:pt x="19331" y="18654"/>
                  </a:cubicBezTo>
                  <a:lnTo>
                    <a:pt x="19331" y="675"/>
                  </a:lnTo>
                  <a:cubicBezTo>
                    <a:pt x="19331" y="302"/>
                    <a:pt x="19029" y="2"/>
                    <a:pt x="186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80"/>
            <p:cNvSpPr/>
            <p:nvPr/>
          </p:nvSpPr>
          <p:spPr>
            <a:xfrm>
              <a:off x="3411542" y="1701143"/>
              <a:ext cx="184029" cy="145715"/>
            </a:xfrm>
            <a:custGeom>
              <a:avLst/>
              <a:gdLst/>
              <a:ahLst/>
              <a:cxnLst/>
              <a:rect l="l" t="t" r="r" b="b"/>
              <a:pathLst>
                <a:path w="8151" h="6454" extrusionOk="0">
                  <a:moveTo>
                    <a:pt x="6663" y="1"/>
                  </a:moveTo>
                  <a:cubicBezTo>
                    <a:pt x="6491" y="1"/>
                    <a:pt x="6319" y="66"/>
                    <a:pt x="6187" y="198"/>
                  </a:cubicBezTo>
                  <a:lnTo>
                    <a:pt x="3332" y="3051"/>
                  </a:lnTo>
                  <a:lnTo>
                    <a:pt x="2727" y="3051"/>
                  </a:lnTo>
                  <a:cubicBezTo>
                    <a:pt x="1223" y="3051"/>
                    <a:pt x="0" y="4274"/>
                    <a:pt x="0" y="5778"/>
                  </a:cubicBezTo>
                  <a:cubicBezTo>
                    <a:pt x="0" y="6150"/>
                    <a:pt x="301" y="6452"/>
                    <a:pt x="675" y="6453"/>
                  </a:cubicBezTo>
                  <a:lnTo>
                    <a:pt x="4463" y="6453"/>
                  </a:lnTo>
                  <a:cubicBezTo>
                    <a:pt x="4646" y="6453"/>
                    <a:pt x="4820" y="6379"/>
                    <a:pt x="4947" y="6249"/>
                  </a:cubicBezTo>
                  <a:lnTo>
                    <a:pt x="6389" y="4808"/>
                  </a:lnTo>
                  <a:lnTo>
                    <a:pt x="6389" y="5779"/>
                  </a:lnTo>
                  <a:cubicBezTo>
                    <a:pt x="6406" y="6138"/>
                    <a:pt x="6702" y="6421"/>
                    <a:pt x="7061" y="6421"/>
                  </a:cubicBezTo>
                  <a:cubicBezTo>
                    <a:pt x="7422" y="6421"/>
                    <a:pt x="7718" y="6138"/>
                    <a:pt x="7736" y="5779"/>
                  </a:cubicBezTo>
                  <a:lnTo>
                    <a:pt x="7736" y="3158"/>
                  </a:lnTo>
                  <a:cubicBezTo>
                    <a:pt x="8150" y="2140"/>
                    <a:pt x="7917" y="974"/>
                    <a:pt x="7140" y="198"/>
                  </a:cubicBezTo>
                  <a:cubicBezTo>
                    <a:pt x="7008" y="66"/>
                    <a:pt x="6836" y="1"/>
                    <a:pt x="6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5" name="Google Shape;1135;p80"/>
          <p:cNvSpPr/>
          <p:nvPr/>
        </p:nvSpPr>
        <p:spPr>
          <a:xfrm>
            <a:off x="2559665" y="2555973"/>
            <a:ext cx="203200" cy="355817"/>
          </a:xfrm>
          <a:custGeom>
            <a:avLst/>
            <a:gdLst/>
            <a:ahLst/>
            <a:cxnLst/>
            <a:rect l="l" t="t" r="r" b="b"/>
            <a:pathLst>
              <a:path w="11039" h="19330" extrusionOk="0">
                <a:moveTo>
                  <a:pt x="5855" y="5111"/>
                </a:moveTo>
                <a:cubicBezTo>
                  <a:pt x="6188" y="5111"/>
                  <a:pt x="6517" y="5368"/>
                  <a:pt x="6494" y="5777"/>
                </a:cubicBezTo>
                <a:lnTo>
                  <a:pt x="6273" y="9617"/>
                </a:lnTo>
                <a:lnTo>
                  <a:pt x="8718" y="9617"/>
                </a:lnTo>
                <a:cubicBezTo>
                  <a:pt x="9205" y="9617"/>
                  <a:pt x="9509" y="10147"/>
                  <a:pt x="9262" y="10565"/>
                </a:cubicBezTo>
                <a:lnTo>
                  <a:pt x="5716" y="16598"/>
                </a:lnTo>
                <a:cubicBezTo>
                  <a:pt x="5589" y="16813"/>
                  <a:pt x="5385" y="16909"/>
                  <a:pt x="5182" y="16909"/>
                </a:cubicBezTo>
                <a:cubicBezTo>
                  <a:pt x="4850" y="16909"/>
                  <a:pt x="4520" y="16651"/>
                  <a:pt x="4544" y="16242"/>
                </a:cubicBezTo>
                <a:lnTo>
                  <a:pt x="4764" y="12402"/>
                </a:lnTo>
                <a:lnTo>
                  <a:pt x="2319" y="12402"/>
                </a:lnTo>
                <a:cubicBezTo>
                  <a:pt x="1832" y="12402"/>
                  <a:pt x="1528" y="11872"/>
                  <a:pt x="1776" y="11451"/>
                </a:cubicBezTo>
                <a:lnTo>
                  <a:pt x="5322" y="5421"/>
                </a:lnTo>
                <a:cubicBezTo>
                  <a:pt x="5448" y="5206"/>
                  <a:pt x="5652" y="5111"/>
                  <a:pt x="5855" y="5111"/>
                </a:cubicBezTo>
                <a:close/>
                <a:moveTo>
                  <a:pt x="3629" y="0"/>
                </a:moveTo>
                <a:cubicBezTo>
                  <a:pt x="3281" y="0"/>
                  <a:pt x="2998" y="282"/>
                  <a:pt x="3000" y="631"/>
                </a:cubicBezTo>
                <a:lnTo>
                  <a:pt x="3000" y="2688"/>
                </a:lnTo>
                <a:lnTo>
                  <a:pt x="631" y="2688"/>
                </a:lnTo>
                <a:cubicBezTo>
                  <a:pt x="282" y="2688"/>
                  <a:pt x="0" y="2972"/>
                  <a:pt x="0" y="3319"/>
                </a:cubicBezTo>
                <a:lnTo>
                  <a:pt x="0" y="18699"/>
                </a:lnTo>
                <a:cubicBezTo>
                  <a:pt x="0" y="19047"/>
                  <a:pt x="282" y="19330"/>
                  <a:pt x="631" y="19330"/>
                </a:cubicBezTo>
                <a:lnTo>
                  <a:pt x="10408" y="19330"/>
                </a:lnTo>
                <a:cubicBezTo>
                  <a:pt x="10755" y="19330"/>
                  <a:pt x="11039" y="19047"/>
                  <a:pt x="11039" y="18699"/>
                </a:cubicBezTo>
                <a:lnTo>
                  <a:pt x="11039" y="3319"/>
                </a:lnTo>
                <a:cubicBezTo>
                  <a:pt x="11039" y="2972"/>
                  <a:pt x="10755" y="2688"/>
                  <a:pt x="10408" y="2688"/>
                </a:cubicBezTo>
                <a:lnTo>
                  <a:pt x="8039" y="2688"/>
                </a:lnTo>
                <a:lnTo>
                  <a:pt x="8039" y="631"/>
                </a:lnTo>
                <a:cubicBezTo>
                  <a:pt x="8039" y="282"/>
                  <a:pt x="7758" y="0"/>
                  <a:pt x="7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6" name="Google Shape;1136;p80"/>
          <p:cNvGrpSpPr/>
          <p:nvPr/>
        </p:nvGrpSpPr>
        <p:grpSpPr>
          <a:xfrm>
            <a:off x="2077903" y="2617258"/>
            <a:ext cx="355823" cy="233417"/>
            <a:chOff x="2340465" y="1654791"/>
            <a:chExt cx="436378" cy="286260"/>
          </a:xfrm>
        </p:grpSpPr>
        <p:sp>
          <p:nvSpPr>
            <p:cNvPr id="1137" name="Google Shape;1137;p80"/>
            <p:cNvSpPr/>
            <p:nvPr/>
          </p:nvSpPr>
          <p:spPr>
            <a:xfrm>
              <a:off x="2340465" y="1743137"/>
              <a:ext cx="436378" cy="109591"/>
            </a:xfrm>
            <a:custGeom>
              <a:avLst/>
              <a:gdLst/>
              <a:ahLst/>
              <a:cxnLst/>
              <a:rect l="l" t="t" r="r" b="b"/>
              <a:pathLst>
                <a:path w="19328" h="4854" extrusionOk="0">
                  <a:moveTo>
                    <a:pt x="2470" y="1235"/>
                  </a:moveTo>
                  <a:lnTo>
                    <a:pt x="2470" y="3620"/>
                  </a:lnTo>
                  <a:lnTo>
                    <a:pt x="1849" y="3620"/>
                  </a:lnTo>
                  <a:cubicBezTo>
                    <a:pt x="1509" y="3618"/>
                    <a:pt x="1233" y="3342"/>
                    <a:pt x="1233" y="3002"/>
                  </a:cubicBezTo>
                  <a:lnTo>
                    <a:pt x="1233" y="1851"/>
                  </a:lnTo>
                  <a:cubicBezTo>
                    <a:pt x="1233" y="1511"/>
                    <a:pt x="1509" y="1235"/>
                    <a:pt x="1849" y="1235"/>
                  </a:cubicBezTo>
                  <a:close/>
                  <a:moveTo>
                    <a:pt x="17478" y="1235"/>
                  </a:moveTo>
                  <a:cubicBezTo>
                    <a:pt x="17818" y="1235"/>
                    <a:pt x="18094" y="1511"/>
                    <a:pt x="18094" y="1851"/>
                  </a:cubicBezTo>
                  <a:lnTo>
                    <a:pt x="18094" y="3002"/>
                  </a:lnTo>
                  <a:cubicBezTo>
                    <a:pt x="18094" y="3344"/>
                    <a:pt x="17818" y="3620"/>
                    <a:pt x="17476" y="3620"/>
                  </a:cubicBezTo>
                  <a:lnTo>
                    <a:pt x="16858" y="3620"/>
                  </a:lnTo>
                  <a:lnTo>
                    <a:pt x="16858" y="1235"/>
                  </a:lnTo>
                  <a:close/>
                  <a:moveTo>
                    <a:pt x="1851" y="0"/>
                  </a:moveTo>
                  <a:cubicBezTo>
                    <a:pt x="829" y="2"/>
                    <a:pt x="0" y="829"/>
                    <a:pt x="0" y="1851"/>
                  </a:cubicBezTo>
                  <a:lnTo>
                    <a:pt x="0" y="3002"/>
                  </a:lnTo>
                  <a:cubicBezTo>
                    <a:pt x="0" y="4024"/>
                    <a:pt x="829" y="4852"/>
                    <a:pt x="1851" y="4853"/>
                  </a:cubicBezTo>
                  <a:lnTo>
                    <a:pt x="17478" y="4853"/>
                  </a:lnTo>
                  <a:cubicBezTo>
                    <a:pt x="18498" y="4852"/>
                    <a:pt x="19327" y="4024"/>
                    <a:pt x="19327" y="3002"/>
                  </a:cubicBezTo>
                  <a:lnTo>
                    <a:pt x="19327" y="1851"/>
                  </a:lnTo>
                  <a:cubicBezTo>
                    <a:pt x="19327" y="829"/>
                    <a:pt x="18498" y="2"/>
                    <a:pt x="17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80"/>
            <p:cNvSpPr/>
            <p:nvPr/>
          </p:nvSpPr>
          <p:spPr>
            <a:xfrm>
              <a:off x="2544724" y="1654791"/>
              <a:ext cx="27861" cy="58476"/>
            </a:xfrm>
            <a:custGeom>
              <a:avLst/>
              <a:gdLst/>
              <a:ahLst/>
              <a:cxnLst/>
              <a:rect l="l" t="t" r="r" b="b"/>
              <a:pathLst>
                <a:path w="1234" h="2590" extrusionOk="0">
                  <a:moveTo>
                    <a:pt x="617" y="0"/>
                  </a:moveTo>
                  <a:cubicBezTo>
                    <a:pt x="281" y="0"/>
                    <a:pt x="7" y="270"/>
                    <a:pt x="1" y="607"/>
                  </a:cubicBezTo>
                  <a:lnTo>
                    <a:pt x="1" y="1973"/>
                  </a:lnTo>
                  <a:cubicBezTo>
                    <a:pt x="1" y="2314"/>
                    <a:pt x="277" y="2589"/>
                    <a:pt x="617" y="2589"/>
                  </a:cubicBezTo>
                  <a:cubicBezTo>
                    <a:pt x="958" y="2589"/>
                    <a:pt x="1234" y="2314"/>
                    <a:pt x="1234" y="1973"/>
                  </a:cubicBezTo>
                  <a:lnTo>
                    <a:pt x="1234" y="607"/>
                  </a:lnTo>
                  <a:cubicBezTo>
                    <a:pt x="1228" y="270"/>
                    <a:pt x="954" y="0"/>
                    <a:pt x="6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80"/>
            <p:cNvSpPr/>
            <p:nvPr/>
          </p:nvSpPr>
          <p:spPr>
            <a:xfrm>
              <a:off x="2439851" y="1680462"/>
              <a:ext cx="52380" cy="49693"/>
            </a:xfrm>
            <a:custGeom>
              <a:avLst/>
              <a:gdLst/>
              <a:ahLst/>
              <a:cxnLst/>
              <a:rect l="l" t="t" r="r" b="b"/>
              <a:pathLst>
                <a:path w="2320" h="2201" extrusionOk="0">
                  <a:moveTo>
                    <a:pt x="677" y="1"/>
                  </a:moveTo>
                  <a:cubicBezTo>
                    <a:pt x="519" y="1"/>
                    <a:pt x="361" y="61"/>
                    <a:pt x="241" y="181"/>
                  </a:cubicBezTo>
                  <a:cubicBezTo>
                    <a:pt x="0" y="422"/>
                    <a:pt x="0" y="813"/>
                    <a:pt x="241" y="1054"/>
                  </a:cubicBezTo>
                  <a:lnTo>
                    <a:pt x="1207" y="2020"/>
                  </a:lnTo>
                  <a:cubicBezTo>
                    <a:pt x="1327" y="2141"/>
                    <a:pt x="1485" y="2201"/>
                    <a:pt x="1643" y="2201"/>
                  </a:cubicBezTo>
                  <a:cubicBezTo>
                    <a:pt x="1800" y="2201"/>
                    <a:pt x="1958" y="2141"/>
                    <a:pt x="2078" y="2020"/>
                  </a:cubicBezTo>
                  <a:cubicBezTo>
                    <a:pt x="2319" y="1779"/>
                    <a:pt x="2319" y="1388"/>
                    <a:pt x="2078" y="1147"/>
                  </a:cubicBezTo>
                  <a:lnTo>
                    <a:pt x="1114" y="181"/>
                  </a:lnTo>
                  <a:cubicBezTo>
                    <a:pt x="993" y="61"/>
                    <a:pt x="835" y="1"/>
                    <a:pt x="6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80"/>
            <p:cNvSpPr/>
            <p:nvPr/>
          </p:nvSpPr>
          <p:spPr>
            <a:xfrm>
              <a:off x="2625077" y="1680597"/>
              <a:ext cx="52267" cy="49558"/>
            </a:xfrm>
            <a:custGeom>
              <a:avLst/>
              <a:gdLst/>
              <a:ahLst/>
              <a:cxnLst/>
              <a:rect l="l" t="t" r="r" b="b"/>
              <a:pathLst>
                <a:path w="2315" h="2195" extrusionOk="0">
                  <a:moveTo>
                    <a:pt x="1637" y="1"/>
                  </a:moveTo>
                  <a:cubicBezTo>
                    <a:pt x="1482" y="1"/>
                    <a:pt x="1327" y="59"/>
                    <a:pt x="1207" y="175"/>
                  </a:cubicBezTo>
                  <a:lnTo>
                    <a:pt x="241" y="1141"/>
                  </a:lnTo>
                  <a:cubicBezTo>
                    <a:pt x="0" y="1382"/>
                    <a:pt x="0" y="1773"/>
                    <a:pt x="241" y="2014"/>
                  </a:cubicBezTo>
                  <a:cubicBezTo>
                    <a:pt x="361" y="2135"/>
                    <a:pt x="519" y="2195"/>
                    <a:pt x="677" y="2195"/>
                  </a:cubicBezTo>
                  <a:cubicBezTo>
                    <a:pt x="835" y="2195"/>
                    <a:pt x="993" y="2135"/>
                    <a:pt x="1114" y="2014"/>
                  </a:cubicBezTo>
                  <a:lnTo>
                    <a:pt x="2080" y="1048"/>
                  </a:lnTo>
                  <a:cubicBezTo>
                    <a:pt x="2315" y="806"/>
                    <a:pt x="2312" y="420"/>
                    <a:pt x="2074" y="181"/>
                  </a:cubicBezTo>
                  <a:cubicBezTo>
                    <a:pt x="1953" y="61"/>
                    <a:pt x="1795" y="1"/>
                    <a:pt x="1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80"/>
            <p:cNvSpPr/>
            <p:nvPr/>
          </p:nvSpPr>
          <p:spPr>
            <a:xfrm>
              <a:off x="2544724" y="1882576"/>
              <a:ext cx="27861" cy="58476"/>
            </a:xfrm>
            <a:custGeom>
              <a:avLst/>
              <a:gdLst/>
              <a:ahLst/>
              <a:cxnLst/>
              <a:rect l="l" t="t" r="r" b="b"/>
              <a:pathLst>
                <a:path w="1234" h="2590" extrusionOk="0">
                  <a:moveTo>
                    <a:pt x="617" y="1"/>
                  </a:moveTo>
                  <a:cubicBezTo>
                    <a:pt x="277" y="1"/>
                    <a:pt x="1" y="277"/>
                    <a:pt x="1" y="618"/>
                  </a:cubicBezTo>
                  <a:lnTo>
                    <a:pt x="1" y="1984"/>
                  </a:lnTo>
                  <a:cubicBezTo>
                    <a:pt x="7" y="2320"/>
                    <a:pt x="281" y="2590"/>
                    <a:pt x="617" y="2590"/>
                  </a:cubicBezTo>
                  <a:cubicBezTo>
                    <a:pt x="954" y="2590"/>
                    <a:pt x="1228" y="2320"/>
                    <a:pt x="1234" y="1984"/>
                  </a:cubicBezTo>
                  <a:lnTo>
                    <a:pt x="1234" y="618"/>
                  </a:lnTo>
                  <a:cubicBezTo>
                    <a:pt x="1234" y="277"/>
                    <a:pt x="958"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80"/>
            <p:cNvSpPr/>
            <p:nvPr/>
          </p:nvSpPr>
          <p:spPr>
            <a:xfrm>
              <a:off x="2625077" y="1865710"/>
              <a:ext cx="52402" cy="49671"/>
            </a:xfrm>
            <a:custGeom>
              <a:avLst/>
              <a:gdLst/>
              <a:ahLst/>
              <a:cxnLst/>
              <a:rect l="l" t="t" r="r" b="b"/>
              <a:pathLst>
                <a:path w="2321" h="2200" extrusionOk="0">
                  <a:moveTo>
                    <a:pt x="677" y="1"/>
                  </a:moveTo>
                  <a:cubicBezTo>
                    <a:pt x="519" y="1"/>
                    <a:pt x="361" y="61"/>
                    <a:pt x="241" y="182"/>
                  </a:cubicBezTo>
                  <a:cubicBezTo>
                    <a:pt x="0" y="422"/>
                    <a:pt x="0" y="814"/>
                    <a:pt x="242" y="1054"/>
                  </a:cubicBezTo>
                  <a:lnTo>
                    <a:pt x="1207" y="2019"/>
                  </a:lnTo>
                  <a:cubicBezTo>
                    <a:pt x="1327" y="2139"/>
                    <a:pt x="1485" y="2200"/>
                    <a:pt x="1643" y="2200"/>
                  </a:cubicBezTo>
                  <a:cubicBezTo>
                    <a:pt x="1801" y="2200"/>
                    <a:pt x="1959" y="2139"/>
                    <a:pt x="2080" y="2019"/>
                  </a:cubicBezTo>
                  <a:cubicBezTo>
                    <a:pt x="2321" y="1778"/>
                    <a:pt x="2321" y="1389"/>
                    <a:pt x="2080" y="1148"/>
                  </a:cubicBezTo>
                  <a:lnTo>
                    <a:pt x="1114" y="182"/>
                  </a:lnTo>
                  <a:cubicBezTo>
                    <a:pt x="993" y="61"/>
                    <a:pt x="835" y="1"/>
                    <a:pt x="6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80"/>
            <p:cNvSpPr/>
            <p:nvPr/>
          </p:nvSpPr>
          <p:spPr>
            <a:xfrm>
              <a:off x="2439648" y="1865710"/>
              <a:ext cx="52583" cy="49806"/>
            </a:xfrm>
            <a:custGeom>
              <a:avLst/>
              <a:gdLst/>
              <a:ahLst/>
              <a:cxnLst/>
              <a:rect l="l" t="t" r="r" b="b"/>
              <a:pathLst>
                <a:path w="2329" h="2206" extrusionOk="0">
                  <a:moveTo>
                    <a:pt x="1652" y="1"/>
                  </a:moveTo>
                  <a:cubicBezTo>
                    <a:pt x="1494" y="1"/>
                    <a:pt x="1336" y="61"/>
                    <a:pt x="1216" y="182"/>
                  </a:cubicBezTo>
                  <a:lnTo>
                    <a:pt x="250" y="1148"/>
                  </a:lnTo>
                  <a:cubicBezTo>
                    <a:pt x="3" y="1387"/>
                    <a:pt x="0" y="1783"/>
                    <a:pt x="244" y="2025"/>
                  </a:cubicBezTo>
                  <a:cubicBezTo>
                    <a:pt x="364" y="2146"/>
                    <a:pt x="522" y="2206"/>
                    <a:pt x="680" y="2206"/>
                  </a:cubicBezTo>
                  <a:cubicBezTo>
                    <a:pt x="840" y="2206"/>
                    <a:pt x="1001" y="2143"/>
                    <a:pt x="1123" y="2019"/>
                  </a:cubicBezTo>
                  <a:lnTo>
                    <a:pt x="2087" y="1054"/>
                  </a:lnTo>
                  <a:cubicBezTo>
                    <a:pt x="2328" y="814"/>
                    <a:pt x="2328" y="422"/>
                    <a:pt x="2087" y="182"/>
                  </a:cubicBezTo>
                  <a:cubicBezTo>
                    <a:pt x="1967" y="61"/>
                    <a:pt x="1809" y="1"/>
                    <a:pt x="1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4" name="Google Shape;1144;p80"/>
          <p:cNvGrpSpPr/>
          <p:nvPr/>
        </p:nvGrpSpPr>
        <p:grpSpPr>
          <a:xfrm>
            <a:off x="6354751" y="1465112"/>
            <a:ext cx="297758" cy="355841"/>
            <a:chOff x="1890157" y="1626615"/>
            <a:chExt cx="365168" cy="436400"/>
          </a:xfrm>
        </p:grpSpPr>
        <p:sp>
          <p:nvSpPr>
            <p:cNvPr id="1145" name="Google Shape;1145;p80"/>
            <p:cNvSpPr/>
            <p:nvPr/>
          </p:nvSpPr>
          <p:spPr>
            <a:xfrm>
              <a:off x="2058246" y="1998940"/>
              <a:ext cx="28493" cy="64075"/>
            </a:xfrm>
            <a:custGeom>
              <a:avLst/>
              <a:gdLst/>
              <a:ahLst/>
              <a:cxnLst/>
              <a:rect l="l" t="t" r="r" b="b"/>
              <a:pathLst>
                <a:path w="1262" h="2838" extrusionOk="0">
                  <a:moveTo>
                    <a:pt x="631" y="0"/>
                  </a:moveTo>
                  <a:cubicBezTo>
                    <a:pt x="284" y="0"/>
                    <a:pt x="1" y="282"/>
                    <a:pt x="1" y="631"/>
                  </a:cubicBezTo>
                  <a:lnTo>
                    <a:pt x="1" y="2217"/>
                  </a:lnTo>
                  <a:cubicBezTo>
                    <a:pt x="7" y="2562"/>
                    <a:pt x="287" y="2838"/>
                    <a:pt x="631" y="2838"/>
                  </a:cubicBezTo>
                  <a:cubicBezTo>
                    <a:pt x="976" y="2838"/>
                    <a:pt x="1256" y="2562"/>
                    <a:pt x="1262" y="2217"/>
                  </a:cubicBezTo>
                  <a:lnTo>
                    <a:pt x="1262" y="631"/>
                  </a:lnTo>
                  <a:cubicBezTo>
                    <a:pt x="1262" y="282"/>
                    <a:pt x="980" y="0"/>
                    <a:pt x="6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80"/>
            <p:cNvSpPr/>
            <p:nvPr/>
          </p:nvSpPr>
          <p:spPr>
            <a:xfrm>
              <a:off x="2150588" y="1960130"/>
              <a:ext cx="56534" cy="53734"/>
            </a:xfrm>
            <a:custGeom>
              <a:avLst/>
              <a:gdLst/>
              <a:ahLst/>
              <a:cxnLst/>
              <a:rect l="l" t="t" r="r" b="b"/>
              <a:pathLst>
                <a:path w="2504" h="2380" extrusionOk="0">
                  <a:moveTo>
                    <a:pt x="692" y="0"/>
                  </a:moveTo>
                  <a:cubicBezTo>
                    <a:pt x="530" y="0"/>
                    <a:pt x="369" y="62"/>
                    <a:pt x="246" y="185"/>
                  </a:cubicBezTo>
                  <a:cubicBezTo>
                    <a:pt x="0" y="431"/>
                    <a:pt x="0" y="831"/>
                    <a:pt x="246" y="1076"/>
                  </a:cubicBezTo>
                  <a:lnTo>
                    <a:pt x="1368" y="2198"/>
                  </a:lnTo>
                  <a:cubicBezTo>
                    <a:pt x="1491" y="2319"/>
                    <a:pt x="1651" y="2380"/>
                    <a:pt x="1811" y="2380"/>
                  </a:cubicBezTo>
                  <a:cubicBezTo>
                    <a:pt x="1972" y="2380"/>
                    <a:pt x="2134" y="2318"/>
                    <a:pt x="2257" y="2195"/>
                  </a:cubicBezTo>
                  <a:cubicBezTo>
                    <a:pt x="2502" y="1950"/>
                    <a:pt x="2503" y="1554"/>
                    <a:pt x="2260" y="1308"/>
                  </a:cubicBezTo>
                  <a:lnTo>
                    <a:pt x="1137" y="185"/>
                  </a:lnTo>
                  <a:cubicBezTo>
                    <a:pt x="1014" y="62"/>
                    <a:pt x="853" y="0"/>
                    <a:pt x="6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80"/>
            <p:cNvSpPr/>
            <p:nvPr/>
          </p:nvSpPr>
          <p:spPr>
            <a:xfrm>
              <a:off x="1890157" y="1866433"/>
              <a:ext cx="64098" cy="28493"/>
            </a:xfrm>
            <a:custGeom>
              <a:avLst/>
              <a:gdLst/>
              <a:ahLst/>
              <a:cxnLst/>
              <a:rect l="l" t="t" r="r" b="b"/>
              <a:pathLst>
                <a:path w="2839" h="1262" extrusionOk="0">
                  <a:moveTo>
                    <a:pt x="620" y="1"/>
                  </a:moveTo>
                  <a:cubicBezTo>
                    <a:pt x="277" y="7"/>
                    <a:pt x="1" y="287"/>
                    <a:pt x="1" y="631"/>
                  </a:cubicBezTo>
                  <a:cubicBezTo>
                    <a:pt x="1" y="976"/>
                    <a:pt x="277" y="1256"/>
                    <a:pt x="620" y="1262"/>
                  </a:cubicBezTo>
                  <a:lnTo>
                    <a:pt x="2208" y="1262"/>
                  </a:lnTo>
                  <a:cubicBezTo>
                    <a:pt x="2555" y="1262"/>
                    <a:pt x="2838" y="980"/>
                    <a:pt x="2838" y="631"/>
                  </a:cubicBezTo>
                  <a:cubicBezTo>
                    <a:pt x="2838" y="284"/>
                    <a:pt x="2555" y="1"/>
                    <a:pt x="2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80"/>
            <p:cNvSpPr/>
            <p:nvPr/>
          </p:nvSpPr>
          <p:spPr>
            <a:xfrm>
              <a:off x="2190528" y="1866433"/>
              <a:ext cx="64797" cy="28470"/>
            </a:xfrm>
            <a:custGeom>
              <a:avLst/>
              <a:gdLst/>
              <a:ahLst/>
              <a:cxnLst/>
              <a:rect l="l" t="t" r="r" b="b"/>
              <a:pathLst>
                <a:path w="2870" h="1261" extrusionOk="0">
                  <a:moveTo>
                    <a:pt x="632" y="1"/>
                  </a:moveTo>
                  <a:cubicBezTo>
                    <a:pt x="284" y="1"/>
                    <a:pt x="0" y="282"/>
                    <a:pt x="0" y="630"/>
                  </a:cubicBezTo>
                  <a:cubicBezTo>
                    <a:pt x="0" y="979"/>
                    <a:pt x="284" y="1260"/>
                    <a:pt x="632" y="1260"/>
                  </a:cubicBezTo>
                  <a:cubicBezTo>
                    <a:pt x="635" y="1260"/>
                    <a:pt x="639" y="1260"/>
                    <a:pt x="643" y="1260"/>
                  </a:cubicBezTo>
                  <a:lnTo>
                    <a:pt x="2229" y="1260"/>
                  </a:lnTo>
                  <a:cubicBezTo>
                    <a:pt x="2233" y="1260"/>
                    <a:pt x="2236" y="1260"/>
                    <a:pt x="2240" y="1260"/>
                  </a:cubicBezTo>
                  <a:cubicBezTo>
                    <a:pt x="2587" y="1260"/>
                    <a:pt x="2870" y="979"/>
                    <a:pt x="2870" y="630"/>
                  </a:cubicBezTo>
                  <a:cubicBezTo>
                    <a:pt x="2870" y="282"/>
                    <a:pt x="2587" y="1"/>
                    <a:pt x="2240" y="1"/>
                  </a:cubicBezTo>
                  <a:cubicBezTo>
                    <a:pt x="2236" y="1"/>
                    <a:pt x="2233" y="1"/>
                    <a:pt x="2229" y="1"/>
                  </a:cubicBezTo>
                  <a:lnTo>
                    <a:pt x="643" y="1"/>
                  </a:lnTo>
                  <a:cubicBezTo>
                    <a:pt x="639" y="1"/>
                    <a:pt x="635" y="1"/>
                    <a:pt x="6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80"/>
            <p:cNvSpPr/>
            <p:nvPr/>
          </p:nvSpPr>
          <p:spPr>
            <a:xfrm>
              <a:off x="1937886" y="1960130"/>
              <a:ext cx="56557" cy="53734"/>
            </a:xfrm>
            <a:custGeom>
              <a:avLst/>
              <a:gdLst/>
              <a:ahLst/>
              <a:cxnLst/>
              <a:rect l="l" t="t" r="r" b="b"/>
              <a:pathLst>
                <a:path w="2505" h="2380" extrusionOk="0">
                  <a:moveTo>
                    <a:pt x="1812" y="0"/>
                  </a:moveTo>
                  <a:cubicBezTo>
                    <a:pt x="1651" y="0"/>
                    <a:pt x="1490" y="62"/>
                    <a:pt x="1366" y="185"/>
                  </a:cubicBezTo>
                  <a:lnTo>
                    <a:pt x="244" y="1308"/>
                  </a:lnTo>
                  <a:cubicBezTo>
                    <a:pt x="0" y="1554"/>
                    <a:pt x="2" y="1950"/>
                    <a:pt x="247" y="2195"/>
                  </a:cubicBezTo>
                  <a:cubicBezTo>
                    <a:pt x="370" y="2318"/>
                    <a:pt x="531" y="2380"/>
                    <a:pt x="693" y="2380"/>
                  </a:cubicBezTo>
                  <a:cubicBezTo>
                    <a:pt x="853" y="2380"/>
                    <a:pt x="1013" y="2319"/>
                    <a:pt x="1136" y="2198"/>
                  </a:cubicBezTo>
                  <a:lnTo>
                    <a:pt x="2258" y="1076"/>
                  </a:lnTo>
                  <a:cubicBezTo>
                    <a:pt x="2505" y="831"/>
                    <a:pt x="2505" y="431"/>
                    <a:pt x="2258" y="185"/>
                  </a:cubicBezTo>
                  <a:cubicBezTo>
                    <a:pt x="2135" y="62"/>
                    <a:pt x="1974" y="0"/>
                    <a:pt x="1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80"/>
            <p:cNvSpPr/>
            <p:nvPr/>
          </p:nvSpPr>
          <p:spPr>
            <a:xfrm>
              <a:off x="1975522" y="1784522"/>
              <a:ext cx="194008" cy="193151"/>
            </a:xfrm>
            <a:custGeom>
              <a:avLst/>
              <a:gdLst/>
              <a:ahLst/>
              <a:cxnLst/>
              <a:rect l="l" t="t" r="r" b="b"/>
              <a:pathLst>
                <a:path w="8593" h="8555" extrusionOk="0">
                  <a:moveTo>
                    <a:pt x="3725" y="0"/>
                  </a:moveTo>
                  <a:cubicBezTo>
                    <a:pt x="1579" y="285"/>
                    <a:pt x="0" y="2131"/>
                    <a:pt x="0" y="4259"/>
                  </a:cubicBezTo>
                  <a:cubicBezTo>
                    <a:pt x="0" y="6628"/>
                    <a:pt x="1927" y="8555"/>
                    <a:pt x="4295" y="8555"/>
                  </a:cubicBezTo>
                  <a:cubicBezTo>
                    <a:pt x="6664" y="8555"/>
                    <a:pt x="8591" y="6628"/>
                    <a:pt x="8591" y="4259"/>
                  </a:cubicBezTo>
                  <a:cubicBezTo>
                    <a:pt x="8592" y="2130"/>
                    <a:pt x="7012" y="283"/>
                    <a:pt x="4866" y="0"/>
                  </a:cubicBezTo>
                  <a:lnTo>
                    <a:pt x="4866" y="0"/>
                  </a:lnTo>
                  <a:cubicBezTo>
                    <a:pt x="4869" y="9"/>
                    <a:pt x="4873" y="18"/>
                    <a:pt x="4878" y="27"/>
                  </a:cubicBezTo>
                  <a:lnTo>
                    <a:pt x="6076" y="2908"/>
                  </a:lnTo>
                  <a:cubicBezTo>
                    <a:pt x="6204" y="3227"/>
                    <a:pt x="6051" y="3591"/>
                    <a:pt x="5733" y="3724"/>
                  </a:cubicBezTo>
                  <a:cubicBezTo>
                    <a:pt x="5654" y="3756"/>
                    <a:pt x="5572" y="3772"/>
                    <a:pt x="5491" y="3772"/>
                  </a:cubicBezTo>
                  <a:cubicBezTo>
                    <a:pt x="5247" y="3772"/>
                    <a:pt x="5014" y="3629"/>
                    <a:pt x="4911" y="3391"/>
                  </a:cubicBezTo>
                  <a:lnTo>
                    <a:pt x="4295" y="1909"/>
                  </a:lnTo>
                  <a:lnTo>
                    <a:pt x="3679" y="3391"/>
                  </a:lnTo>
                  <a:cubicBezTo>
                    <a:pt x="3576" y="3629"/>
                    <a:pt x="3344" y="3772"/>
                    <a:pt x="3099" y="3772"/>
                  </a:cubicBezTo>
                  <a:cubicBezTo>
                    <a:pt x="3019" y="3772"/>
                    <a:pt x="2937" y="3756"/>
                    <a:pt x="2858" y="3724"/>
                  </a:cubicBezTo>
                  <a:cubicBezTo>
                    <a:pt x="2540" y="3591"/>
                    <a:pt x="2386" y="3227"/>
                    <a:pt x="2515" y="2908"/>
                  </a:cubicBezTo>
                  <a:lnTo>
                    <a:pt x="3713" y="27"/>
                  </a:lnTo>
                  <a:cubicBezTo>
                    <a:pt x="3717" y="18"/>
                    <a:pt x="3722" y="9"/>
                    <a:pt x="37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80"/>
            <p:cNvSpPr/>
            <p:nvPr/>
          </p:nvSpPr>
          <p:spPr>
            <a:xfrm>
              <a:off x="2011917" y="1626615"/>
              <a:ext cx="121151" cy="144180"/>
            </a:xfrm>
            <a:custGeom>
              <a:avLst/>
              <a:gdLst/>
              <a:ahLst/>
              <a:cxnLst/>
              <a:rect l="l" t="t" r="r" b="b"/>
              <a:pathLst>
                <a:path w="5366" h="6386" extrusionOk="0">
                  <a:moveTo>
                    <a:pt x="2683" y="0"/>
                  </a:moveTo>
                  <a:cubicBezTo>
                    <a:pt x="2330" y="0"/>
                    <a:pt x="2047" y="289"/>
                    <a:pt x="2053" y="641"/>
                  </a:cubicBezTo>
                  <a:lnTo>
                    <a:pt x="2053" y="4420"/>
                  </a:lnTo>
                  <a:cubicBezTo>
                    <a:pt x="1062" y="4653"/>
                    <a:pt x="275" y="5406"/>
                    <a:pt x="1" y="6386"/>
                  </a:cubicBezTo>
                  <a:cubicBezTo>
                    <a:pt x="836" y="5926"/>
                    <a:pt x="1759" y="5696"/>
                    <a:pt x="2683" y="5696"/>
                  </a:cubicBezTo>
                  <a:cubicBezTo>
                    <a:pt x="3606" y="5696"/>
                    <a:pt x="4530" y="5926"/>
                    <a:pt x="5365" y="6386"/>
                  </a:cubicBezTo>
                  <a:lnTo>
                    <a:pt x="5366" y="6386"/>
                  </a:lnTo>
                  <a:cubicBezTo>
                    <a:pt x="5090" y="5405"/>
                    <a:pt x="4305" y="4652"/>
                    <a:pt x="3314" y="4420"/>
                  </a:cubicBezTo>
                  <a:lnTo>
                    <a:pt x="3314" y="641"/>
                  </a:lnTo>
                  <a:cubicBezTo>
                    <a:pt x="3320" y="289"/>
                    <a:pt x="3035" y="0"/>
                    <a:pt x="26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 name="Google Shape;1152;p80"/>
          <p:cNvGrpSpPr/>
          <p:nvPr/>
        </p:nvGrpSpPr>
        <p:grpSpPr>
          <a:xfrm>
            <a:off x="1257193" y="2555936"/>
            <a:ext cx="273513" cy="356062"/>
            <a:chOff x="1505120" y="1581166"/>
            <a:chExt cx="335434" cy="436671"/>
          </a:xfrm>
        </p:grpSpPr>
        <p:sp>
          <p:nvSpPr>
            <p:cNvPr id="1153" name="Google Shape;1153;p80"/>
            <p:cNvSpPr/>
            <p:nvPr/>
          </p:nvSpPr>
          <p:spPr>
            <a:xfrm>
              <a:off x="1587167" y="1581166"/>
              <a:ext cx="253387" cy="436671"/>
            </a:xfrm>
            <a:custGeom>
              <a:avLst/>
              <a:gdLst/>
              <a:ahLst/>
              <a:cxnLst/>
              <a:rect l="l" t="t" r="r" b="b"/>
              <a:pathLst>
                <a:path w="11223" h="19341" extrusionOk="0">
                  <a:moveTo>
                    <a:pt x="5036" y="15734"/>
                  </a:moveTo>
                  <a:lnTo>
                    <a:pt x="5036" y="16544"/>
                  </a:lnTo>
                  <a:lnTo>
                    <a:pt x="4413" y="16296"/>
                  </a:lnTo>
                  <a:lnTo>
                    <a:pt x="5036" y="15734"/>
                  </a:lnTo>
                  <a:close/>
                  <a:moveTo>
                    <a:pt x="6297" y="15734"/>
                  </a:moveTo>
                  <a:lnTo>
                    <a:pt x="6920" y="16296"/>
                  </a:lnTo>
                  <a:lnTo>
                    <a:pt x="6297" y="16544"/>
                  </a:lnTo>
                  <a:lnTo>
                    <a:pt x="6297" y="15734"/>
                  </a:lnTo>
                  <a:close/>
                  <a:moveTo>
                    <a:pt x="631" y="1"/>
                  </a:moveTo>
                  <a:cubicBezTo>
                    <a:pt x="282" y="1"/>
                    <a:pt x="1" y="282"/>
                    <a:pt x="1" y="631"/>
                  </a:cubicBezTo>
                  <a:lnTo>
                    <a:pt x="1" y="8483"/>
                  </a:lnTo>
                  <a:cubicBezTo>
                    <a:pt x="1" y="8831"/>
                    <a:pt x="282" y="9112"/>
                    <a:pt x="631" y="9112"/>
                  </a:cubicBezTo>
                  <a:cubicBezTo>
                    <a:pt x="2111" y="9112"/>
                    <a:pt x="3505" y="8381"/>
                    <a:pt x="4354" y="7183"/>
                  </a:cubicBezTo>
                  <a:lnTo>
                    <a:pt x="5034" y="7183"/>
                  </a:lnTo>
                  <a:lnTo>
                    <a:pt x="5034" y="14035"/>
                  </a:lnTo>
                  <a:lnTo>
                    <a:pt x="386" y="18231"/>
                  </a:lnTo>
                  <a:cubicBezTo>
                    <a:pt x="132" y="18466"/>
                    <a:pt x="113" y="18862"/>
                    <a:pt x="345" y="19119"/>
                  </a:cubicBezTo>
                  <a:cubicBezTo>
                    <a:pt x="470" y="19257"/>
                    <a:pt x="641" y="19327"/>
                    <a:pt x="814" y="19327"/>
                  </a:cubicBezTo>
                  <a:cubicBezTo>
                    <a:pt x="962" y="19327"/>
                    <a:pt x="1111" y="19275"/>
                    <a:pt x="1231" y="19168"/>
                  </a:cubicBezTo>
                  <a:lnTo>
                    <a:pt x="3368" y="17239"/>
                  </a:lnTo>
                  <a:lnTo>
                    <a:pt x="5034" y="17900"/>
                  </a:lnTo>
                  <a:lnTo>
                    <a:pt x="5034" y="18700"/>
                  </a:lnTo>
                  <a:cubicBezTo>
                    <a:pt x="5029" y="19052"/>
                    <a:pt x="5313" y="19341"/>
                    <a:pt x="5665" y="19341"/>
                  </a:cubicBezTo>
                  <a:cubicBezTo>
                    <a:pt x="6017" y="19341"/>
                    <a:pt x="6301" y="19052"/>
                    <a:pt x="6296" y="18700"/>
                  </a:cubicBezTo>
                  <a:lnTo>
                    <a:pt x="6296" y="17900"/>
                  </a:lnTo>
                  <a:lnTo>
                    <a:pt x="7962" y="17238"/>
                  </a:lnTo>
                  <a:lnTo>
                    <a:pt x="10099" y="19167"/>
                  </a:lnTo>
                  <a:cubicBezTo>
                    <a:pt x="10220" y="19276"/>
                    <a:pt x="10371" y="19330"/>
                    <a:pt x="10521" y="19330"/>
                  </a:cubicBezTo>
                  <a:cubicBezTo>
                    <a:pt x="10693" y="19330"/>
                    <a:pt x="10865" y="19260"/>
                    <a:pt x="10989" y="19122"/>
                  </a:cubicBezTo>
                  <a:cubicBezTo>
                    <a:pt x="11223" y="18863"/>
                    <a:pt x="11202" y="18465"/>
                    <a:pt x="10944" y="18231"/>
                  </a:cubicBezTo>
                  <a:lnTo>
                    <a:pt x="6296" y="14035"/>
                  </a:lnTo>
                  <a:lnTo>
                    <a:pt x="6296" y="7183"/>
                  </a:lnTo>
                  <a:lnTo>
                    <a:pt x="8259" y="7183"/>
                  </a:lnTo>
                  <a:cubicBezTo>
                    <a:pt x="8606" y="7183"/>
                    <a:pt x="8888" y="6900"/>
                    <a:pt x="8888" y="6552"/>
                  </a:cubicBezTo>
                  <a:lnTo>
                    <a:pt x="8888" y="2562"/>
                  </a:lnTo>
                  <a:cubicBezTo>
                    <a:pt x="8888" y="2213"/>
                    <a:pt x="8606" y="1932"/>
                    <a:pt x="8259" y="1932"/>
                  </a:cubicBezTo>
                  <a:lnTo>
                    <a:pt x="4354" y="1932"/>
                  </a:lnTo>
                  <a:cubicBezTo>
                    <a:pt x="3505" y="733"/>
                    <a:pt x="2111" y="1"/>
                    <a:pt x="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80"/>
            <p:cNvSpPr/>
            <p:nvPr/>
          </p:nvSpPr>
          <p:spPr>
            <a:xfrm>
              <a:off x="1505120" y="1669805"/>
              <a:ext cx="59040" cy="28493"/>
            </a:xfrm>
            <a:custGeom>
              <a:avLst/>
              <a:gdLst/>
              <a:ahLst/>
              <a:cxnLst/>
              <a:rect l="l" t="t" r="r" b="b"/>
              <a:pathLst>
                <a:path w="2615" h="1262" extrusionOk="0">
                  <a:moveTo>
                    <a:pt x="630" y="1"/>
                  </a:moveTo>
                  <a:cubicBezTo>
                    <a:pt x="284" y="1"/>
                    <a:pt x="0" y="282"/>
                    <a:pt x="0" y="631"/>
                  </a:cubicBezTo>
                  <a:cubicBezTo>
                    <a:pt x="0" y="979"/>
                    <a:pt x="284" y="1262"/>
                    <a:pt x="631" y="1262"/>
                  </a:cubicBezTo>
                  <a:cubicBezTo>
                    <a:pt x="634" y="1262"/>
                    <a:pt x="638" y="1262"/>
                    <a:pt x="641" y="1262"/>
                  </a:cubicBezTo>
                  <a:lnTo>
                    <a:pt x="1996" y="1262"/>
                  </a:lnTo>
                  <a:cubicBezTo>
                    <a:pt x="2339" y="1256"/>
                    <a:pt x="2614" y="974"/>
                    <a:pt x="2614" y="631"/>
                  </a:cubicBezTo>
                  <a:cubicBezTo>
                    <a:pt x="2614" y="287"/>
                    <a:pt x="2339" y="7"/>
                    <a:pt x="1996" y="1"/>
                  </a:cubicBezTo>
                  <a:lnTo>
                    <a:pt x="641" y="1"/>
                  </a:lnTo>
                  <a:cubicBezTo>
                    <a:pt x="638" y="1"/>
                    <a:pt x="634"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80"/>
            <p:cNvSpPr/>
            <p:nvPr/>
          </p:nvSpPr>
          <p:spPr>
            <a:xfrm>
              <a:off x="1513067" y="1599431"/>
              <a:ext cx="52741" cy="49964"/>
            </a:xfrm>
            <a:custGeom>
              <a:avLst/>
              <a:gdLst/>
              <a:ahLst/>
              <a:cxnLst/>
              <a:rect l="l" t="t" r="r" b="b"/>
              <a:pathLst>
                <a:path w="2336" h="2213" extrusionOk="0">
                  <a:moveTo>
                    <a:pt x="692" y="1"/>
                  </a:moveTo>
                  <a:cubicBezTo>
                    <a:pt x="531" y="1"/>
                    <a:pt x="370" y="63"/>
                    <a:pt x="247" y="186"/>
                  </a:cubicBezTo>
                  <a:cubicBezTo>
                    <a:pt x="3" y="429"/>
                    <a:pt x="0" y="823"/>
                    <a:pt x="240" y="1070"/>
                  </a:cubicBezTo>
                  <a:lnTo>
                    <a:pt x="1198" y="2028"/>
                  </a:lnTo>
                  <a:cubicBezTo>
                    <a:pt x="1321" y="2151"/>
                    <a:pt x="1482" y="2212"/>
                    <a:pt x="1644" y="2212"/>
                  </a:cubicBezTo>
                  <a:cubicBezTo>
                    <a:pt x="1805" y="2212"/>
                    <a:pt x="1966" y="2151"/>
                    <a:pt x="2089" y="2028"/>
                  </a:cubicBezTo>
                  <a:cubicBezTo>
                    <a:pt x="2335" y="1782"/>
                    <a:pt x="2335" y="1382"/>
                    <a:pt x="2089" y="1137"/>
                  </a:cubicBezTo>
                  <a:lnTo>
                    <a:pt x="1131" y="180"/>
                  </a:lnTo>
                  <a:cubicBezTo>
                    <a:pt x="1009" y="60"/>
                    <a:pt x="851" y="1"/>
                    <a:pt x="6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80"/>
            <p:cNvSpPr/>
            <p:nvPr/>
          </p:nvSpPr>
          <p:spPr>
            <a:xfrm>
              <a:off x="1512932" y="1718911"/>
              <a:ext cx="52741" cy="49941"/>
            </a:xfrm>
            <a:custGeom>
              <a:avLst/>
              <a:gdLst/>
              <a:ahLst/>
              <a:cxnLst/>
              <a:rect l="l" t="t" r="r" b="b"/>
              <a:pathLst>
                <a:path w="2336" h="2212" extrusionOk="0">
                  <a:moveTo>
                    <a:pt x="1643" y="0"/>
                  </a:moveTo>
                  <a:cubicBezTo>
                    <a:pt x="1485" y="0"/>
                    <a:pt x="1326" y="59"/>
                    <a:pt x="1204" y="178"/>
                  </a:cubicBezTo>
                  <a:lnTo>
                    <a:pt x="247" y="1136"/>
                  </a:lnTo>
                  <a:cubicBezTo>
                    <a:pt x="0" y="1381"/>
                    <a:pt x="0" y="1781"/>
                    <a:pt x="247" y="2026"/>
                  </a:cubicBezTo>
                  <a:cubicBezTo>
                    <a:pt x="370" y="2150"/>
                    <a:pt x="532" y="2211"/>
                    <a:pt x="693" y="2211"/>
                  </a:cubicBezTo>
                  <a:cubicBezTo>
                    <a:pt x="854" y="2211"/>
                    <a:pt x="1015" y="2150"/>
                    <a:pt x="1139" y="2026"/>
                  </a:cubicBezTo>
                  <a:lnTo>
                    <a:pt x="2096" y="1069"/>
                  </a:lnTo>
                  <a:cubicBezTo>
                    <a:pt x="2336" y="822"/>
                    <a:pt x="2333" y="428"/>
                    <a:pt x="2089" y="184"/>
                  </a:cubicBezTo>
                  <a:cubicBezTo>
                    <a:pt x="1966" y="62"/>
                    <a:pt x="1804" y="0"/>
                    <a:pt x="16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 name="Google Shape;1157;p80"/>
          <p:cNvGrpSpPr/>
          <p:nvPr/>
        </p:nvGrpSpPr>
        <p:grpSpPr>
          <a:xfrm>
            <a:off x="775288" y="2556045"/>
            <a:ext cx="355841" cy="355841"/>
            <a:chOff x="955222" y="1540504"/>
            <a:chExt cx="436400" cy="436400"/>
          </a:xfrm>
        </p:grpSpPr>
        <p:sp>
          <p:nvSpPr>
            <p:cNvPr id="1158" name="Google Shape;1158;p80"/>
            <p:cNvSpPr/>
            <p:nvPr/>
          </p:nvSpPr>
          <p:spPr>
            <a:xfrm>
              <a:off x="955222" y="1540504"/>
              <a:ext cx="436400" cy="436400"/>
            </a:xfrm>
            <a:custGeom>
              <a:avLst/>
              <a:gdLst/>
              <a:ahLst/>
              <a:cxnLst/>
              <a:rect l="l" t="t" r="r" b="b"/>
              <a:pathLst>
                <a:path w="19329" h="19329" extrusionOk="0">
                  <a:moveTo>
                    <a:pt x="9665" y="2101"/>
                  </a:moveTo>
                  <a:cubicBezTo>
                    <a:pt x="13835" y="2101"/>
                    <a:pt x="17228" y="5494"/>
                    <a:pt x="17228" y="9664"/>
                  </a:cubicBezTo>
                  <a:cubicBezTo>
                    <a:pt x="17228" y="13834"/>
                    <a:pt x="13835" y="17227"/>
                    <a:pt x="9665" y="17227"/>
                  </a:cubicBezTo>
                  <a:cubicBezTo>
                    <a:pt x="5494" y="17227"/>
                    <a:pt x="2102" y="13834"/>
                    <a:pt x="2102" y="9664"/>
                  </a:cubicBezTo>
                  <a:cubicBezTo>
                    <a:pt x="2102" y="5494"/>
                    <a:pt x="5495" y="2101"/>
                    <a:pt x="9665" y="2101"/>
                  </a:cubicBezTo>
                  <a:close/>
                  <a:moveTo>
                    <a:pt x="9665" y="1"/>
                  </a:moveTo>
                  <a:cubicBezTo>
                    <a:pt x="4323" y="1"/>
                    <a:pt x="0" y="4322"/>
                    <a:pt x="0" y="9664"/>
                  </a:cubicBezTo>
                  <a:cubicBezTo>
                    <a:pt x="0" y="15007"/>
                    <a:pt x="4323" y="19329"/>
                    <a:pt x="9665" y="19329"/>
                  </a:cubicBezTo>
                  <a:cubicBezTo>
                    <a:pt x="15007" y="19329"/>
                    <a:pt x="19328" y="15006"/>
                    <a:pt x="19328" y="9664"/>
                  </a:cubicBezTo>
                  <a:cubicBezTo>
                    <a:pt x="19328" y="4322"/>
                    <a:pt x="15007" y="1"/>
                    <a:pt x="96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80"/>
            <p:cNvSpPr/>
            <p:nvPr/>
          </p:nvSpPr>
          <p:spPr>
            <a:xfrm>
              <a:off x="1062736" y="1654408"/>
              <a:ext cx="221418" cy="208571"/>
            </a:xfrm>
            <a:custGeom>
              <a:avLst/>
              <a:gdLst/>
              <a:ahLst/>
              <a:cxnLst/>
              <a:rect l="l" t="t" r="r" b="b"/>
              <a:pathLst>
                <a:path w="9807" h="9238" extrusionOk="0">
                  <a:moveTo>
                    <a:pt x="4904" y="2939"/>
                  </a:moveTo>
                  <a:cubicBezTo>
                    <a:pt x="5120" y="2939"/>
                    <a:pt x="5338" y="2980"/>
                    <a:pt x="5545" y="3066"/>
                  </a:cubicBezTo>
                  <a:cubicBezTo>
                    <a:pt x="6174" y="3327"/>
                    <a:pt x="6583" y="3940"/>
                    <a:pt x="6583" y="4619"/>
                  </a:cubicBezTo>
                  <a:cubicBezTo>
                    <a:pt x="6581" y="5547"/>
                    <a:pt x="5830" y="6299"/>
                    <a:pt x="4903" y="6300"/>
                  </a:cubicBezTo>
                  <a:cubicBezTo>
                    <a:pt x="4223" y="6300"/>
                    <a:pt x="3610" y="5890"/>
                    <a:pt x="3350" y="5263"/>
                  </a:cubicBezTo>
                  <a:cubicBezTo>
                    <a:pt x="3089" y="4635"/>
                    <a:pt x="3233" y="3911"/>
                    <a:pt x="3713" y="3431"/>
                  </a:cubicBezTo>
                  <a:cubicBezTo>
                    <a:pt x="4036" y="3110"/>
                    <a:pt x="4466" y="2939"/>
                    <a:pt x="4904" y="2939"/>
                  </a:cubicBezTo>
                  <a:close/>
                  <a:moveTo>
                    <a:pt x="4901" y="0"/>
                  </a:moveTo>
                  <a:cubicBezTo>
                    <a:pt x="4122" y="0"/>
                    <a:pt x="3343" y="407"/>
                    <a:pt x="2940" y="1221"/>
                  </a:cubicBezTo>
                  <a:cubicBezTo>
                    <a:pt x="2889" y="1218"/>
                    <a:pt x="2839" y="1216"/>
                    <a:pt x="2789" y="1216"/>
                  </a:cubicBezTo>
                  <a:cubicBezTo>
                    <a:pt x="1060" y="1216"/>
                    <a:pt x="2" y="3154"/>
                    <a:pt x="978" y="4619"/>
                  </a:cubicBezTo>
                  <a:cubicBezTo>
                    <a:pt x="1" y="6087"/>
                    <a:pt x="1061" y="8022"/>
                    <a:pt x="2789" y="8022"/>
                  </a:cubicBezTo>
                  <a:cubicBezTo>
                    <a:pt x="2839" y="8022"/>
                    <a:pt x="2889" y="8020"/>
                    <a:pt x="2940" y="8017"/>
                  </a:cubicBezTo>
                  <a:cubicBezTo>
                    <a:pt x="3343" y="8830"/>
                    <a:pt x="4123" y="9238"/>
                    <a:pt x="4903" y="9238"/>
                  </a:cubicBezTo>
                  <a:cubicBezTo>
                    <a:pt x="5682" y="9238"/>
                    <a:pt x="6461" y="8831"/>
                    <a:pt x="6865" y="8017"/>
                  </a:cubicBezTo>
                  <a:cubicBezTo>
                    <a:pt x="6915" y="8020"/>
                    <a:pt x="6964" y="8022"/>
                    <a:pt x="7014" y="8022"/>
                  </a:cubicBezTo>
                  <a:cubicBezTo>
                    <a:pt x="8737" y="8022"/>
                    <a:pt x="9807" y="6091"/>
                    <a:pt x="8826" y="4619"/>
                  </a:cubicBezTo>
                  <a:cubicBezTo>
                    <a:pt x="9804" y="3150"/>
                    <a:pt x="8742" y="1217"/>
                    <a:pt x="7014" y="1217"/>
                  </a:cubicBezTo>
                  <a:cubicBezTo>
                    <a:pt x="6965" y="1217"/>
                    <a:pt x="6915" y="1218"/>
                    <a:pt x="6865" y="1221"/>
                  </a:cubicBezTo>
                  <a:cubicBezTo>
                    <a:pt x="6461" y="408"/>
                    <a:pt x="5681" y="0"/>
                    <a:pt x="49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0" name="Google Shape;1160;p80"/>
          <p:cNvGrpSpPr/>
          <p:nvPr/>
        </p:nvGrpSpPr>
        <p:grpSpPr>
          <a:xfrm>
            <a:off x="775290" y="3078804"/>
            <a:ext cx="355878" cy="355878"/>
            <a:chOff x="1012343" y="2128806"/>
            <a:chExt cx="436446" cy="436446"/>
          </a:xfrm>
        </p:grpSpPr>
        <p:sp>
          <p:nvSpPr>
            <p:cNvPr id="1161" name="Google Shape;1161;p80"/>
            <p:cNvSpPr/>
            <p:nvPr/>
          </p:nvSpPr>
          <p:spPr>
            <a:xfrm>
              <a:off x="1012343" y="2128806"/>
              <a:ext cx="436446" cy="436446"/>
            </a:xfrm>
            <a:custGeom>
              <a:avLst/>
              <a:gdLst/>
              <a:ahLst/>
              <a:cxnLst/>
              <a:rect l="l" t="t" r="r" b="b"/>
              <a:pathLst>
                <a:path w="19331" h="19331" extrusionOk="0">
                  <a:moveTo>
                    <a:pt x="15958" y="2697"/>
                  </a:moveTo>
                  <a:cubicBezTo>
                    <a:pt x="16331" y="2697"/>
                    <a:pt x="16633" y="3000"/>
                    <a:pt x="16633" y="3372"/>
                  </a:cubicBezTo>
                  <a:lnTo>
                    <a:pt x="16632" y="13711"/>
                  </a:lnTo>
                  <a:cubicBezTo>
                    <a:pt x="16632" y="14085"/>
                    <a:pt x="16330" y="14387"/>
                    <a:pt x="15958" y="14387"/>
                  </a:cubicBezTo>
                  <a:lnTo>
                    <a:pt x="3372" y="14387"/>
                  </a:lnTo>
                  <a:cubicBezTo>
                    <a:pt x="3000" y="14387"/>
                    <a:pt x="2698" y="14085"/>
                    <a:pt x="2698" y="13711"/>
                  </a:cubicBezTo>
                  <a:lnTo>
                    <a:pt x="2698" y="3372"/>
                  </a:lnTo>
                  <a:cubicBezTo>
                    <a:pt x="2698" y="3000"/>
                    <a:pt x="3000" y="2697"/>
                    <a:pt x="3372" y="2697"/>
                  </a:cubicBezTo>
                  <a:close/>
                  <a:moveTo>
                    <a:pt x="3822" y="15734"/>
                  </a:moveTo>
                  <a:cubicBezTo>
                    <a:pt x="3967" y="15734"/>
                    <a:pt x="4113" y="15762"/>
                    <a:pt x="4252" y="15820"/>
                  </a:cubicBezTo>
                  <a:cubicBezTo>
                    <a:pt x="4671" y="15994"/>
                    <a:pt x="4946" y="16404"/>
                    <a:pt x="4946" y="16858"/>
                  </a:cubicBezTo>
                  <a:cubicBezTo>
                    <a:pt x="4946" y="17478"/>
                    <a:pt x="4442" y="17981"/>
                    <a:pt x="3822" y="17981"/>
                  </a:cubicBezTo>
                  <a:cubicBezTo>
                    <a:pt x="3368" y="17981"/>
                    <a:pt x="2958" y="17707"/>
                    <a:pt x="2784" y="17288"/>
                  </a:cubicBezTo>
                  <a:cubicBezTo>
                    <a:pt x="2609" y="16868"/>
                    <a:pt x="2705" y="16385"/>
                    <a:pt x="3028" y="16064"/>
                  </a:cubicBezTo>
                  <a:cubicBezTo>
                    <a:pt x="3242" y="15848"/>
                    <a:pt x="3529" y="15734"/>
                    <a:pt x="3822" y="15734"/>
                  </a:cubicBezTo>
                  <a:close/>
                  <a:moveTo>
                    <a:pt x="7417" y="15734"/>
                  </a:moveTo>
                  <a:cubicBezTo>
                    <a:pt x="7562" y="15734"/>
                    <a:pt x="7708" y="15762"/>
                    <a:pt x="7847" y="15820"/>
                  </a:cubicBezTo>
                  <a:cubicBezTo>
                    <a:pt x="8268" y="15994"/>
                    <a:pt x="8542" y="16404"/>
                    <a:pt x="8542" y="16858"/>
                  </a:cubicBezTo>
                  <a:cubicBezTo>
                    <a:pt x="8540" y="17478"/>
                    <a:pt x="8038" y="17980"/>
                    <a:pt x="7418" y="17981"/>
                  </a:cubicBezTo>
                  <a:cubicBezTo>
                    <a:pt x="6963" y="17981"/>
                    <a:pt x="6554" y="17707"/>
                    <a:pt x="6379" y="17288"/>
                  </a:cubicBezTo>
                  <a:cubicBezTo>
                    <a:pt x="6205" y="16868"/>
                    <a:pt x="6302" y="16385"/>
                    <a:pt x="6623" y="16064"/>
                  </a:cubicBezTo>
                  <a:cubicBezTo>
                    <a:pt x="6837" y="15848"/>
                    <a:pt x="7125" y="15734"/>
                    <a:pt x="7417" y="15734"/>
                  </a:cubicBezTo>
                  <a:close/>
                  <a:moveTo>
                    <a:pt x="675" y="0"/>
                  </a:moveTo>
                  <a:cubicBezTo>
                    <a:pt x="303" y="2"/>
                    <a:pt x="2" y="302"/>
                    <a:pt x="1" y="675"/>
                  </a:cubicBezTo>
                  <a:lnTo>
                    <a:pt x="1" y="18654"/>
                  </a:lnTo>
                  <a:cubicBezTo>
                    <a:pt x="1" y="19028"/>
                    <a:pt x="303" y="19330"/>
                    <a:pt x="675" y="19330"/>
                  </a:cubicBezTo>
                  <a:lnTo>
                    <a:pt x="18655" y="19330"/>
                  </a:lnTo>
                  <a:cubicBezTo>
                    <a:pt x="19029" y="19330"/>
                    <a:pt x="19331" y="19028"/>
                    <a:pt x="19331" y="18654"/>
                  </a:cubicBezTo>
                  <a:lnTo>
                    <a:pt x="19331" y="675"/>
                  </a:lnTo>
                  <a:cubicBezTo>
                    <a:pt x="19329" y="302"/>
                    <a:pt x="19027" y="0"/>
                    <a:pt x="18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80"/>
            <p:cNvSpPr/>
            <p:nvPr/>
          </p:nvSpPr>
          <p:spPr>
            <a:xfrm>
              <a:off x="1119112" y="2332320"/>
              <a:ext cx="222908" cy="103744"/>
            </a:xfrm>
            <a:custGeom>
              <a:avLst/>
              <a:gdLst/>
              <a:ahLst/>
              <a:cxnLst/>
              <a:rect l="l" t="t" r="r" b="b"/>
              <a:pathLst>
                <a:path w="9873" h="4595" extrusionOk="0">
                  <a:moveTo>
                    <a:pt x="2177" y="0"/>
                  </a:moveTo>
                  <a:cubicBezTo>
                    <a:pt x="865" y="889"/>
                    <a:pt x="1" y="2391"/>
                    <a:pt x="1" y="4091"/>
                  </a:cubicBezTo>
                  <a:cubicBezTo>
                    <a:pt x="1" y="4369"/>
                    <a:pt x="225" y="4595"/>
                    <a:pt x="503" y="4595"/>
                  </a:cubicBezTo>
                  <a:lnTo>
                    <a:pt x="9369" y="4595"/>
                  </a:lnTo>
                  <a:cubicBezTo>
                    <a:pt x="9647" y="4593"/>
                    <a:pt x="9871" y="4369"/>
                    <a:pt x="9873" y="4091"/>
                  </a:cubicBezTo>
                  <a:cubicBezTo>
                    <a:pt x="9873" y="2391"/>
                    <a:pt x="9009" y="889"/>
                    <a:pt x="7697" y="0"/>
                  </a:cubicBezTo>
                  <a:cubicBezTo>
                    <a:pt x="6941" y="778"/>
                    <a:pt x="5938" y="1167"/>
                    <a:pt x="4936" y="1167"/>
                  </a:cubicBezTo>
                  <a:cubicBezTo>
                    <a:pt x="3934" y="1167"/>
                    <a:pt x="2932" y="778"/>
                    <a:pt x="2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80"/>
            <p:cNvSpPr/>
            <p:nvPr/>
          </p:nvSpPr>
          <p:spPr>
            <a:xfrm>
              <a:off x="1166209" y="2207218"/>
              <a:ext cx="128737" cy="128737"/>
            </a:xfrm>
            <a:custGeom>
              <a:avLst/>
              <a:gdLst/>
              <a:ahLst/>
              <a:cxnLst/>
              <a:rect l="l" t="t" r="r" b="b"/>
              <a:pathLst>
                <a:path w="5702" h="5702" extrusionOk="0">
                  <a:moveTo>
                    <a:pt x="2851" y="1"/>
                  </a:moveTo>
                  <a:cubicBezTo>
                    <a:pt x="1279" y="1"/>
                    <a:pt x="0" y="1279"/>
                    <a:pt x="0" y="2851"/>
                  </a:cubicBezTo>
                  <a:cubicBezTo>
                    <a:pt x="0" y="4423"/>
                    <a:pt x="1279" y="5702"/>
                    <a:pt x="2851" y="5702"/>
                  </a:cubicBezTo>
                  <a:cubicBezTo>
                    <a:pt x="4423" y="5702"/>
                    <a:pt x="5701" y="4423"/>
                    <a:pt x="5701" y="2851"/>
                  </a:cubicBezTo>
                  <a:cubicBezTo>
                    <a:pt x="5701" y="1281"/>
                    <a:pt x="4423" y="1"/>
                    <a:pt x="28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4" name="Google Shape;1164;p80"/>
          <p:cNvGrpSpPr/>
          <p:nvPr/>
        </p:nvGrpSpPr>
        <p:grpSpPr>
          <a:xfrm>
            <a:off x="1243038" y="3078821"/>
            <a:ext cx="332700" cy="355841"/>
            <a:chOff x="1527946" y="2088008"/>
            <a:chExt cx="408021" cy="436400"/>
          </a:xfrm>
        </p:grpSpPr>
        <p:sp>
          <p:nvSpPr>
            <p:cNvPr id="1165" name="Google Shape;1165;p80"/>
            <p:cNvSpPr/>
            <p:nvPr/>
          </p:nvSpPr>
          <p:spPr>
            <a:xfrm>
              <a:off x="1527946" y="2350111"/>
              <a:ext cx="408021" cy="174298"/>
            </a:xfrm>
            <a:custGeom>
              <a:avLst/>
              <a:gdLst/>
              <a:ahLst/>
              <a:cxnLst/>
              <a:rect l="l" t="t" r="r" b="b"/>
              <a:pathLst>
                <a:path w="18072" h="7720" extrusionOk="0">
                  <a:moveTo>
                    <a:pt x="15428" y="1260"/>
                  </a:moveTo>
                  <a:lnTo>
                    <a:pt x="15428" y="2238"/>
                  </a:lnTo>
                  <a:cubicBezTo>
                    <a:pt x="15213" y="2181"/>
                    <a:pt x="15015" y="2156"/>
                    <a:pt x="14832" y="2156"/>
                  </a:cubicBezTo>
                  <a:cubicBezTo>
                    <a:pt x="13667" y="2156"/>
                    <a:pt x="13129" y="3159"/>
                    <a:pt x="12977" y="3257"/>
                  </a:cubicBezTo>
                  <a:cubicBezTo>
                    <a:pt x="12850" y="3339"/>
                    <a:pt x="12691" y="3380"/>
                    <a:pt x="12532" y="3380"/>
                  </a:cubicBezTo>
                  <a:cubicBezTo>
                    <a:pt x="12360" y="3380"/>
                    <a:pt x="12186" y="3331"/>
                    <a:pt x="12049" y="3230"/>
                  </a:cubicBezTo>
                  <a:cubicBezTo>
                    <a:pt x="11810" y="3054"/>
                    <a:pt x="11706" y="2600"/>
                    <a:pt x="10966" y="2312"/>
                  </a:cubicBezTo>
                  <a:lnTo>
                    <a:pt x="12017" y="1260"/>
                  </a:lnTo>
                  <a:close/>
                  <a:moveTo>
                    <a:pt x="6459" y="1260"/>
                  </a:moveTo>
                  <a:lnTo>
                    <a:pt x="8384" y="3186"/>
                  </a:lnTo>
                  <a:cubicBezTo>
                    <a:pt x="8243" y="3316"/>
                    <a:pt x="8045" y="3380"/>
                    <a:pt x="7848" y="3380"/>
                  </a:cubicBezTo>
                  <a:cubicBezTo>
                    <a:pt x="7612" y="3380"/>
                    <a:pt x="7375" y="3287"/>
                    <a:pt x="7236" y="3100"/>
                  </a:cubicBezTo>
                  <a:cubicBezTo>
                    <a:pt x="6725" y="2423"/>
                    <a:pt x="6090" y="2144"/>
                    <a:pt x="5491" y="2144"/>
                  </a:cubicBezTo>
                  <a:cubicBezTo>
                    <a:pt x="4808" y="2144"/>
                    <a:pt x="4170" y="2506"/>
                    <a:pt x="3813" y="3054"/>
                  </a:cubicBezTo>
                  <a:cubicBezTo>
                    <a:pt x="3669" y="3276"/>
                    <a:pt x="3418" y="3381"/>
                    <a:pt x="3169" y="3381"/>
                  </a:cubicBezTo>
                  <a:cubicBezTo>
                    <a:pt x="2967" y="3381"/>
                    <a:pt x="2767" y="3312"/>
                    <a:pt x="2625" y="3181"/>
                  </a:cubicBezTo>
                  <a:lnTo>
                    <a:pt x="2625" y="1260"/>
                  </a:lnTo>
                  <a:close/>
                  <a:moveTo>
                    <a:pt x="17444" y="0"/>
                  </a:moveTo>
                  <a:cubicBezTo>
                    <a:pt x="17439" y="0"/>
                    <a:pt x="17435" y="0"/>
                    <a:pt x="17430" y="0"/>
                  </a:cubicBezTo>
                  <a:lnTo>
                    <a:pt x="621" y="0"/>
                  </a:lnTo>
                  <a:cubicBezTo>
                    <a:pt x="277" y="6"/>
                    <a:pt x="1" y="286"/>
                    <a:pt x="1" y="629"/>
                  </a:cubicBezTo>
                  <a:cubicBezTo>
                    <a:pt x="1" y="974"/>
                    <a:pt x="277" y="1254"/>
                    <a:pt x="621" y="1260"/>
                  </a:cubicBezTo>
                  <a:lnTo>
                    <a:pt x="1363" y="1260"/>
                  </a:lnTo>
                  <a:lnTo>
                    <a:pt x="1363" y="5408"/>
                  </a:lnTo>
                  <a:cubicBezTo>
                    <a:pt x="1364" y="6683"/>
                    <a:pt x="2399" y="7718"/>
                    <a:pt x="3674" y="7720"/>
                  </a:cubicBezTo>
                  <a:lnTo>
                    <a:pt x="14379" y="7720"/>
                  </a:lnTo>
                  <a:cubicBezTo>
                    <a:pt x="15654" y="7718"/>
                    <a:pt x="16688" y="6683"/>
                    <a:pt x="16689" y="5408"/>
                  </a:cubicBezTo>
                  <a:lnTo>
                    <a:pt x="16689" y="1260"/>
                  </a:lnTo>
                  <a:lnTo>
                    <a:pt x="17430" y="1260"/>
                  </a:lnTo>
                  <a:cubicBezTo>
                    <a:pt x="17434" y="1260"/>
                    <a:pt x="17438" y="1260"/>
                    <a:pt x="17441" y="1260"/>
                  </a:cubicBezTo>
                  <a:cubicBezTo>
                    <a:pt x="17789" y="1260"/>
                    <a:pt x="18071" y="979"/>
                    <a:pt x="18071" y="629"/>
                  </a:cubicBezTo>
                  <a:cubicBezTo>
                    <a:pt x="18071" y="282"/>
                    <a:pt x="17791" y="0"/>
                    <a:pt x="17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80"/>
            <p:cNvSpPr/>
            <p:nvPr/>
          </p:nvSpPr>
          <p:spPr>
            <a:xfrm>
              <a:off x="1539709" y="2088008"/>
              <a:ext cx="350222" cy="233655"/>
            </a:xfrm>
            <a:custGeom>
              <a:avLst/>
              <a:gdLst/>
              <a:ahLst/>
              <a:cxnLst/>
              <a:rect l="l" t="t" r="r" b="b"/>
              <a:pathLst>
                <a:path w="15512" h="10349" extrusionOk="0">
                  <a:moveTo>
                    <a:pt x="6795" y="0"/>
                  </a:moveTo>
                  <a:cubicBezTo>
                    <a:pt x="6634" y="0"/>
                    <a:pt x="6472" y="62"/>
                    <a:pt x="6350" y="184"/>
                  </a:cubicBezTo>
                  <a:lnTo>
                    <a:pt x="246" y="6288"/>
                  </a:lnTo>
                  <a:cubicBezTo>
                    <a:pt x="1" y="6535"/>
                    <a:pt x="1" y="6933"/>
                    <a:pt x="246" y="7180"/>
                  </a:cubicBezTo>
                  <a:lnTo>
                    <a:pt x="3416" y="10348"/>
                  </a:lnTo>
                  <a:lnTo>
                    <a:pt x="14018" y="10348"/>
                  </a:lnTo>
                  <a:lnTo>
                    <a:pt x="15266" y="9100"/>
                  </a:lnTo>
                  <a:cubicBezTo>
                    <a:pt x="15511" y="8854"/>
                    <a:pt x="15511" y="8455"/>
                    <a:pt x="15266" y="8209"/>
                  </a:cubicBezTo>
                  <a:lnTo>
                    <a:pt x="7242" y="184"/>
                  </a:lnTo>
                  <a:cubicBezTo>
                    <a:pt x="7118" y="62"/>
                    <a:pt x="6957" y="0"/>
                    <a:pt x="67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 name="Google Shape;1167;p80"/>
          <p:cNvGrpSpPr/>
          <p:nvPr/>
        </p:nvGrpSpPr>
        <p:grpSpPr>
          <a:xfrm>
            <a:off x="1687611" y="3078803"/>
            <a:ext cx="292475" cy="355878"/>
            <a:chOff x="2069896" y="2103429"/>
            <a:chExt cx="358689" cy="436446"/>
          </a:xfrm>
        </p:grpSpPr>
        <p:sp>
          <p:nvSpPr>
            <p:cNvPr id="1168" name="Google Shape;1168;p80"/>
            <p:cNvSpPr/>
            <p:nvPr/>
          </p:nvSpPr>
          <p:spPr>
            <a:xfrm>
              <a:off x="2069896" y="2130251"/>
              <a:ext cx="66400" cy="382779"/>
            </a:xfrm>
            <a:custGeom>
              <a:avLst/>
              <a:gdLst/>
              <a:ahLst/>
              <a:cxnLst/>
              <a:rect l="l" t="t" r="r" b="b"/>
              <a:pathLst>
                <a:path w="2941" h="16954" extrusionOk="0">
                  <a:moveTo>
                    <a:pt x="211" y="1"/>
                  </a:moveTo>
                  <a:cubicBezTo>
                    <a:pt x="103" y="1"/>
                    <a:pt x="0" y="85"/>
                    <a:pt x="0" y="212"/>
                  </a:cubicBezTo>
                  <a:lnTo>
                    <a:pt x="0" y="16743"/>
                  </a:lnTo>
                  <a:cubicBezTo>
                    <a:pt x="0" y="16870"/>
                    <a:pt x="103" y="16954"/>
                    <a:pt x="211" y="16954"/>
                  </a:cubicBezTo>
                  <a:cubicBezTo>
                    <a:pt x="263" y="16954"/>
                    <a:pt x="316" y="16934"/>
                    <a:pt x="359" y="16891"/>
                  </a:cubicBezTo>
                  <a:lnTo>
                    <a:pt x="2880" y="14371"/>
                  </a:lnTo>
                  <a:cubicBezTo>
                    <a:pt x="2919" y="14331"/>
                    <a:pt x="2941" y="14277"/>
                    <a:pt x="2941" y="14222"/>
                  </a:cubicBezTo>
                  <a:lnTo>
                    <a:pt x="2941" y="2733"/>
                  </a:lnTo>
                  <a:cubicBezTo>
                    <a:pt x="2941" y="2677"/>
                    <a:pt x="2919" y="2623"/>
                    <a:pt x="2880" y="2584"/>
                  </a:cubicBezTo>
                  <a:lnTo>
                    <a:pt x="359" y="63"/>
                  </a:lnTo>
                  <a:cubicBezTo>
                    <a:pt x="316" y="20"/>
                    <a:pt x="263" y="1"/>
                    <a:pt x="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80"/>
            <p:cNvSpPr/>
            <p:nvPr/>
          </p:nvSpPr>
          <p:spPr>
            <a:xfrm>
              <a:off x="2095138" y="2103429"/>
              <a:ext cx="308205" cy="66446"/>
            </a:xfrm>
            <a:custGeom>
              <a:avLst/>
              <a:gdLst/>
              <a:ahLst/>
              <a:cxnLst/>
              <a:rect l="l" t="t" r="r" b="b"/>
              <a:pathLst>
                <a:path w="13651" h="2943" extrusionOk="0">
                  <a:moveTo>
                    <a:pt x="280" y="0"/>
                  </a:moveTo>
                  <a:cubicBezTo>
                    <a:pt x="93" y="0"/>
                    <a:pt x="0" y="227"/>
                    <a:pt x="133" y="360"/>
                  </a:cubicBezTo>
                  <a:lnTo>
                    <a:pt x="2653" y="2882"/>
                  </a:lnTo>
                  <a:cubicBezTo>
                    <a:pt x="2693" y="2919"/>
                    <a:pt x="2747" y="2943"/>
                    <a:pt x="2802" y="2943"/>
                  </a:cubicBezTo>
                  <a:lnTo>
                    <a:pt x="10850" y="2943"/>
                  </a:lnTo>
                  <a:cubicBezTo>
                    <a:pt x="10906" y="2943"/>
                    <a:pt x="10958" y="2919"/>
                    <a:pt x="10998" y="2882"/>
                  </a:cubicBezTo>
                  <a:lnTo>
                    <a:pt x="13520" y="360"/>
                  </a:lnTo>
                  <a:cubicBezTo>
                    <a:pt x="13651" y="227"/>
                    <a:pt x="13558" y="0"/>
                    <a:pt x="13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80"/>
            <p:cNvSpPr/>
            <p:nvPr/>
          </p:nvSpPr>
          <p:spPr>
            <a:xfrm>
              <a:off x="2362162" y="2130251"/>
              <a:ext cx="66423" cy="382779"/>
            </a:xfrm>
            <a:custGeom>
              <a:avLst/>
              <a:gdLst/>
              <a:ahLst/>
              <a:cxnLst/>
              <a:rect l="l" t="t" r="r" b="b"/>
              <a:pathLst>
                <a:path w="2942" h="16954" extrusionOk="0">
                  <a:moveTo>
                    <a:pt x="2731" y="1"/>
                  </a:moveTo>
                  <a:cubicBezTo>
                    <a:pt x="2680" y="1"/>
                    <a:pt x="2627" y="20"/>
                    <a:pt x="2584" y="63"/>
                  </a:cubicBezTo>
                  <a:lnTo>
                    <a:pt x="62" y="2584"/>
                  </a:lnTo>
                  <a:cubicBezTo>
                    <a:pt x="23" y="2623"/>
                    <a:pt x="1" y="2677"/>
                    <a:pt x="1" y="2733"/>
                  </a:cubicBezTo>
                  <a:lnTo>
                    <a:pt x="1" y="14222"/>
                  </a:lnTo>
                  <a:cubicBezTo>
                    <a:pt x="1" y="14277"/>
                    <a:pt x="23" y="14331"/>
                    <a:pt x="62" y="14371"/>
                  </a:cubicBezTo>
                  <a:lnTo>
                    <a:pt x="2584" y="16891"/>
                  </a:lnTo>
                  <a:cubicBezTo>
                    <a:pt x="2627" y="16935"/>
                    <a:pt x="2680" y="16954"/>
                    <a:pt x="2731" y="16954"/>
                  </a:cubicBezTo>
                  <a:cubicBezTo>
                    <a:pt x="2839" y="16954"/>
                    <a:pt x="2942" y="16870"/>
                    <a:pt x="2942" y="16744"/>
                  </a:cubicBezTo>
                  <a:lnTo>
                    <a:pt x="2942" y="211"/>
                  </a:lnTo>
                  <a:cubicBezTo>
                    <a:pt x="2942" y="84"/>
                    <a:pt x="2839" y="1"/>
                    <a:pt x="27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80"/>
            <p:cNvSpPr/>
            <p:nvPr/>
          </p:nvSpPr>
          <p:spPr>
            <a:xfrm>
              <a:off x="2095138" y="2473406"/>
              <a:ext cx="308205" cy="66468"/>
            </a:xfrm>
            <a:custGeom>
              <a:avLst/>
              <a:gdLst/>
              <a:ahLst/>
              <a:cxnLst/>
              <a:rect l="l" t="t" r="r" b="b"/>
              <a:pathLst>
                <a:path w="13651" h="2944" extrusionOk="0">
                  <a:moveTo>
                    <a:pt x="2802" y="1"/>
                  </a:moveTo>
                  <a:cubicBezTo>
                    <a:pt x="2745" y="1"/>
                    <a:pt x="2693" y="23"/>
                    <a:pt x="2653" y="62"/>
                  </a:cubicBezTo>
                  <a:lnTo>
                    <a:pt x="131" y="2584"/>
                  </a:lnTo>
                  <a:cubicBezTo>
                    <a:pt x="0" y="2716"/>
                    <a:pt x="93" y="2942"/>
                    <a:pt x="280" y="2943"/>
                  </a:cubicBezTo>
                  <a:lnTo>
                    <a:pt x="13371" y="2943"/>
                  </a:lnTo>
                  <a:cubicBezTo>
                    <a:pt x="13558" y="2942"/>
                    <a:pt x="13651" y="2716"/>
                    <a:pt x="13520" y="2584"/>
                  </a:cubicBezTo>
                  <a:lnTo>
                    <a:pt x="10998" y="62"/>
                  </a:lnTo>
                  <a:cubicBezTo>
                    <a:pt x="10958" y="23"/>
                    <a:pt x="10906" y="1"/>
                    <a:pt x="108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2" name="Google Shape;1172;p80"/>
          <p:cNvSpPr/>
          <p:nvPr/>
        </p:nvSpPr>
        <p:spPr>
          <a:xfrm>
            <a:off x="2091848" y="3078735"/>
            <a:ext cx="255496" cy="355799"/>
          </a:xfrm>
          <a:custGeom>
            <a:avLst/>
            <a:gdLst/>
            <a:ahLst/>
            <a:cxnLst/>
            <a:rect l="l" t="t" r="r" b="b"/>
            <a:pathLst>
              <a:path w="13880" h="19329" extrusionOk="0">
                <a:moveTo>
                  <a:pt x="6940" y="1262"/>
                </a:moveTo>
                <a:cubicBezTo>
                  <a:pt x="8047" y="1262"/>
                  <a:pt x="9155" y="1724"/>
                  <a:pt x="9944" y="2648"/>
                </a:cubicBezTo>
                <a:cubicBezTo>
                  <a:pt x="10069" y="2793"/>
                  <a:pt x="10245" y="2868"/>
                  <a:pt x="10423" y="2868"/>
                </a:cubicBezTo>
                <a:cubicBezTo>
                  <a:pt x="10573" y="2868"/>
                  <a:pt x="10724" y="2815"/>
                  <a:pt x="10845" y="2706"/>
                </a:cubicBezTo>
                <a:lnTo>
                  <a:pt x="11585" y="2044"/>
                </a:lnTo>
                <a:lnTo>
                  <a:pt x="11585" y="3006"/>
                </a:lnTo>
                <a:lnTo>
                  <a:pt x="2296" y="3006"/>
                </a:lnTo>
                <a:lnTo>
                  <a:pt x="2296" y="2044"/>
                </a:lnTo>
                <a:lnTo>
                  <a:pt x="3036" y="2706"/>
                </a:lnTo>
                <a:cubicBezTo>
                  <a:pt x="3157" y="2815"/>
                  <a:pt x="3307" y="2868"/>
                  <a:pt x="3457" y="2868"/>
                </a:cubicBezTo>
                <a:cubicBezTo>
                  <a:pt x="3634" y="2868"/>
                  <a:pt x="3810" y="2793"/>
                  <a:pt x="3935" y="2648"/>
                </a:cubicBezTo>
                <a:cubicBezTo>
                  <a:pt x="4725" y="1724"/>
                  <a:pt x="5833" y="1262"/>
                  <a:pt x="6940" y="1262"/>
                </a:cubicBezTo>
                <a:close/>
                <a:moveTo>
                  <a:pt x="3292" y="5087"/>
                </a:moveTo>
                <a:cubicBezTo>
                  <a:pt x="3645" y="5087"/>
                  <a:pt x="3928" y="5376"/>
                  <a:pt x="3922" y="5728"/>
                </a:cubicBezTo>
                <a:lnTo>
                  <a:pt x="3922" y="7434"/>
                </a:lnTo>
                <a:cubicBezTo>
                  <a:pt x="3928" y="7785"/>
                  <a:pt x="3645" y="8074"/>
                  <a:pt x="3292" y="8074"/>
                </a:cubicBezTo>
                <a:cubicBezTo>
                  <a:pt x="2940" y="8074"/>
                  <a:pt x="2655" y="7785"/>
                  <a:pt x="2663" y="7434"/>
                </a:cubicBezTo>
                <a:lnTo>
                  <a:pt x="2663" y="5728"/>
                </a:lnTo>
                <a:cubicBezTo>
                  <a:pt x="2655" y="5376"/>
                  <a:pt x="2940" y="5087"/>
                  <a:pt x="3292" y="5087"/>
                </a:cubicBezTo>
                <a:close/>
                <a:moveTo>
                  <a:pt x="5723" y="5087"/>
                </a:moveTo>
                <a:cubicBezTo>
                  <a:pt x="6076" y="5087"/>
                  <a:pt x="6360" y="5376"/>
                  <a:pt x="6354" y="5728"/>
                </a:cubicBezTo>
                <a:lnTo>
                  <a:pt x="6354" y="7434"/>
                </a:lnTo>
                <a:cubicBezTo>
                  <a:pt x="6360" y="7785"/>
                  <a:pt x="6076" y="8074"/>
                  <a:pt x="5723" y="8074"/>
                </a:cubicBezTo>
                <a:cubicBezTo>
                  <a:pt x="5372" y="8074"/>
                  <a:pt x="5088" y="7785"/>
                  <a:pt x="5094" y="7434"/>
                </a:cubicBezTo>
                <a:lnTo>
                  <a:pt x="5094" y="5728"/>
                </a:lnTo>
                <a:cubicBezTo>
                  <a:pt x="5088" y="5376"/>
                  <a:pt x="5372" y="5087"/>
                  <a:pt x="5723" y="5087"/>
                </a:cubicBezTo>
                <a:close/>
                <a:moveTo>
                  <a:pt x="8155" y="5087"/>
                </a:moveTo>
                <a:cubicBezTo>
                  <a:pt x="8508" y="5087"/>
                  <a:pt x="8791" y="5376"/>
                  <a:pt x="8785" y="5728"/>
                </a:cubicBezTo>
                <a:lnTo>
                  <a:pt x="8785" y="7434"/>
                </a:lnTo>
                <a:cubicBezTo>
                  <a:pt x="8791" y="7785"/>
                  <a:pt x="8508" y="8074"/>
                  <a:pt x="8155" y="8074"/>
                </a:cubicBezTo>
                <a:cubicBezTo>
                  <a:pt x="7803" y="8074"/>
                  <a:pt x="7520" y="7785"/>
                  <a:pt x="7526" y="7434"/>
                </a:cubicBezTo>
                <a:lnTo>
                  <a:pt x="7526" y="5728"/>
                </a:lnTo>
                <a:cubicBezTo>
                  <a:pt x="7520" y="5376"/>
                  <a:pt x="7803" y="5087"/>
                  <a:pt x="8155" y="5087"/>
                </a:cubicBezTo>
                <a:close/>
                <a:moveTo>
                  <a:pt x="10588" y="5087"/>
                </a:moveTo>
                <a:cubicBezTo>
                  <a:pt x="10940" y="5087"/>
                  <a:pt x="11223" y="5376"/>
                  <a:pt x="11217" y="5728"/>
                </a:cubicBezTo>
                <a:lnTo>
                  <a:pt x="11217" y="7434"/>
                </a:lnTo>
                <a:cubicBezTo>
                  <a:pt x="11223" y="7785"/>
                  <a:pt x="10940" y="8074"/>
                  <a:pt x="10588" y="8074"/>
                </a:cubicBezTo>
                <a:cubicBezTo>
                  <a:pt x="10235" y="8074"/>
                  <a:pt x="9951" y="7785"/>
                  <a:pt x="9957" y="7434"/>
                </a:cubicBezTo>
                <a:lnTo>
                  <a:pt x="9957" y="5728"/>
                </a:lnTo>
                <a:cubicBezTo>
                  <a:pt x="9951" y="5376"/>
                  <a:pt x="10235" y="5087"/>
                  <a:pt x="10588" y="5087"/>
                </a:cubicBezTo>
                <a:close/>
                <a:moveTo>
                  <a:pt x="11583" y="10156"/>
                </a:moveTo>
                <a:lnTo>
                  <a:pt x="11583" y="11334"/>
                </a:lnTo>
                <a:lnTo>
                  <a:pt x="2296" y="11334"/>
                </a:lnTo>
                <a:lnTo>
                  <a:pt x="2296" y="10156"/>
                </a:lnTo>
                <a:close/>
                <a:moveTo>
                  <a:pt x="3890" y="13092"/>
                </a:moveTo>
                <a:cubicBezTo>
                  <a:pt x="4235" y="13092"/>
                  <a:pt x="4515" y="13368"/>
                  <a:pt x="4521" y="13713"/>
                </a:cubicBezTo>
                <a:lnTo>
                  <a:pt x="4521" y="15138"/>
                </a:lnTo>
                <a:cubicBezTo>
                  <a:pt x="4526" y="15490"/>
                  <a:pt x="4243" y="15779"/>
                  <a:pt x="3890" y="15779"/>
                </a:cubicBezTo>
                <a:cubicBezTo>
                  <a:pt x="3538" y="15779"/>
                  <a:pt x="3255" y="15490"/>
                  <a:pt x="3261" y="15138"/>
                </a:cubicBezTo>
                <a:lnTo>
                  <a:pt x="3261" y="13713"/>
                </a:lnTo>
                <a:cubicBezTo>
                  <a:pt x="3267" y="13368"/>
                  <a:pt x="3547" y="13092"/>
                  <a:pt x="3890" y="13092"/>
                </a:cubicBezTo>
                <a:close/>
                <a:moveTo>
                  <a:pt x="5923" y="13092"/>
                </a:moveTo>
                <a:cubicBezTo>
                  <a:pt x="6268" y="13092"/>
                  <a:pt x="6548" y="13368"/>
                  <a:pt x="6554" y="13713"/>
                </a:cubicBezTo>
                <a:lnTo>
                  <a:pt x="6554" y="15138"/>
                </a:lnTo>
                <a:cubicBezTo>
                  <a:pt x="6560" y="15490"/>
                  <a:pt x="6275" y="15779"/>
                  <a:pt x="5923" y="15779"/>
                </a:cubicBezTo>
                <a:cubicBezTo>
                  <a:pt x="5571" y="15779"/>
                  <a:pt x="5287" y="15490"/>
                  <a:pt x="5293" y="15138"/>
                </a:cubicBezTo>
                <a:lnTo>
                  <a:pt x="5293" y="13713"/>
                </a:lnTo>
                <a:cubicBezTo>
                  <a:pt x="5299" y="13368"/>
                  <a:pt x="5579" y="13092"/>
                  <a:pt x="5923" y="13092"/>
                </a:cubicBezTo>
                <a:close/>
                <a:moveTo>
                  <a:pt x="7956" y="13092"/>
                </a:moveTo>
                <a:cubicBezTo>
                  <a:pt x="8299" y="13092"/>
                  <a:pt x="8581" y="13368"/>
                  <a:pt x="8587" y="13713"/>
                </a:cubicBezTo>
                <a:lnTo>
                  <a:pt x="8587" y="15138"/>
                </a:lnTo>
                <a:cubicBezTo>
                  <a:pt x="8593" y="15490"/>
                  <a:pt x="8308" y="15779"/>
                  <a:pt x="7956" y="15779"/>
                </a:cubicBezTo>
                <a:cubicBezTo>
                  <a:pt x="7603" y="15779"/>
                  <a:pt x="7320" y="15490"/>
                  <a:pt x="7326" y="15138"/>
                </a:cubicBezTo>
                <a:lnTo>
                  <a:pt x="7326" y="13713"/>
                </a:lnTo>
                <a:cubicBezTo>
                  <a:pt x="7332" y="13368"/>
                  <a:pt x="7612" y="13092"/>
                  <a:pt x="7956" y="13092"/>
                </a:cubicBezTo>
                <a:close/>
                <a:moveTo>
                  <a:pt x="9988" y="13092"/>
                </a:moveTo>
                <a:cubicBezTo>
                  <a:pt x="10332" y="13092"/>
                  <a:pt x="10613" y="13368"/>
                  <a:pt x="10618" y="13713"/>
                </a:cubicBezTo>
                <a:lnTo>
                  <a:pt x="10618" y="15138"/>
                </a:lnTo>
                <a:cubicBezTo>
                  <a:pt x="10624" y="15490"/>
                  <a:pt x="10341" y="15779"/>
                  <a:pt x="9988" y="15779"/>
                </a:cubicBezTo>
                <a:cubicBezTo>
                  <a:pt x="9636" y="15779"/>
                  <a:pt x="9353" y="15490"/>
                  <a:pt x="9359" y="15138"/>
                </a:cubicBezTo>
                <a:lnTo>
                  <a:pt x="9359" y="13713"/>
                </a:lnTo>
                <a:cubicBezTo>
                  <a:pt x="9365" y="13368"/>
                  <a:pt x="9645" y="13092"/>
                  <a:pt x="9988" y="13092"/>
                </a:cubicBezTo>
                <a:close/>
                <a:moveTo>
                  <a:pt x="9476" y="17517"/>
                </a:moveTo>
                <a:lnTo>
                  <a:pt x="9476" y="18069"/>
                </a:lnTo>
                <a:lnTo>
                  <a:pt x="4404" y="18069"/>
                </a:lnTo>
                <a:lnTo>
                  <a:pt x="4404" y="17517"/>
                </a:lnTo>
                <a:close/>
                <a:moveTo>
                  <a:pt x="1671" y="1"/>
                </a:moveTo>
                <a:cubicBezTo>
                  <a:pt x="1345" y="1"/>
                  <a:pt x="1035" y="255"/>
                  <a:pt x="1035" y="631"/>
                </a:cubicBezTo>
                <a:lnTo>
                  <a:pt x="1035" y="3073"/>
                </a:lnTo>
                <a:cubicBezTo>
                  <a:pt x="421" y="3264"/>
                  <a:pt x="0" y="3833"/>
                  <a:pt x="0" y="4477"/>
                </a:cubicBezTo>
                <a:lnTo>
                  <a:pt x="0" y="8686"/>
                </a:lnTo>
                <a:cubicBezTo>
                  <a:pt x="0" y="9330"/>
                  <a:pt x="421" y="9899"/>
                  <a:pt x="1035" y="10090"/>
                </a:cubicBezTo>
                <a:lnTo>
                  <a:pt x="1035" y="16887"/>
                </a:lnTo>
                <a:cubicBezTo>
                  <a:pt x="1035" y="17234"/>
                  <a:pt x="1318" y="17517"/>
                  <a:pt x="1666" y="17517"/>
                </a:cubicBezTo>
                <a:lnTo>
                  <a:pt x="3144" y="17517"/>
                </a:lnTo>
                <a:lnTo>
                  <a:pt x="3144" y="18698"/>
                </a:lnTo>
                <a:cubicBezTo>
                  <a:pt x="3144" y="19047"/>
                  <a:pt x="3426" y="19329"/>
                  <a:pt x="3775" y="19329"/>
                </a:cubicBezTo>
                <a:lnTo>
                  <a:pt x="10105" y="19329"/>
                </a:lnTo>
                <a:cubicBezTo>
                  <a:pt x="10454" y="19329"/>
                  <a:pt x="10735" y="19047"/>
                  <a:pt x="10735" y="18698"/>
                </a:cubicBezTo>
                <a:lnTo>
                  <a:pt x="10735" y="17517"/>
                </a:lnTo>
                <a:lnTo>
                  <a:pt x="12212" y="17517"/>
                </a:lnTo>
                <a:cubicBezTo>
                  <a:pt x="12561" y="17516"/>
                  <a:pt x="12843" y="17234"/>
                  <a:pt x="12843" y="16887"/>
                </a:cubicBezTo>
                <a:lnTo>
                  <a:pt x="12843" y="10090"/>
                </a:lnTo>
                <a:cubicBezTo>
                  <a:pt x="13459" y="9899"/>
                  <a:pt x="13878" y="9330"/>
                  <a:pt x="13879" y="8686"/>
                </a:cubicBezTo>
                <a:lnTo>
                  <a:pt x="13879" y="4477"/>
                </a:lnTo>
                <a:cubicBezTo>
                  <a:pt x="13878" y="3833"/>
                  <a:pt x="13459" y="3264"/>
                  <a:pt x="12844" y="3071"/>
                </a:cubicBezTo>
                <a:lnTo>
                  <a:pt x="12844" y="631"/>
                </a:lnTo>
                <a:cubicBezTo>
                  <a:pt x="12844" y="255"/>
                  <a:pt x="12534" y="1"/>
                  <a:pt x="12209" y="1"/>
                </a:cubicBezTo>
                <a:cubicBezTo>
                  <a:pt x="12065" y="1"/>
                  <a:pt x="11918" y="51"/>
                  <a:pt x="11793" y="162"/>
                </a:cubicBezTo>
                <a:lnTo>
                  <a:pt x="10454" y="1365"/>
                </a:lnTo>
                <a:cubicBezTo>
                  <a:pt x="9459" y="456"/>
                  <a:pt x="8199" y="1"/>
                  <a:pt x="6940" y="1"/>
                </a:cubicBezTo>
                <a:cubicBezTo>
                  <a:pt x="5680" y="1"/>
                  <a:pt x="4421" y="456"/>
                  <a:pt x="3426" y="1365"/>
                </a:cubicBezTo>
                <a:lnTo>
                  <a:pt x="2088" y="162"/>
                </a:lnTo>
                <a:cubicBezTo>
                  <a:pt x="1963" y="51"/>
                  <a:pt x="1815" y="1"/>
                  <a:pt x="1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80"/>
          <p:cNvSpPr/>
          <p:nvPr/>
        </p:nvSpPr>
        <p:spPr>
          <a:xfrm>
            <a:off x="2459225" y="3078726"/>
            <a:ext cx="255515" cy="355817"/>
          </a:xfrm>
          <a:custGeom>
            <a:avLst/>
            <a:gdLst/>
            <a:ahLst/>
            <a:cxnLst/>
            <a:rect l="l" t="t" r="r" b="b"/>
            <a:pathLst>
              <a:path w="13881" h="19330" extrusionOk="0">
                <a:moveTo>
                  <a:pt x="6940" y="1262"/>
                </a:moveTo>
                <a:cubicBezTo>
                  <a:pt x="8268" y="1262"/>
                  <a:pt x="9494" y="1935"/>
                  <a:pt x="10218" y="3006"/>
                </a:cubicBezTo>
                <a:lnTo>
                  <a:pt x="3662" y="3006"/>
                </a:lnTo>
                <a:cubicBezTo>
                  <a:pt x="4386" y="1935"/>
                  <a:pt x="5612" y="1262"/>
                  <a:pt x="6940" y="1262"/>
                </a:cubicBezTo>
                <a:close/>
                <a:moveTo>
                  <a:pt x="3293" y="5097"/>
                </a:moveTo>
                <a:cubicBezTo>
                  <a:pt x="3640" y="5097"/>
                  <a:pt x="3923" y="5379"/>
                  <a:pt x="3923" y="5728"/>
                </a:cubicBezTo>
                <a:lnTo>
                  <a:pt x="3923" y="7434"/>
                </a:lnTo>
                <a:cubicBezTo>
                  <a:pt x="3923" y="7781"/>
                  <a:pt x="3640" y="8065"/>
                  <a:pt x="3293" y="8065"/>
                </a:cubicBezTo>
                <a:cubicBezTo>
                  <a:pt x="2944" y="8065"/>
                  <a:pt x="2662" y="7781"/>
                  <a:pt x="2662" y="7434"/>
                </a:cubicBezTo>
                <a:lnTo>
                  <a:pt x="2662" y="5728"/>
                </a:lnTo>
                <a:cubicBezTo>
                  <a:pt x="2662" y="5379"/>
                  <a:pt x="2944" y="5097"/>
                  <a:pt x="3293" y="5097"/>
                </a:cubicBezTo>
                <a:close/>
                <a:moveTo>
                  <a:pt x="5724" y="5097"/>
                </a:moveTo>
                <a:cubicBezTo>
                  <a:pt x="6072" y="5097"/>
                  <a:pt x="6355" y="5379"/>
                  <a:pt x="6355" y="5728"/>
                </a:cubicBezTo>
                <a:lnTo>
                  <a:pt x="6355" y="7434"/>
                </a:lnTo>
                <a:cubicBezTo>
                  <a:pt x="6355" y="7781"/>
                  <a:pt x="6072" y="8065"/>
                  <a:pt x="5724" y="8065"/>
                </a:cubicBezTo>
                <a:cubicBezTo>
                  <a:pt x="5376" y="8065"/>
                  <a:pt x="5094" y="7781"/>
                  <a:pt x="5094" y="7434"/>
                </a:cubicBezTo>
                <a:lnTo>
                  <a:pt x="5094" y="5728"/>
                </a:lnTo>
                <a:cubicBezTo>
                  <a:pt x="5094" y="5379"/>
                  <a:pt x="5376" y="5097"/>
                  <a:pt x="5724" y="5097"/>
                </a:cubicBezTo>
                <a:close/>
                <a:moveTo>
                  <a:pt x="8156" y="5097"/>
                </a:moveTo>
                <a:cubicBezTo>
                  <a:pt x="8505" y="5097"/>
                  <a:pt x="8787" y="5379"/>
                  <a:pt x="8787" y="5728"/>
                </a:cubicBezTo>
                <a:lnTo>
                  <a:pt x="8787" y="7434"/>
                </a:lnTo>
                <a:cubicBezTo>
                  <a:pt x="8787" y="7781"/>
                  <a:pt x="8505" y="8065"/>
                  <a:pt x="8156" y="8065"/>
                </a:cubicBezTo>
                <a:cubicBezTo>
                  <a:pt x="7807" y="8065"/>
                  <a:pt x="7526" y="7781"/>
                  <a:pt x="7526" y="7434"/>
                </a:cubicBezTo>
                <a:lnTo>
                  <a:pt x="7526" y="5728"/>
                </a:lnTo>
                <a:cubicBezTo>
                  <a:pt x="7526" y="5379"/>
                  <a:pt x="7807" y="5097"/>
                  <a:pt x="8156" y="5097"/>
                </a:cubicBezTo>
                <a:close/>
                <a:moveTo>
                  <a:pt x="10588" y="5097"/>
                </a:moveTo>
                <a:cubicBezTo>
                  <a:pt x="10936" y="5097"/>
                  <a:pt x="11218" y="5379"/>
                  <a:pt x="11218" y="5728"/>
                </a:cubicBezTo>
                <a:lnTo>
                  <a:pt x="11218" y="7434"/>
                </a:lnTo>
                <a:cubicBezTo>
                  <a:pt x="11218" y="7781"/>
                  <a:pt x="10936" y="8065"/>
                  <a:pt x="10588" y="8065"/>
                </a:cubicBezTo>
                <a:cubicBezTo>
                  <a:pt x="10240" y="8065"/>
                  <a:pt x="9957" y="7781"/>
                  <a:pt x="9957" y="7434"/>
                </a:cubicBezTo>
                <a:lnTo>
                  <a:pt x="9957" y="5728"/>
                </a:lnTo>
                <a:cubicBezTo>
                  <a:pt x="9957" y="5379"/>
                  <a:pt x="10240" y="5097"/>
                  <a:pt x="10588" y="5097"/>
                </a:cubicBezTo>
                <a:close/>
                <a:moveTo>
                  <a:pt x="10817" y="10156"/>
                </a:moveTo>
                <a:lnTo>
                  <a:pt x="10817" y="10855"/>
                </a:lnTo>
                <a:lnTo>
                  <a:pt x="3064" y="10855"/>
                </a:lnTo>
                <a:lnTo>
                  <a:pt x="3064" y="10156"/>
                </a:lnTo>
                <a:close/>
                <a:moveTo>
                  <a:pt x="6938" y="14450"/>
                </a:moveTo>
                <a:cubicBezTo>
                  <a:pt x="8279" y="14450"/>
                  <a:pt x="9620" y="15053"/>
                  <a:pt x="10423" y="16257"/>
                </a:cubicBezTo>
                <a:lnTo>
                  <a:pt x="3458" y="16257"/>
                </a:lnTo>
                <a:cubicBezTo>
                  <a:pt x="4259" y="15052"/>
                  <a:pt x="5599" y="14450"/>
                  <a:pt x="6938" y="14450"/>
                </a:cubicBezTo>
                <a:close/>
                <a:moveTo>
                  <a:pt x="6940" y="1"/>
                </a:moveTo>
                <a:cubicBezTo>
                  <a:pt x="4912" y="1"/>
                  <a:pt x="3068" y="1192"/>
                  <a:pt x="2217" y="3006"/>
                </a:cubicBezTo>
                <a:lnTo>
                  <a:pt x="1471" y="3006"/>
                </a:lnTo>
                <a:cubicBezTo>
                  <a:pt x="658" y="3007"/>
                  <a:pt x="0" y="3664"/>
                  <a:pt x="0" y="4477"/>
                </a:cubicBezTo>
                <a:lnTo>
                  <a:pt x="0" y="8685"/>
                </a:lnTo>
                <a:cubicBezTo>
                  <a:pt x="2" y="9496"/>
                  <a:pt x="658" y="10155"/>
                  <a:pt x="1471" y="10156"/>
                </a:cubicBezTo>
                <a:lnTo>
                  <a:pt x="1803" y="10156"/>
                </a:lnTo>
                <a:lnTo>
                  <a:pt x="1803" y="16887"/>
                </a:lnTo>
                <a:lnTo>
                  <a:pt x="1803" y="16889"/>
                </a:lnTo>
                <a:lnTo>
                  <a:pt x="1803" y="16896"/>
                </a:lnTo>
                <a:cubicBezTo>
                  <a:pt x="1807" y="17287"/>
                  <a:pt x="2128" y="17518"/>
                  <a:pt x="2433" y="17518"/>
                </a:cubicBezTo>
                <a:lnTo>
                  <a:pt x="3144" y="17518"/>
                </a:lnTo>
                <a:lnTo>
                  <a:pt x="3144" y="18699"/>
                </a:lnTo>
                <a:cubicBezTo>
                  <a:pt x="3144" y="19047"/>
                  <a:pt x="3427" y="19329"/>
                  <a:pt x="3775" y="19329"/>
                </a:cubicBezTo>
                <a:lnTo>
                  <a:pt x="10106" y="19329"/>
                </a:lnTo>
                <a:cubicBezTo>
                  <a:pt x="10453" y="19329"/>
                  <a:pt x="10736" y="19047"/>
                  <a:pt x="10736" y="18699"/>
                </a:cubicBezTo>
                <a:lnTo>
                  <a:pt x="10736" y="17518"/>
                </a:lnTo>
                <a:lnTo>
                  <a:pt x="11450" y="17518"/>
                </a:lnTo>
                <a:cubicBezTo>
                  <a:pt x="11773" y="17512"/>
                  <a:pt x="12073" y="17277"/>
                  <a:pt x="12078" y="16896"/>
                </a:cubicBezTo>
                <a:lnTo>
                  <a:pt x="12078" y="16889"/>
                </a:lnTo>
                <a:lnTo>
                  <a:pt x="12078" y="16887"/>
                </a:lnTo>
                <a:lnTo>
                  <a:pt x="12078" y="10156"/>
                </a:lnTo>
                <a:lnTo>
                  <a:pt x="12409" y="10156"/>
                </a:lnTo>
                <a:cubicBezTo>
                  <a:pt x="13221" y="10155"/>
                  <a:pt x="13879" y="9496"/>
                  <a:pt x="13880" y="8685"/>
                </a:cubicBezTo>
                <a:lnTo>
                  <a:pt x="13880" y="4477"/>
                </a:lnTo>
                <a:cubicBezTo>
                  <a:pt x="13879" y="3664"/>
                  <a:pt x="13222" y="3007"/>
                  <a:pt x="12409" y="3006"/>
                </a:cubicBezTo>
                <a:lnTo>
                  <a:pt x="11663" y="3006"/>
                </a:lnTo>
                <a:cubicBezTo>
                  <a:pt x="10812" y="1192"/>
                  <a:pt x="8969" y="1"/>
                  <a:pt x="6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4" name="Google Shape;1174;p80"/>
          <p:cNvGrpSpPr/>
          <p:nvPr/>
        </p:nvGrpSpPr>
        <p:grpSpPr>
          <a:xfrm>
            <a:off x="2826766" y="3120447"/>
            <a:ext cx="355859" cy="272592"/>
            <a:chOff x="3347738" y="2190578"/>
            <a:chExt cx="436423" cy="334305"/>
          </a:xfrm>
        </p:grpSpPr>
        <p:sp>
          <p:nvSpPr>
            <p:cNvPr id="1175" name="Google Shape;1175;p80"/>
            <p:cNvSpPr/>
            <p:nvPr/>
          </p:nvSpPr>
          <p:spPr>
            <a:xfrm>
              <a:off x="3536892" y="2356342"/>
              <a:ext cx="56015" cy="53847"/>
            </a:xfrm>
            <a:custGeom>
              <a:avLst/>
              <a:gdLst/>
              <a:ahLst/>
              <a:cxnLst/>
              <a:rect l="l" t="t" r="r" b="b"/>
              <a:pathLst>
                <a:path w="2481" h="2385" extrusionOk="0">
                  <a:moveTo>
                    <a:pt x="1288" y="0"/>
                  </a:moveTo>
                  <a:cubicBezTo>
                    <a:pt x="804" y="0"/>
                    <a:pt x="370" y="291"/>
                    <a:pt x="186" y="736"/>
                  </a:cubicBezTo>
                  <a:cubicBezTo>
                    <a:pt x="0" y="1181"/>
                    <a:pt x="102" y="1695"/>
                    <a:pt x="444" y="2036"/>
                  </a:cubicBezTo>
                  <a:cubicBezTo>
                    <a:pt x="672" y="2264"/>
                    <a:pt x="977" y="2385"/>
                    <a:pt x="1288" y="2385"/>
                  </a:cubicBezTo>
                  <a:cubicBezTo>
                    <a:pt x="1441" y="2385"/>
                    <a:pt x="1596" y="2355"/>
                    <a:pt x="1743" y="2295"/>
                  </a:cubicBezTo>
                  <a:cubicBezTo>
                    <a:pt x="2190" y="2109"/>
                    <a:pt x="2480" y="1674"/>
                    <a:pt x="2480" y="1193"/>
                  </a:cubicBezTo>
                  <a:cubicBezTo>
                    <a:pt x="2479" y="534"/>
                    <a:pt x="1946" y="0"/>
                    <a:pt x="12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80"/>
            <p:cNvSpPr/>
            <p:nvPr/>
          </p:nvSpPr>
          <p:spPr>
            <a:xfrm>
              <a:off x="3487944" y="2305249"/>
              <a:ext cx="155988" cy="156033"/>
            </a:xfrm>
            <a:custGeom>
              <a:avLst/>
              <a:gdLst/>
              <a:ahLst/>
              <a:cxnLst/>
              <a:rect l="l" t="t" r="r" b="b"/>
              <a:pathLst>
                <a:path w="6909" h="6911" extrusionOk="0">
                  <a:moveTo>
                    <a:pt x="3456" y="1028"/>
                  </a:moveTo>
                  <a:cubicBezTo>
                    <a:pt x="4793" y="1028"/>
                    <a:pt x="5881" y="2117"/>
                    <a:pt x="5881" y="3456"/>
                  </a:cubicBezTo>
                  <a:cubicBezTo>
                    <a:pt x="5881" y="4794"/>
                    <a:pt x="4793" y="5881"/>
                    <a:pt x="3456" y="5881"/>
                  </a:cubicBezTo>
                  <a:cubicBezTo>
                    <a:pt x="2117" y="5881"/>
                    <a:pt x="1028" y="4793"/>
                    <a:pt x="1028" y="3456"/>
                  </a:cubicBezTo>
                  <a:cubicBezTo>
                    <a:pt x="1028" y="2117"/>
                    <a:pt x="2117" y="1028"/>
                    <a:pt x="3456" y="1028"/>
                  </a:cubicBezTo>
                  <a:close/>
                  <a:moveTo>
                    <a:pt x="3456" y="1"/>
                  </a:moveTo>
                  <a:cubicBezTo>
                    <a:pt x="1549" y="1"/>
                    <a:pt x="1" y="1551"/>
                    <a:pt x="1" y="3456"/>
                  </a:cubicBezTo>
                  <a:cubicBezTo>
                    <a:pt x="1" y="5360"/>
                    <a:pt x="1549" y="6910"/>
                    <a:pt x="3456" y="6910"/>
                  </a:cubicBezTo>
                  <a:cubicBezTo>
                    <a:pt x="5360" y="6910"/>
                    <a:pt x="6909" y="5360"/>
                    <a:pt x="6909" y="3456"/>
                  </a:cubicBezTo>
                  <a:cubicBezTo>
                    <a:pt x="6909" y="1551"/>
                    <a:pt x="5360" y="1"/>
                    <a:pt x="34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80"/>
            <p:cNvSpPr/>
            <p:nvPr/>
          </p:nvSpPr>
          <p:spPr>
            <a:xfrm>
              <a:off x="3347738" y="2190578"/>
              <a:ext cx="436423" cy="334305"/>
            </a:xfrm>
            <a:custGeom>
              <a:avLst/>
              <a:gdLst/>
              <a:ahLst/>
              <a:cxnLst/>
              <a:rect l="l" t="t" r="r" b="b"/>
              <a:pathLst>
                <a:path w="19330" h="14807" extrusionOk="0">
                  <a:moveTo>
                    <a:pt x="16462" y="4525"/>
                  </a:moveTo>
                  <a:cubicBezTo>
                    <a:pt x="16801" y="4525"/>
                    <a:pt x="17078" y="4800"/>
                    <a:pt x="17078" y="5141"/>
                  </a:cubicBezTo>
                  <a:cubicBezTo>
                    <a:pt x="17078" y="5484"/>
                    <a:pt x="16801" y="5759"/>
                    <a:pt x="16462" y="5759"/>
                  </a:cubicBezTo>
                  <a:cubicBezTo>
                    <a:pt x="16458" y="5759"/>
                    <a:pt x="16454" y="5759"/>
                    <a:pt x="16451" y="5759"/>
                  </a:cubicBezTo>
                  <a:lnTo>
                    <a:pt x="15418" y="5759"/>
                  </a:lnTo>
                  <a:cubicBezTo>
                    <a:pt x="15414" y="5759"/>
                    <a:pt x="15410" y="5759"/>
                    <a:pt x="15407" y="5759"/>
                  </a:cubicBezTo>
                  <a:cubicBezTo>
                    <a:pt x="15067" y="5759"/>
                    <a:pt x="14790" y="5484"/>
                    <a:pt x="14790" y="5141"/>
                  </a:cubicBezTo>
                  <a:cubicBezTo>
                    <a:pt x="14790" y="4800"/>
                    <a:pt x="15067" y="4525"/>
                    <a:pt x="15407" y="4525"/>
                  </a:cubicBezTo>
                  <a:cubicBezTo>
                    <a:pt x="15410" y="4525"/>
                    <a:pt x="15414" y="4525"/>
                    <a:pt x="15418" y="4525"/>
                  </a:cubicBezTo>
                  <a:lnTo>
                    <a:pt x="16451" y="4525"/>
                  </a:lnTo>
                  <a:cubicBezTo>
                    <a:pt x="16454" y="4525"/>
                    <a:pt x="16458" y="4525"/>
                    <a:pt x="16462" y="4525"/>
                  </a:cubicBezTo>
                  <a:close/>
                  <a:moveTo>
                    <a:pt x="9666" y="3845"/>
                  </a:moveTo>
                  <a:cubicBezTo>
                    <a:pt x="12250" y="3845"/>
                    <a:pt x="14354" y="5948"/>
                    <a:pt x="14354" y="8533"/>
                  </a:cubicBezTo>
                  <a:cubicBezTo>
                    <a:pt x="14354" y="11119"/>
                    <a:pt x="12250" y="13223"/>
                    <a:pt x="9666" y="13223"/>
                  </a:cubicBezTo>
                  <a:cubicBezTo>
                    <a:pt x="7079" y="13223"/>
                    <a:pt x="4976" y="11119"/>
                    <a:pt x="4976" y="8533"/>
                  </a:cubicBezTo>
                  <a:cubicBezTo>
                    <a:pt x="4976" y="5948"/>
                    <a:pt x="7079" y="3845"/>
                    <a:pt x="9666" y="3845"/>
                  </a:cubicBezTo>
                  <a:close/>
                  <a:moveTo>
                    <a:pt x="7402" y="1"/>
                  </a:moveTo>
                  <a:cubicBezTo>
                    <a:pt x="7109" y="1"/>
                    <a:pt x="6855" y="208"/>
                    <a:pt x="6798" y="497"/>
                  </a:cubicBezTo>
                  <a:lnTo>
                    <a:pt x="6444" y="2263"/>
                  </a:lnTo>
                  <a:lnTo>
                    <a:pt x="2426" y="2263"/>
                  </a:lnTo>
                  <a:cubicBezTo>
                    <a:pt x="1089" y="2263"/>
                    <a:pt x="1" y="3352"/>
                    <a:pt x="1" y="4689"/>
                  </a:cubicBezTo>
                  <a:lnTo>
                    <a:pt x="1" y="12379"/>
                  </a:lnTo>
                  <a:cubicBezTo>
                    <a:pt x="1" y="13717"/>
                    <a:pt x="1089" y="14806"/>
                    <a:pt x="2426" y="14806"/>
                  </a:cubicBezTo>
                  <a:lnTo>
                    <a:pt x="16903" y="14806"/>
                  </a:lnTo>
                  <a:cubicBezTo>
                    <a:pt x="18240" y="14806"/>
                    <a:pt x="19329" y="13717"/>
                    <a:pt x="19329" y="12379"/>
                  </a:cubicBezTo>
                  <a:lnTo>
                    <a:pt x="19329" y="4689"/>
                  </a:lnTo>
                  <a:cubicBezTo>
                    <a:pt x="19329" y="3352"/>
                    <a:pt x="18240" y="2263"/>
                    <a:pt x="16903" y="2263"/>
                  </a:cubicBezTo>
                  <a:lnTo>
                    <a:pt x="12885" y="2263"/>
                  </a:lnTo>
                  <a:lnTo>
                    <a:pt x="12532" y="497"/>
                  </a:lnTo>
                  <a:cubicBezTo>
                    <a:pt x="12474" y="208"/>
                    <a:pt x="12221" y="1"/>
                    <a:pt x="119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80"/>
            <p:cNvSpPr/>
            <p:nvPr/>
          </p:nvSpPr>
          <p:spPr>
            <a:xfrm>
              <a:off x="3390206" y="2190578"/>
              <a:ext cx="89159" cy="23255"/>
            </a:xfrm>
            <a:custGeom>
              <a:avLst/>
              <a:gdLst/>
              <a:ahLst/>
              <a:cxnLst/>
              <a:rect l="l" t="t" r="r" b="b"/>
              <a:pathLst>
                <a:path w="3949" h="1030" extrusionOk="0">
                  <a:moveTo>
                    <a:pt x="618" y="1"/>
                  </a:moveTo>
                  <a:cubicBezTo>
                    <a:pt x="277" y="1"/>
                    <a:pt x="1" y="277"/>
                    <a:pt x="1" y="618"/>
                  </a:cubicBezTo>
                  <a:lnTo>
                    <a:pt x="1" y="1030"/>
                  </a:lnTo>
                  <a:lnTo>
                    <a:pt x="3949" y="1030"/>
                  </a:lnTo>
                  <a:lnTo>
                    <a:pt x="3949" y="618"/>
                  </a:lnTo>
                  <a:cubicBezTo>
                    <a:pt x="3949" y="277"/>
                    <a:pt x="3673" y="1"/>
                    <a:pt x="33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 name="Google Shape;1179;p80"/>
          <p:cNvGrpSpPr/>
          <p:nvPr/>
        </p:nvGrpSpPr>
        <p:grpSpPr>
          <a:xfrm>
            <a:off x="3294497" y="3105130"/>
            <a:ext cx="356798" cy="303226"/>
            <a:chOff x="3886685" y="2161814"/>
            <a:chExt cx="437575" cy="371874"/>
          </a:xfrm>
        </p:grpSpPr>
        <p:sp>
          <p:nvSpPr>
            <p:cNvPr id="1180" name="Google Shape;1180;p80"/>
            <p:cNvSpPr/>
            <p:nvPr/>
          </p:nvSpPr>
          <p:spPr>
            <a:xfrm>
              <a:off x="3886685" y="2161814"/>
              <a:ext cx="437575" cy="371874"/>
            </a:xfrm>
            <a:custGeom>
              <a:avLst/>
              <a:gdLst/>
              <a:ahLst/>
              <a:cxnLst/>
              <a:rect l="l" t="t" r="r" b="b"/>
              <a:pathLst>
                <a:path w="19381" h="16471" extrusionOk="0">
                  <a:moveTo>
                    <a:pt x="14554" y="4168"/>
                  </a:moveTo>
                  <a:cubicBezTo>
                    <a:pt x="14902" y="4168"/>
                    <a:pt x="15183" y="4449"/>
                    <a:pt x="15183" y="4798"/>
                  </a:cubicBezTo>
                  <a:lnTo>
                    <a:pt x="15183" y="11672"/>
                  </a:lnTo>
                  <a:lnTo>
                    <a:pt x="15183" y="11674"/>
                  </a:lnTo>
                  <a:cubicBezTo>
                    <a:pt x="15183" y="12021"/>
                    <a:pt x="14902" y="12303"/>
                    <a:pt x="14554" y="12303"/>
                  </a:cubicBezTo>
                  <a:lnTo>
                    <a:pt x="4827" y="12303"/>
                  </a:lnTo>
                  <a:cubicBezTo>
                    <a:pt x="4479" y="12303"/>
                    <a:pt x="4196" y="12021"/>
                    <a:pt x="4196" y="11674"/>
                  </a:cubicBezTo>
                  <a:lnTo>
                    <a:pt x="4196" y="4798"/>
                  </a:lnTo>
                  <a:cubicBezTo>
                    <a:pt x="4196" y="4449"/>
                    <a:pt x="4479" y="4168"/>
                    <a:pt x="4827" y="4168"/>
                  </a:cubicBezTo>
                  <a:close/>
                  <a:moveTo>
                    <a:pt x="17154" y="1"/>
                  </a:moveTo>
                  <a:cubicBezTo>
                    <a:pt x="16332" y="1"/>
                    <a:pt x="15508" y="442"/>
                    <a:pt x="15143" y="1395"/>
                  </a:cubicBezTo>
                  <a:cubicBezTo>
                    <a:pt x="15108" y="1487"/>
                    <a:pt x="15029" y="1545"/>
                    <a:pt x="14941" y="1545"/>
                  </a:cubicBezTo>
                  <a:lnTo>
                    <a:pt x="4440" y="1545"/>
                  </a:lnTo>
                  <a:cubicBezTo>
                    <a:pt x="4352" y="1545"/>
                    <a:pt x="4274" y="1487"/>
                    <a:pt x="4239" y="1395"/>
                  </a:cubicBezTo>
                  <a:cubicBezTo>
                    <a:pt x="3873" y="442"/>
                    <a:pt x="3050" y="1"/>
                    <a:pt x="2227" y="1"/>
                  </a:cubicBezTo>
                  <a:cubicBezTo>
                    <a:pt x="1174" y="1"/>
                    <a:pt x="121" y="725"/>
                    <a:pt x="31" y="2022"/>
                  </a:cubicBezTo>
                  <a:cubicBezTo>
                    <a:pt x="0" y="2460"/>
                    <a:pt x="102" y="2896"/>
                    <a:pt x="323" y="3274"/>
                  </a:cubicBezTo>
                  <a:cubicBezTo>
                    <a:pt x="2005" y="6150"/>
                    <a:pt x="2005" y="10322"/>
                    <a:pt x="323" y="13198"/>
                  </a:cubicBezTo>
                  <a:cubicBezTo>
                    <a:pt x="102" y="13576"/>
                    <a:pt x="0" y="14012"/>
                    <a:pt x="31" y="14450"/>
                  </a:cubicBezTo>
                  <a:cubicBezTo>
                    <a:pt x="121" y="15747"/>
                    <a:pt x="1173" y="16471"/>
                    <a:pt x="2227" y="16471"/>
                  </a:cubicBezTo>
                  <a:cubicBezTo>
                    <a:pt x="3049" y="16471"/>
                    <a:pt x="3872" y="16030"/>
                    <a:pt x="4239" y="15077"/>
                  </a:cubicBezTo>
                  <a:cubicBezTo>
                    <a:pt x="4274" y="14986"/>
                    <a:pt x="4352" y="14927"/>
                    <a:pt x="4440" y="14927"/>
                  </a:cubicBezTo>
                  <a:lnTo>
                    <a:pt x="14941" y="14927"/>
                  </a:lnTo>
                  <a:cubicBezTo>
                    <a:pt x="15029" y="14927"/>
                    <a:pt x="15108" y="14986"/>
                    <a:pt x="15143" y="15077"/>
                  </a:cubicBezTo>
                  <a:cubicBezTo>
                    <a:pt x="15509" y="16030"/>
                    <a:pt x="16331" y="16471"/>
                    <a:pt x="17154" y="16471"/>
                  </a:cubicBezTo>
                  <a:cubicBezTo>
                    <a:pt x="18207" y="16471"/>
                    <a:pt x="19260" y="15747"/>
                    <a:pt x="19349" y="14450"/>
                  </a:cubicBezTo>
                  <a:cubicBezTo>
                    <a:pt x="19381" y="14012"/>
                    <a:pt x="19279" y="13576"/>
                    <a:pt x="19057" y="13198"/>
                  </a:cubicBezTo>
                  <a:cubicBezTo>
                    <a:pt x="17376" y="10322"/>
                    <a:pt x="17376" y="6148"/>
                    <a:pt x="19057" y="3274"/>
                  </a:cubicBezTo>
                  <a:cubicBezTo>
                    <a:pt x="19279" y="2896"/>
                    <a:pt x="19381" y="2460"/>
                    <a:pt x="19349" y="2022"/>
                  </a:cubicBezTo>
                  <a:cubicBezTo>
                    <a:pt x="19260" y="724"/>
                    <a:pt x="18208" y="1"/>
                    <a:pt x="17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80"/>
            <p:cNvSpPr/>
            <p:nvPr/>
          </p:nvSpPr>
          <p:spPr>
            <a:xfrm>
              <a:off x="4054233" y="2310036"/>
              <a:ext cx="102479" cy="28470"/>
            </a:xfrm>
            <a:custGeom>
              <a:avLst/>
              <a:gdLst/>
              <a:ahLst/>
              <a:cxnLst/>
              <a:rect l="l" t="t" r="r" b="b"/>
              <a:pathLst>
                <a:path w="4539" h="1261" extrusionOk="0">
                  <a:moveTo>
                    <a:pt x="631" y="1"/>
                  </a:moveTo>
                  <a:cubicBezTo>
                    <a:pt x="282" y="1"/>
                    <a:pt x="1" y="282"/>
                    <a:pt x="1" y="631"/>
                  </a:cubicBezTo>
                  <a:cubicBezTo>
                    <a:pt x="1" y="979"/>
                    <a:pt x="282" y="1260"/>
                    <a:pt x="631" y="1260"/>
                  </a:cubicBezTo>
                  <a:cubicBezTo>
                    <a:pt x="634" y="1260"/>
                    <a:pt x="638" y="1260"/>
                    <a:pt x="641" y="1260"/>
                  </a:cubicBezTo>
                  <a:lnTo>
                    <a:pt x="3898" y="1260"/>
                  </a:lnTo>
                  <a:cubicBezTo>
                    <a:pt x="3901" y="1260"/>
                    <a:pt x="3905" y="1260"/>
                    <a:pt x="3908" y="1260"/>
                  </a:cubicBezTo>
                  <a:cubicBezTo>
                    <a:pt x="4255" y="1260"/>
                    <a:pt x="4538" y="979"/>
                    <a:pt x="4538" y="631"/>
                  </a:cubicBezTo>
                  <a:cubicBezTo>
                    <a:pt x="4538" y="282"/>
                    <a:pt x="4255" y="1"/>
                    <a:pt x="3908" y="1"/>
                  </a:cubicBezTo>
                  <a:cubicBezTo>
                    <a:pt x="3905" y="1"/>
                    <a:pt x="3901" y="1"/>
                    <a:pt x="3898" y="1"/>
                  </a:cubicBezTo>
                  <a:lnTo>
                    <a:pt x="641" y="1"/>
                  </a:lnTo>
                  <a:cubicBezTo>
                    <a:pt x="638" y="1"/>
                    <a:pt x="634" y="1"/>
                    <a:pt x="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80"/>
            <p:cNvSpPr/>
            <p:nvPr/>
          </p:nvSpPr>
          <p:spPr>
            <a:xfrm>
              <a:off x="4035674" y="2356952"/>
              <a:ext cx="139552" cy="28493"/>
            </a:xfrm>
            <a:custGeom>
              <a:avLst/>
              <a:gdLst/>
              <a:ahLst/>
              <a:cxnLst/>
              <a:rect l="l" t="t" r="r" b="b"/>
              <a:pathLst>
                <a:path w="6181" h="1262" extrusionOk="0">
                  <a:moveTo>
                    <a:pt x="632" y="1"/>
                  </a:moveTo>
                  <a:cubicBezTo>
                    <a:pt x="284" y="1"/>
                    <a:pt x="1" y="284"/>
                    <a:pt x="1" y="631"/>
                  </a:cubicBezTo>
                  <a:cubicBezTo>
                    <a:pt x="1" y="980"/>
                    <a:pt x="284" y="1262"/>
                    <a:pt x="632" y="1262"/>
                  </a:cubicBezTo>
                  <a:lnTo>
                    <a:pt x="5550" y="1262"/>
                  </a:lnTo>
                  <a:cubicBezTo>
                    <a:pt x="5899" y="1262"/>
                    <a:pt x="6181" y="980"/>
                    <a:pt x="6181" y="631"/>
                  </a:cubicBezTo>
                  <a:cubicBezTo>
                    <a:pt x="6181" y="284"/>
                    <a:pt x="5899" y="1"/>
                    <a:pt x="5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80"/>
          <p:cNvGrpSpPr/>
          <p:nvPr/>
        </p:nvGrpSpPr>
        <p:grpSpPr>
          <a:xfrm>
            <a:off x="3763166" y="3082282"/>
            <a:ext cx="355841" cy="348919"/>
            <a:chOff x="4397478" y="2096136"/>
            <a:chExt cx="436400" cy="427911"/>
          </a:xfrm>
        </p:grpSpPr>
        <p:sp>
          <p:nvSpPr>
            <p:cNvPr id="1184" name="Google Shape;1184;p80"/>
            <p:cNvSpPr/>
            <p:nvPr/>
          </p:nvSpPr>
          <p:spPr>
            <a:xfrm>
              <a:off x="4397478" y="2192181"/>
              <a:ext cx="66400" cy="305045"/>
            </a:xfrm>
            <a:custGeom>
              <a:avLst/>
              <a:gdLst/>
              <a:ahLst/>
              <a:cxnLst/>
              <a:rect l="l" t="t" r="r" b="b"/>
              <a:pathLst>
                <a:path w="2941" h="13511" extrusionOk="0">
                  <a:moveTo>
                    <a:pt x="211" y="0"/>
                  </a:moveTo>
                  <a:cubicBezTo>
                    <a:pt x="103" y="0"/>
                    <a:pt x="0" y="84"/>
                    <a:pt x="0" y="210"/>
                  </a:cubicBezTo>
                  <a:lnTo>
                    <a:pt x="0" y="13300"/>
                  </a:lnTo>
                  <a:cubicBezTo>
                    <a:pt x="0" y="13427"/>
                    <a:pt x="104" y="13511"/>
                    <a:pt x="212" y="13511"/>
                  </a:cubicBezTo>
                  <a:cubicBezTo>
                    <a:pt x="264" y="13511"/>
                    <a:pt x="316" y="13492"/>
                    <a:pt x="359" y="13449"/>
                  </a:cubicBezTo>
                  <a:lnTo>
                    <a:pt x="2880" y="10927"/>
                  </a:lnTo>
                  <a:cubicBezTo>
                    <a:pt x="2919" y="10888"/>
                    <a:pt x="2941" y="10835"/>
                    <a:pt x="2941" y="10780"/>
                  </a:cubicBezTo>
                  <a:lnTo>
                    <a:pt x="2941" y="2732"/>
                  </a:lnTo>
                  <a:cubicBezTo>
                    <a:pt x="2941" y="2677"/>
                    <a:pt x="2919" y="2623"/>
                    <a:pt x="2880" y="2583"/>
                  </a:cubicBezTo>
                  <a:lnTo>
                    <a:pt x="359" y="63"/>
                  </a:lnTo>
                  <a:cubicBezTo>
                    <a:pt x="316" y="20"/>
                    <a:pt x="263" y="0"/>
                    <a:pt x="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80"/>
            <p:cNvSpPr/>
            <p:nvPr/>
          </p:nvSpPr>
          <p:spPr>
            <a:xfrm>
              <a:off x="4422720" y="2096136"/>
              <a:ext cx="385895" cy="135668"/>
            </a:xfrm>
            <a:custGeom>
              <a:avLst/>
              <a:gdLst/>
              <a:ahLst/>
              <a:cxnLst/>
              <a:rect l="l" t="t" r="r" b="b"/>
              <a:pathLst>
                <a:path w="17092" h="6009" extrusionOk="0">
                  <a:moveTo>
                    <a:pt x="8791" y="1898"/>
                  </a:moveTo>
                  <a:lnTo>
                    <a:pt x="10482" y="3067"/>
                  </a:lnTo>
                  <a:lnTo>
                    <a:pt x="6610" y="3067"/>
                  </a:lnTo>
                  <a:lnTo>
                    <a:pt x="8302" y="1898"/>
                  </a:lnTo>
                  <a:cubicBezTo>
                    <a:pt x="8382" y="1919"/>
                    <a:pt x="8464" y="1929"/>
                    <a:pt x="8546" y="1929"/>
                  </a:cubicBezTo>
                  <a:cubicBezTo>
                    <a:pt x="8628" y="1929"/>
                    <a:pt x="8710" y="1919"/>
                    <a:pt x="8791" y="1898"/>
                  </a:cubicBezTo>
                  <a:close/>
                  <a:moveTo>
                    <a:pt x="8545" y="1"/>
                  </a:moveTo>
                  <a:cubicBezTo>
                    <a:pt x="8054" y="1"/>
                    <a:pt x="7639" y="372"/>
                    <a:pt x="7585" y="861"/>
                  </a:cubicBezTo>
                  <a:lnTo>
                    <a:pt x="4392" y="3067"/>
                  </a:lnTo>
                  <a:lnTo>
                    <a:pt x="280" y="3067"/>
                  </a:lnTo>
                  <a:cubicBezTo>
                    <a:pt x="93" y="3067"/>
                    <a:pt x="0" y="3294"/>
                    <a:pt x="131" y="3425"/>
                  </a:cubicBezTo>
                  <a:lnTo>
                    <a:pt x="2653" y="5947"/>
                  </a:lnTo>
                  <a:cubicBezTo>
                    <a:pt x="2693" y="5985"/>
                    <a:pt x="2745" y="6008"/>
                    <a:pt x="2801" y="6008"/>
                  </a:cubicBezTo>
                  <a:lnTo>
                    <a:pt x="14290" y="6008"/>
                  </a:lnTo>
                  <a:cubicBezTo>
                    <a:pt x="14346" y="6008"/>
                    <a:pt x="14400" y="5985"/>
                    <a:pt x="14439" y="5947"/>
                  </a:cubicBezTo>
                  <a:lnTo>
                    <a:pt x="16960" y="3425"/>
                  </a:lnTo>
                  <a:cubicBezTo>
                    <a:pt x="17092" y="3294"/>
                    <a:pt x="17000" y="3067"/>
                    <a:pt x="16814" y="3067"/>
                  </a:cubicBezTo>
                  <a:cubicBezTo>
                    <a:pt x="16813" y="3067"/>
                    <a:pt x="16813" y="3067"/>
                    <a:pt x="16812" y="3067"/>
                  </a:cubicBezTo>
                  <a:lnTo>
                    <a:pt x="12699" y="3067"/>
                  </a:lnTo>
                  <a:lnTo>
                    <a:pt x="9507" y="861"/>
                  </a:lnTo>
                  <a:cubicBezTo>
                    <a:pt x="9452" y="372"/>
                    <a:pt x="9039" y="1"/>
                    <a:pt x="8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80"/>
            <p:cNvSpPr/>
            <p:nvPr/>
          </p:nvSpPr>
          <p:spPr>
            <a:xfrm>
              <a:off x="4422675" y="2457625"/>
              <a:ext cx="385962" cy="66423"/>
            </a:xfrm>
            <a:custGeom>
              <a:avLst/>
              <a:gdLst/>
              <a:ahLst/>
              <a:cxnLst/>
              <a:rect l="l" t="t" r="r" b="b"/>
              <a:pathLst>
                <a:path w="17095" h="2942" extrusionOk="0">
                  <a:moveTo>
                    <a:pt x="2803" y="1"/>
                  </a:moveTo>
                  <a:cubicBezTo>
                    <a:pt x="2747" y="1"/>
                    <a:pt x="2695" y="23"/>
                    <a:pt x="2655" y="62"/>
                  </a:cubicBezTo>
                  <a:lnTo>
                    <a:pt x="133" y="2583"/>
                  </a:lnTo>
                  <a:cubicBezTo>
                    <a:pt x="1" y="2715"/>
                    <a:pt x="95" y="2942"/>
                    <a:pt x="282" y="2942"/>
                  </a:cubicBezTo>
                  <a:lnTo>
                    <a:pt x="16814" y="2942"/>
                  </a:lnTo>
                  <a:cubicBezTo>
                    <a:pt x="17001" y="2942"/>
                    <a:pt x="17094" y="2715"/>
                    <a:pt x="16962" y="2583"/>
                  </a:cubicBezTo>
                  <a:lnTo>
                    <a:pt x="14441" y="62"/>
                  </a:lnTo>
                  <a:cubicBezTo>
                    <a:pt x="14402" y="23"/>
                    <a:pt x="14348" y="1"/>
                    <a:pt x="14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80"/>
            <p:cNvSpPr/>
            <p:nvPr/>
          </p:nvSpPr>
          <p:spPr>
            <a:xfrm>
              <a:off x="4767456" y="2192181"/>
              <a:ext cx="66423" cy="305045"/>
            </a:xfrm>
            <a:custGeom>
              <a:avLst/>
              <a:gdLst/>
              <a:ahLst/>
              <a:cxnLst/>
              <a:rect l="l" t="t" r="r" b="b"/>
              <a:pathLst>
                <a:path w="2942" h="13511" extrusionOk="0">
                  <a:moveTo>
                    <a:pt x="2730" y="0"/>
                  </a:moveTo>
                  <a:cubicBezTo>
                    <a:pt x="2678" y="0"/>
                    <a:pt x="2625" y="20"/>
                    <a:pt x="2582" y="63"/>
                  </a:cubicBezTo>
                  <a:lnTo>
                    <a:pt x="62" y="2583"/>
                  </a:lnTo>
                  <a:cubicBezTo>
                    <a:pt x="22" y="2623"/>
                    <a:pt x="0" y="2675"/>
                    <a:pt x="0" y="2732"/>
                  </a:cubicBezTo>
                  <a:lnTo>
                    <a:pt x="0" y="10780"/>
                  </a:lnTo>
                  <a:cubicBezTo>
                    <a:pt x="0" y="10835"/>
                    <a:pt x="22" y="10888"/>
                    <a:pt x="62" y="10927"/>
                  </a:cubicBezTo>
                  <a:lnTo>
                    <a:pt x="2582" y="13449"/>
                  </a:lnTo>
                  <a:cubicBezTo>
                    <a:pt x="2625" y="13492"/>
                    <a:pt x="2678" y="13511"/>
                    <a:pt x="2729" y="13511"/>
                  </a:cubicBezTo>
                  <a:cubicBezTo>
                    <a:pt x="2838" y="13511"/>
                    <a:pt x="2941" y="13427"/>
                    <a:pt x="2941" y="13300"/>
                  </a:cubicBezTo>
                  <a:lnTo>
                    <a:pt x="2941" y="210"/>
                  </a:lnTo>
                  <a:cubicBezTo>
                    <a:pt x="2941" y="84"/>
                    <a:pt x="2838" y="0"/>
                    <a:pt x="2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8" name="Google Shape;1188;p80"/>
          <p:cNvGrpSpPr/>
          <p:nvPr/>
        </p:nvGrpSpPr>
        <p:grpSpPr>
          <a:xfrm>
            <a:off x="4230880" y="3078811"/>
            <a:ext cx="310111" cy="355859"/>
            <a:chOff x="4973905" y="2082748"/>
            <a:chExt cx="380318" cy="436423"/>
          </a:xfrm>
        </p:grpSpPr>
        <p:sp>
          <p:nvSpPr>
            <p:cNvPr id="1189" name="Google Shape;1189;p80"/>
            <p:cNvSpPr/>
            <p:nvPr/>
          </p:nvSpPr>
          <p:spPr>
            <a:xfrm>
              <a:off x="5110724" y="2345550"/>
              <a:ext cx="102773" cy="98867"/>
            </a:xfrm>
            <a:custGeom>
              <a:avLst/>
              <a:gdLst/>
              <a:ahLst/>
              <a:cxnLst/>
              <a:rect l="l" t="t" r="r" b="b"/>
              <a:pathLst>
                <a:path w="4552" h="4379" extrusionOk="0">
                  <a:moveTo>
                    <a:pt x="2362" y="1"/>
                  </a:moveTo>
                  <a:cubicBezTo>
                    <a:pt x="1476" y="1"/>
                    <a:pt x="677" y="534"/>
                    <a:pt x="339" y="1351"/>
                  </a:cubicBezTo>
                  <a:cubicBezTo>
                    <a:pt x="0" y="2170"/>
                    <a:pt x="187" y="3111"/>
                    <a:pt x="813" y="3737"/>
                  </a:cubicBezTo>
                  <a:cubicBezTo>
                    <a:pt x="1232" y="4156"/>
                    <a:pt x="1792" y="4378"/>
                    <a:pt x="2362" y="4378"/>
                  </a:cubicBezTo>
                  <a:cubicBezTo>
                    <a:pt x="2644" y="4378"/>
                    <a:pt x="2929" y="4324"/>
                    <a:pt x="3200" y="4212"/>
                  </a:cubicBezTo>
                  <a:cubicBezTo>
                    <a:pt x="4018" y="3873"/>
                    <a:pt x="4551" y="3075"/>
                    <a:pt x="4551" y="2190"/>
                  </a:cubicBezTo>
                  <a:cubicBezTo>
                    <a:pt x="4550" y="980"/>
                    <a:pt x="3570" y="1"/>
                    <a:pt x="2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80"/>
            <p:cNvSpPr/>
            <p:nvPr/>
          </p:nvSpPr>
          <p:spPr>
            <a:xfrm>
              <a:off x="4973905" y="2226792"/>
              <a:ext cx="380318" cy="292379"/>
            </a:xfrm>
            <a:custGeom>
              <a:avLst/>
              <a:gdLst/>
              <a:ahLst/>
              <a:cxnLst/>
              <a:rect l="l" t="t" r="r" b="b"/>
              <a:pathLst>
                <a:path w="16845" h="12950" extrusionOk="0">
                  <a:moveTo>
                    <a:pt x="14266" y="3898"/>
                  </a:moveTo>
                  <a:cubicBezTo>
                    <a:pt x="14614" y="3898"/>
                    <a:pt x="14896" y="4179"/>
                    <a:pt x="14896" y="4528"/>
                  </a:cubicBezTo>
                  <a:cubicBezTo>
                    <a:pt x="14896" y="4876"/>
                    <a:pt x="14614" y="5159"/>
                    <a:pt x="14266" y="5159"/>
                  </a:cubicBezTo>
                  <a:lnTo>
                    <a:pt x="13377" y="5159"/>
                  </a:lnTo>
                  <a:cubicBezTo>
                    <a:pt x="13028" y="5159"/>
                    <a:pt x="12746" y="4876"/>
                    <a:pt x="12746" y="4528"/>
                  </a:cubicBezTo>
                  <a:cubicBezTo>
                    <a:pt x="12746" y="4179"/>
                    <a:pt x="13028" y="3898"/>
                    <a:pt x="13377" y="3898"/>
                  </a:cubicBezTo>
                  <a:close/>
                  <a:moveTo>
                    <a:pt x="8422" y="3313"/>
                  </a:moveTo>
                  <a:cubicBezTo>
                    <a:pt x="10703" y="3313"/>
                    <a:pt x="12558" y="5168"/>
                    <a:pt x="12558" y="7449"/>
                  </a:cubicBezTo>
                  <a:cubicBezTo>
                    <a:pt x="12558" y="9730"/>
                    <a:pt x="10703" y="11585"/>
                    <a:pt x="8422" y="11585"/>
                  </a:cubicBezTo>
                  <a:cubicBezTo>
                    <a:pt x="6142" y="11585"/>
                    <a:pt x="4285" y="9730"/>
                    <a:pt x="4285" y="7449"/>
                  </a:cubicBezTo>
                  <a:cubicBezTo>
                    <a:pt x="4285" y="5168"/>
                    <a:pt x="6142" y="3313"/>
                    <a:pt x="8422" y="3313"/>
                  </a:cubicBezTo>
                  <a:close/>
                  <a:moveTo>
                    <a:pt x="2317" y="1"/>
                  </a:moveTo>
                  <a:cubicBezTo>
                    <a:pt x="1969" y="1"/>
                    <a:pt x="1686" y="283"/>
                    <a:pt x="1686" y="631"/>
                  </a:cubicBezTo>
                  <a:lnTo>
                    <a:pt x="1686" y="2008"/>
                  </a:lnTo>
                  <a:cubicBezTo>
                    <a:pt x="721" y="2235"/>
                    <a:pt x="0" y="3104"/>
                    <a:pt x="0" y="4137"/>
                  </a:cubicBezTo>
                  <a:lnTo>
                    <a:pt x="0" y="10760"/>
                  </a:lnTo>
                  <a:cubicBezTo>
                    <a:pt x="0" y="11969"/>
                    <a:pt x="981" y="12948"/>
                    <a:pt x="2190" y="12950"/>
                  </a:cubicBezTo>
                  <a:lnTo>
                    <a:pt x="14655" y="12950"/>
                  </a:lnTo>
                  <a:cubicBezTo>
                    <a:pt x="15864" y="12948"/>
                    <a:pt x="16843" y="11969"/>
                    <a:pt x="16845" y="10760"/>
                  </a:cubicBezTo>
                  <a:lnTo>
                    <a:pt x="16845" y="4137"/>
                  </a:lnTo>
                  <a:cubicBezTo>
                    <a:pt x="16843" y="2929"/>
                    <a:pt x="15864" y="1949"/>
                    <a:pt x="14655" y="1949"/>
                  </a:cubicBezTo>
                  <a:lnTo>
                    <a:pt x="11277" y="1949"/>
                  </a:lnTo>
                  <a:lnTo>
                    <a:pt x="10988" y="507"/>
                  </a:lnTo>
                  <a:cubicBezTo>
                    <a:pt x="10929" y="213"/>
                    <a:pt x="10671" y="1"/>
                    <a:pt x="10370" y="1"/>
                  </a:cubicBezTo>
                  <a:lnTo>
                    <a:pt x="6475" y="1"/>
                  </a:lnTo>
                  <a:cubicBezTo>
                    <a:pt x="6174" y="1"/>
                    <a:pt x="5914" y="213"/>
                    <a:pt x="5856" y="507"/>
                  </a:cubicBezTo>
                  <a:lnTo>
                    <a:pt x="5568" y="1949"/>
                  </a:lnTo>
                  <a:lnTo>
                    <a:pt x="5285" y="1949"/>
                  </a:lnTo>
                  <a:lnTo>
                    <a:pt x="5285" y="631"/>
                  </a:lnTo>
                  <a:cubicBezTo>
                    <a:pt x="5285" y="283"/>
                    <a:pt x="5002" y="1"/>
                    <a:pt x="46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80"/>
            <p:cNvSpPr/>
            <p:nvPr/>
          </p:nvSpPr>
          <p:spPr>
            <a:xfrm>
              <a:off x="4990070" y="2082748"/>
              <a:ext cx="347716" cy="55699"/>
            </a:xfrm>
            <a:custGeom>
              <a:avLst/>
              <a:gdLst/>
              <a:ahLst/>
              <a:cxnLst/>
              <a:rect l="l" t="t" r="r" b="b"/>
              <a:pathLst>
                <a:path w="15401" h="2467" extrusionOk="0">
                  <a:moveTo>
                    <a:pt x="4210" y="0"/>
                  </a:moveTo>
                  <a:cubicBezTo>
                    <a:pt x="3554" y="0"/>
                    <a:pt x="2898" y="299"/>
                    <a:pt x="2516" y="893"/>
                  </a:cubicBezTo>
                  <a:cubicBezTo>
                    <a:pt x="2381" y="1102"/>
                    <a:pt x="2132" y="1206"/>
                    <a:pt x="1883" y="1206"/>
                  </a:cubicBezTo>
                  <a:cubicBezTo>
                    <a:pt x="1634" y="1206"/>
                    <a:pt x="1385" y="1102"/>
                    <a:pt x="1250" y="893"/>
                  </a:cubicBezTo>
                  <a:cubicBezTo>
                    <a:pt x="1130" y="705"/>
                    <a:pt x="927" y="603"/>
                    <a:pt x="720" y="603"/>
                  </a:cubicBezTo>
                  <a:cubicBezTo>
                    <a:pt x="603" y="603"/>
                    <a:pt x="485" y="636"/>
                    <a:pt x="379" y="703"/>
                  </a:cubicBezTo>
                  <a:cubicBezTo>
                    <a:pt x="87" y="892"/>
                    <a:pt x="1" y="1281"/>
                    <a:pt x="189" y="1573"/>
                  </a:cubicBezTo>
                  <a:cubicBezTo>
                    <a:pt x="571" y="2168"/>
                    <a:pt x="1227" y="2466"/>
                    <a:pt x="1884" y="2466"/>
                  </a:cubicBezTo>
                  <a:cubicBezTo>
                    <a:pt x="2539" y="2466"/>
                    <a:pt x="3195" y="2169"/>
                    <a:pt x="3577" y="1575"/>
                  </a:cubicBezTo>
                  <a:cubicBezTo>
                    <a:pt x="3711" y="1365"/>
                    <a:pt x="3960" y="1261"/>
                    <a:pt x="4209" y="1261"/>
                  </a:cubicBezTo>
                  <a:cubicBezTo>
                    <a:pt x="4459" y="1261"/>
                    <a:pt x="4708" y="1365"/>
                    <a:pt x="4842" y="1575"/>
                  </a:cubicBezTo>
                  <a:lnTo>
                    <a:pt x="4851" y="1586"/>
                  </a:lnTo>
                  <a:cubicBezTo>
                    <a:pt x="5234" y="2173"/>
                    <a:pt x="5885" y="2466"/>
                    <a:pt x="6535" y="2466"/>
                  </a:cubicBezTo>
                  <a:cubicBezTo>
                    <a:pt x="7191" y="2466"/>
                    <a:pt x="7848" y="2168"/>
                    <a:pt x="8230" y="1573"/>
                  </a:cubicBezTo>
                  <a:cubicBezTo>
                    <a:pt x="8364" y="1365"/>
                    <a:pt x="8613" y="1260"/>
                    <a:pt x="8862" y="1260"/>
                  </a:cubicBezTo>
                  <a:cubicBezTo>
                    <a:pt x="9112" y="1260"/>
                    <a:pt x="9361" y="1365"/>
                    <a:pt x="9495" y="1573"/>
                  </a:cubicBezTo>
                  <a:cubicBezTo>
                    <a:pt x="9498" y="1578"/>
                    <a:pt x="9501" y="1582"/>
                    <a:pt x="9504" y="1586"/>
                  </a:cubicBezTo>
                  <a:cubicBezTo>
                    <a:pt x="9887" y="2173"/>
                    <a:pt x="10538" y="2466"/>
                    <a:pt x="11188" y="2466"/>
                  </a:cubicBezTo>
                  <a:cubicBezTo>
                    <a:pt x="11844" y="2466"/>
                    <a:pt x="12501" y="2168"/>
                    <a:pt x="12883" y="1573"/>
                  </a:cubicBezTo>
                  <a:cubicBezTo>
                    <a:pt x="13017" y="1365"/>
                    <a:pt x="13267" y="1261"/>
                    <a:pt x="13516" y="1261"/>
                  </a:cubicBezTo>
                  <a:cubicBezTo>
                    <a:pt x="13765" y="1261"/>
                    <a:pt x="14014" y="1365"/>
                    <a:pt x="14148" y="1573"/>
                  </a:cubicBezTo>
                  <a:cubicBezTo>
                    <a:pt x="14268" y="1763"/>
                    <a:pt x="14473" y="1868"/>
                    <a:pt x="14682" y="1868"/>
                  </a:cubicBezTo>
                  <a:cubicBezTo>
                    <a:pt x="14799" y="1868"/>
                    <a:pt x="14917" y="1835"/>
                    <a:pt x="15022" y="1767"/>
                  </a:cubicBezTo>
                  <a:cubicBezTo>
                    <a:pt x="15317" y="1579"/>
                    <a:pt x="15400" y="1185"/>
                    <a:pt x="15209" y="893"/>
                  </a:cubicBezTo>
                  <a:cubicBezTo>
                    <a:pt x="14827" y="298"/>
                    <a:pt x="14171" y="0"/>
                    <a:pt x="13515" y="0"/>
                  </a:cubicBezTo>
                  <a:cubicBezTo>
                    <a:pt x="12860" y="0"/>
                    <a:pt x="12204" y="298"/>
                    <a:pt x="11822" y="893"/>
                  </a:cubicBezTo>
                  <a:cubicBezTo>
                    <a:pt x="11687" y="1102"/>
                    <a:pt x="11438" y="1206"/>
                    <a:pt x="11189" y="1206"/>
                  </a:cubicBezTo>
                  <a:cubicBezTo>
                    <a:pt x="10940" y="1206"/>
                    <a:pt x="10690" y="1102"/>
                    <a:pt x="10556" y="893"/>
                  </a:cubicBezTo>
                  <a:lnTo>
                    <a:pt x="10547" y="880"/>
                  </a:lnTo>
                  <a:cubicBezTo>
                    <a:pt x="10164" y="293"/>
                    <a:pt x="9514" y="0"/>
                    <a:pt x="8863" y="0"/>
                  </a:cubicBezTo>
                  <a:cubicBezTo>
                    <a:pt x="8207" y="0"/>
                    <a:pt x="7551" y="299"/>
                    <a:pt x="7169" y="893"/>
                  </a:cubicBezTo>
                  <a:cubicBezTo>
                    <a:pt x="7034" y="1102"/>
                    <a:pt x="6785" y="1206"/>
                    <a:pt x="6536" y="1206"/>
                  </a:cubicBezTo>
                  <a:cubicBezTo>
                    <a:pt x="6287" y="1206"/>
                    <a:pt x="6038" y="1102"/>
                    <a:pt x="5903" y="893"/>
                  </a:cubicBezTo>
                  <a:lnTo>
                    <a:pt x="5895" y="880"/>
                  </a:lnTo>
                  <a:cubicBezTo>
                    <a:pt x="5511" y="293"/>
                    <a:pt x="4861" y="0"/>
                    <a:pt x="4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80"/>
            <p:cNvSpPr/>
            <p:nvPr/>
          </p:nvSpPr>
          <p:spPr>
            <a:xfrm>
              <a:off x="4990183" y="2145468"/>
              <a:ext cx="347535" cy="55699"/>
            </a:xfrm>
            <a:custGeom>
              <a:avLst/>
              <a:gdLst/>
              <a:ahLst/>
              <a:cxnLst/>
              <a:rect l="l" t="t" r="r" b="b"/>
              <a:pathLst>
                <a:path w="15393" h="2467" extrusionOk="0">
                  <a:moveTo>
                    <a:pt x="13510" y="0"/>
                  </a:moveTo>
                  <a:cubicBezTo>
                    <a:pt x="12854" y="0"/>
                    <a:pt x="12199" y="297"/>
                    <a:pt x="11817" y="893"/>
                  </a:cubicBezTo>
                  <a:cubicBezTo>
                    <a:pt x="11683" y="1101"/>
                    <a:pt x="11434" y="1206"/>
                    <a:pt x="11184" y="1206"/>
                  </a:cubicBezTo>
                  <a:cubicBezTo>
                    <a:pt x="10935" y="1206"/>
                    <a:pt x="10685" y="1101"/>
                    <a:pt x="10551" y="893"/>
                  </a:cubicBezTo>
                  <a:lnTo>
                    <a:pt x="10542" y="881"/>
                  </a:lnTo>
                  <a:cubicBezTo>
                    <a:pt x="10159" y="294"/>
                    <a:pt x="9508" y="1"/>
                    <a:pt x="8857" y="1"/>
                  </a:cubicBezTo>
                  <a:cubicBezTo>
                    <a:pt x="8201" y="1"/>
                    <a:pt x="7545" y="298"/>
                    <a:pt x="7164" y="893"/>
                  </a:cubicBezTo>
                  <a:cubicBezTo>
                    <a:pt x="7030" y="1101"/>
                    <a:pt x="6781" y="1206"/>
                    <a:pt x="6532" y="1206"/>
                  </a:cubicBezTo>
                  <a:cubicBezTo>
                    <a:pt x="6282" y="1206"/>
                    <a:pt x="6033" y="1101"/>
                    <a:pt x="5898" y="893"/>
                  </a:cubicBezTo>
                  <a:lnTo>
                    <a:pt x="5890" y="881"/>
                  </a:lnTo>
                  <a:cubicBezTo>
                    <a:pt x="5506" y="294"/>
                    <a:pt x="4855" y="1"/>
                    <a:pt x="4204" y="1"/>
                  </a:cubicBezTo>
                  <a:cubicBezTo>
                    <a:pt x="3548" y="1"/>
                    <a:pt x="2892" y="298"/>
                    <a:pt x="2511" y="893"/>
                  </a:cubicBezTo>
                  <a:cubicBezTo>
                    <a:pt x="2377" y="1102"/>
                    <a:pt x="2128" y="1207"/>
                    <a:pt x="1879" y="1207"/>
                  </a:cubicBezTo>
                  <a:cubicBezTo>
                    <a:pt x="1630" y="1207"/>
                    <a:pt x="1380" y="1102"/>
                    <a:pt x="1245" y="893"/>
                  </a:cubicBezTo>
                  <a:cubicBezTo>
                    <a:pt x="1124" y="708"/>
                    <a:pt x="923" y="607"/>
                    <a:pt x="717" y="607"/>
                  </a:cubicBezTo>
                  <a:cubicBezTo>
                    <a:pt x="600" y="607"/>
                    <a:pt x="482" y="640"/>
                    <a:pt x="377" y="707"/>
                  </a:cubicBezTo>
                  <a:cubicBezTo>
                    <a:pt x="85" y="894"/>
                    <a:pt x="0" y="1282"/>
                    <a:pt x="184" y="1574"/>
                  </a:cubicBezTo>
                  <a:cubicBezTo>
                    <a:pt x="566" y="2169"/>
                    <a:pt x="1222" y="2466"/>
                    <a:pt x="1879" y="2466"/>
                  </a:cubicBezTo>
                  <a:cubicBezTo>
                    <a:pt x="2534" y="2466"/>
                    <a:pt x="3190" y="2169"/>
                    <a:pt x="3572" y="1574"/>
                  </a:cubicBezTo>
                  <a:cubicBezTo>
                    <a:pt x="3706" y="1365"/>
                    <a:pt x="3955" y="1261"/>
                    <a:pt x="4204" y="1261"/>
                  </a:cubicBezTo>
                  <a:cubicBezTo>
                    <a:pt x="4454" y="1261"/>
                    <a:pt x="4703" y="1365"/>
                    <a:pt x="4837" y="1574"/>
                  </a:cubicBezTo>
                  <a:lnTo>
                    <a:pt x="4846" y="1587"/>
                  </a:lnTo>
                  <a:cubicBezTo>
                    <a:pt x="5230" y="2174"/>
                    <a:pt x="5880" y="2466"/>
                    <a:pt x="6531" y="2466"/>
                  </a:cubicBezTo>
                  <a:cubicBezTo>
                    <a:pt x="7187" y="2466"/>
                    <a:pt x="7843" y="2169"/>
                    <a:pt x="8225" y="1574"/>
                  </a:cubicBezTo>
                  <a:cubicBezTo>
                    <a:pt x="8359" y="1365"/>
                    <a:pt x="8608" y="1261"/>
                    <a:pt x="8857" y="1261"/>
                  </a:cubicBezTo>
                  <a:cubicBezTo>
                    <a:pt x="9107" y="1261"/>
                    <a:pt x="9356" y="1365"/>
                    <a:pt x="9490" y="1574"/>
                  </a:cubicBezTo>
                  <a:lnTo>
                    <a:pt x="9499" y="1586"/>
                  </a:lnTo>
                  <a:cubicBezTo>
                    <a:pt x="9883" y="2173"/>
                    <a:pt x="10534" y="2466"/>
                    <a:pt x="11184" y="2466"/>
                  </a:cubicBezTo>
                  <a:cubicBezTo>
                    <a:pt x="11840" y="2466"/>
                    <a:pt x="12496" y="2168"/>
                    <a:pt x="12878" y="1574"/>
                  </a:cubicBezTo>
                  <a:cubicBezTo>
                    <a:pt x="13012" y="1365"/>
                    <a:pt x="13261" y="1261"/>
                    <a:pt x="13510" y="1261"/>
                  </a:cubicBezTo>
                  <a:cubicBezTo>
                    <a:pt x="13760" y="1261"/>
                    <a:pt x="14009" y="1365"/>
                    <a:pt x="14143" y="1574"/>
                  </a:cubicBezTo>
                  <a:cubicBezTo>
                    <a:pt x="14264" y="1762"/>
                    <a:pt x="14466" y="1864"/>
                    <a:pt x="14674" y="1864"/>
                  </a:cubicBezTo>
                  <a:cubicBezTo>
                    <a:pt x="14791" y="1864"/>
                    <a:pt x="14909" y="1832"/>
                    <a:pt x="15014" y="1764"/>
                  </a:cubicBezTo>
                  <a:cubicBezTo>
                    <a:pt x="15308" y="1576"/>
                    <a:pt x="15392" y="1186"/>
                    <a:pt x="15204" y="893"/>
                  </a:cubicBezTo>
                  <a:cubicBezTo>
                    <a:pt x="14822" y="298"/>
                    <a:pt x="14166" y="0"/>
                    <a:pt x="135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3" name="Google Shape;1193;p80"/>
          <p:cNvGrpSpPr/>
          <p:nvPr/>
        </p:nvGrpSpPr>
        <p:grpSpPr>
          <a:xfrm>
            <a:off x="4652863" y="3078802"/>
            <a:ext cx="355841" cy="355878"/>
            <a:chOff x="5458011" y="2076133"/>
            <a:chExt cx="436400" cy="436446"/>
          </a:xfrm>
        </p:grpSpPr>
        <p:sp>
          <p:nvSpPr>
            <p:cNvPr id="1194" name="Google Shape;1194;p80"/>
            <p:cNvSpPr/>
            <p:nvPr/>
          </p:nvSpPr>
          <p:spPr>
            <a:xfrm>
              <a:off x="5458011" y="2076133"/>
              <a:ext cx="153008" cy="152240"/>
            </a:xfrm>
            <a:custGeom>
              <a:avLst/>
              <a:gdLst/>
              <a:ahLst/>
              <a:cxnLst/>
              <a:rect l="l" t="t" r="r" b="b"/>
              <a:pathLst>
                <a:path w="6777" h="6743" extrusionOk="0">
                  <a:moveTo>
                    <a:pt x="6103" y="0"/>
                  </a:moveTo>
                  <a:cubicBezTo>
                    <a:pt x="6091" y="0"/>
                    <a:pt x="6080" y="0"/>
                    <a:pt x="6069" y="1"/>
                  </a:cubicBezTo>
                  <a:lnTo>
                    <a:pt x="676" y="1"/>
                  </a:lnTo>
                  <a:cubicBezTo>
                    <a:pt x="302" y="1"/>
                    <a:pt x="0" y="303"/>
                    <a:pt x="0" y="675"/>
                  </a:cubicBezTo>
                  <a:lnTo>
                    <a:pt x="0" y="6070"/>
                  </a:lnTo>
                  <a:cubicBezTo>
                    <a:pt x="2" y="6442"/>
                    <a:pt x="302" y="6742"/>
                    <a:pt x="674" y="6742"/>
                  </a:cubicBezTo>
                  <a:cubicBezTo>
                    <a:pt x="1047" y="6742"/>
                    <a:pt x="1349" y="6442"/>
                    <a:pt x="1350" y="6070"/>
                  </a:cubicBezTo>
                  <a:lnTo>
                    <a:pt x="1350" y="1350"/>
                  </a:lnTo>
                  <a:lnTo>
                    <a:pt x="6069" y="1350"/>
                  </a:lnTo>
                  <a:cubicBezTo>
                    <a:pt x="6080" y="1350"/>
                    <a:pt x="6091" y="1350"/>
                    <a:pt x="6103" y="1350"/>
                  </a:cubicBezTo>
                  <a:cubicBezTo>
                    <a:pt x="6473" y="1350"/>
                    <a:pt x="6777" y="1049"/>
                    <a:pt x="6777" y="675"/>
                  </a:cubicBezTo>
                  <a:cubicBezTo>
                    <a:pt x="6777" y="300"/>
                    <a:pt x="6473" y="0"/>
                    <a:pt x="6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80"/>
            <p:cNvSpPr/>
            <p:nvPr/>
          </p:nvSpPr>
          <p:spPr>
            <a:xfrm>
              <a:off x="5741381" y="2076133"/>
              <a:ext cx="153030" cy="151540"/>
            </a:xfrm>
            <a:custGeom>
              <a:avLst/>
              <a:gdLst/>
              <a:ahLst/>
              <a:cxnLst/>
              <a:rect l="l" t="t" r="r" b="b"/>
              <a:pathLst>
                <a:path w="6778" h="6712" extrusionOk="0">
                  <a:moveTo>
                    <a:pt x="676" y="0"/>
                  </a:moveTo>
                  <a:cubicBezTo>
                    <a:pt x="305" y="0"/>
                    <a:pt x="1" y="300"/>
                    <a:pt x="1" y="675"/>
                  </a:cubicBezTo>
                  <a:cubicBezTo>
                    <a:pt x="1" y="1049"/>
                    <a:pt x="305" y="1350"/>
                    <a:pt x="676" y="1350"/>
                  </a:cubicBezTo>
                  <a:cubicBezTo>
                    <a:pt x="688" y="1350"/>
                    <a:pt x="699" y="1350"/>
                    <a:pt x="710" y="1350"/>
                  </a:cubicBezTo>
                  <a:lnTo>
                    <a:pt x="5429" y="1350"/>
                  </a:lnTo>
                  <a:lnTo>
                    <a:pt x="5429" y="6070"/>
                  </a:lnTo>
                  <a:cubicBezTo>
                    <a:pt x="5446" y="6429"/>
                    <a:pt x="5743" y="6712"/>
                    <a:pt x="6103" y="6712"/>
                  </a:cubicBezTo>
                  <a:cubicBezTo>
                    <a:pt x="6464" y="6712"/>
                    <a:pt x="6761" y="6429"/>
                    <a:pt x="6777" y="6070"/>
                  </a:cubicBezTo>
                  <a:lnTo>
                    <a:pt x="6777" y="675"/>
                  </a:lnTo>
                  <a:cubicBezTo>
                    <a:pt x="6777" y="303"/>
                    <a:pt x="6475" y="1"/>
                    <a:pt x="6103" y="1"/>
                  </a:cubicBezTo>
                  <a:lnTo>
                    <a:pt x="710" y="1"/>
                  </a:lnTo>
                  <a:cubicBezTo>
                    <a:pt x="699" y="0"/>
                    <a:pt x="688" y="0"/>
                    <a:pt x="6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80"/>
            <p:cNvSpPr/>
            <p:nvPr/>
          </p:nvSpPr>
          <p:spPr>
            <a:xfrm>
              <a:off x="5741381" y="2360293"/>
              <a:ext cx="153030" cy="152285"/>
            </a:xfrm>
            <a:custGeom>
              <a:avLst/>
              <a:gdLst/>
              <a:ahLst/>
              <a:cxnLst/>
              <a:rect l="l" t="t" r="r" b="b"/>
              <a:pathLst>
                <a:path w="6778" h="6745" extrusionOk="0">
                  <a:moveTo>
                    <a:pt x="6103" y="0"/>
                  </a:moveTo>
                  <a:cubicBezTo>
                    <a:pt x="5731" y="0"/>
                    <a:pt x="5429" y="302"/>
                    <a:pt x="5429" y="675"/>
                  </a:cubicBezTo>
                  <a:lnTo>
                    <a:pt x="5429" y="5395"/>
                  </a:lnTo>
                  <a:lnTo>
                    <a:pt x="709" y="5395"/>
                  </a:lnTo>
                  <a:cubicBezTo>
                    <a:pt x="698" y="5394"/>
                    <a:pt x="686" y="5394"/>
                    <a:pt x="675" y="5394"/>
                  </a:cubicBezTo>
                  <a:cubicBezTo>
                    <a:pt x="305" y="5394"/>
                    <a:pt x="1" y="5695"/>
                    <a:pt x="1" y="6069"/>
                  </a:cubicBezTo>
                  <a:cubicBezTo>
                    <a:pt x="1" y="6443"/>
                    <a:pt x="305" y="6744"/>
                    <a:pt x="675" y="6744"/>
                  </a:cubicBezTo>
                  <a:cubicBezTo>
                    <a:pt x="686" y="6744"/>
                    <a:pt x="698" y="6744"/>
                    <a:pt x="709" y="6743"/>
                  </a:cubicBezTo>
                  <a:lnTo>
                    <a:pt x="6103" y="6743"/>
                  </a:lnTo>
                  <a:cubicBezTo>
                    <a:pt x="6475" y="6743"/>
                    <a:pt x="6777" y="6441"/>
                    <a:pt x="6777" y="6068"/>
                  </a:cubicBezTo>
                  <a:lnTo>
                    <a:pt x="6777" y="675"/>
                  </a:lnTo>
                  <a:cubicBezTo>
                    <a:pt x="6777" y="302"/>
                    <a:pt x="6475" y="2"/>
                    <a:pt x="6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80"/>
            <p:cNvSpPr/>
            <p:nvPr/>
          </p:nvSpPr>
          <p:spPr>
            <a:xfrm>
              <a:off x="5458011" y="2360993"/>
              <a:ext cx="153008" cy="151585"/>
            </a:xfrm>
            <a:custGeom>
              <a:avLst/>
              <a:gdLst/>
              <a:ahLst/>
              <a:cxnLst/>
              <a:rect l="l" t="t" r="r" b="b"/>
              <a:pathLst>
                <a:path w="6777" h="6714" extrusionOk="0">
                  <a:moveTo>
                    <a:pt x="674" y="0"/>
                  </a:moveTo>
                  <a:cubicBezTo>
                    <a:pt x="314" y="0"/>
                    <a:pt x="16" y="283"/>
                    <a:pt x="0" y="644"/>
                  </a:cubicBezTo>
                  <a:lnTo>
                    <a:pt x="0" y="6038"/>
                  </a:lnTo>
                  <a:cubicBezTo>
                    <a:pt x="0" y="6410"/>
                    <a:pt x="302" y="6712"/>
                    <a:pt x="676" y="6712"/>
                  </a:cubicBezTo>
                  <a:lnTo>
                    <a:pt x="6069" y="6712"/>
                  </a:lnTo>
                  <a:cubicBezTo>
                    <a:pt x="6080" y="6713"/>
                    <a:pt x="6091" y="6713"/>
                    <a:pt x="6103" y="6713"/>
                  </a:cubicBezTo>
                  <a:cubicBezTo>
                    <a:pt x="6473" y="6713"/>
                    <a:pt x="6777" y="6412"/>
                    <a:pt x="6777" y="6038"/>
                  </a:cubicBezTo>
                  <a:cubicBezTo>
                    <a:pt x="6777" y="5664"/>
                    <a:pt x="6473" y="5363"/>
                    <a:pt x="6103" y="5363"/>
                  </a:cubicBezTo>
                  <a:cubicBezTo>
                    <a:pt x="6091" y="5363"/>
                    <a:pt x="6080" y="5363"/>
                    <a:pt x="6069" y="5364"/>
                  </a:cubicBezTo>
                  <a:lnTo>
                    <a:pt x="1349" y="5364"/>
                  </a:lnTo>
                  <a:lnTo>
                    <a:pt x="1349" y="644"/>
                  </a:lnTo>
                  <a:cubicBezTo>
                    <a:pt x="1333" y="283"/>
                    <a:pt x="1035" y="0"/>
                    <a:pt x="6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80"/>
            <p:cNvSpPr/>
            <p:nvPr/>
          </p:nvSpPr>
          <p:spPr>
            <a:xfrm>
              <a:off x="5499599" y="2188162"/>
              <a:ext cx="353270" cy="212387"/>
            </a:xfrm>
            <a:custGeom>
              <a:avLst/>
              <a:gdLst/>
              <a:ahLst/>
              <a:cxnLst/>
              <a:rect l="l" t="t" r="r" b="b"/>
              <a:pathLst>
                <a:path w="15647" h="9407" extrusionOk="0">
                  <a:moveTo>
                    <a:pt x="7823" y="881"/>
                  </a:moveTo>
                  <a:cubicBezTo>
                    <a:pt x="9928" y="881"/>
                    <a:pt x="11643" y="2596"/>
                    <a:pt x="11643" y="4702"/>
                  </a:cubicBezTo>
                  <a:cubicBezTo>
                    <a:pt x="11643" y="6810"/>
                    <a:pt x="9929" y="8523"/>
                    <a:pt x="7823" y="8523"/>
                  </a:cubicBezTo>
                  <a:cubicBezTo>
                    <a:pt x="5715" y="8523"/>
                    <a:pt x="4002" y="6810"/>
                    <a:pt x="4002" y="4702"/>
                  </a:cubicBezTo>
                  <a:cubicBezTo>
                    <a:pt x="4002" y="2596"/>
                    <a:pt x="5717" y="881"/>
                    <a:pt x="7823" y="881"/>
                  </a:cubicBezTo>
                  <a:close/>
                  <a:moveTo>
                    <a:pt x="7823" y="0"/>
                  </a:moveTo>
                  <a:cubicBezTo>
                    <a:pt x="4846" y="0"/>
                    <a:pt x="1870" y="1453"/>
                    <a:pt x="127" y="4357"/>
                  </a:cubicBezTo>
                  <a:cubicBezTo>
                    <a:pt x="0" y="4570"/>
                    <a:pt x="0" y="4837"/>
                    <a:pt x="127" y="5050"/>
                  </a:cubicBezTo>
                  <a:cubicBezTo>
                    <a:pt x="1870" y="7954"/>
                    <a:pt x="4846" y="9406"/>
                    <a:pt x="7822" y="9406"/>
                  </a:cubicBezTo>
                  <a:cubicBezTo>
                    <a:pt x="10799" y="9406"/>
                    <a:pt x="13775" y="7954"/>
                    <a:pt x="15518" y="5050"/>
                  </a:cubicBezTo>
                  <a:cubicBezTo>
                    <a:pt x="15646" y="4837"/>
                    <a:pt x="15646" y="4570"/>
                    <a:pt x="15518" y="4357"/>
                  </a:cubicBezTo>
                  <a:cubicBezTo>
                    <a:pt x="13775" y="1452"/>
                    <a:pt x="10799" y="0"/>
                    <a:pt x="7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80"/>
            <p:cNvSpPr/>
            <p:nvPr/>
          </p:nvSpPr>
          <p:spPr>
            <a:xfrm>
              <a:off x="5636667" y="2253321"/>
              <a:ext cx="79066" cy="82047"/>
            </a:xfrm>
            <a:custGeom>
              <a:avLst/>
              <a:gdLst/>
              <a:ahLst/>
              <a:cxnLst/>
              <a:rect l="l" t="t" r="r" b="b"/>
              <a:pathLst>
                <a:path w="3502" h="3634" extrusionOk="0">
                  <a:moveTo>
                    <a:pt x="1752" y="1"/>
                  </a:moveTo>
                  <a:cubicBezTo>
                    <a:pt x="1365" y="1"/>
                    <a:pt x="1059" y="323"/>
                    <a:pt x="1078" y="710"/>
                  </a:cubicBezTo>
                  <a:lnTo>
                    <a:pt x="1078" y="1142"/>
                  </a:lnTo>
                  <a:lnTo>
                    <a:pt x="644" y="1142"/>
                  </a:lnTo>
                  <a:cubicBezTo>
                    <a:pt x="284" y="1160"/>
                    <a:pt x="1" y="1456"/>
                    <a:pt x="1" y="1816"/>
                  </a:cubicBezTo>
                  <a:cubicBezTo>
                    <a:pt x="1" y="2177"/>
                    <a:pt x="284" y="2475"/>
                    <a:pt x="644" y="2491"/>
                  </a:cubicBezTo>
                  <a:lnTo>
                    <a:pt x="1078" y="2491"/>
                  </a:lnTo>
                  <a:lnTo>
                    <a:pt x="1078" y="2926"/>
                  </a:lnTo>
                  <a:cubicBezTo>
                    <a:pt x="1059" y="3311"/>
                    <a:pt x="1365" y="3634"/>
                    <a:pt x="1752" y="3634"/>
                  </a:cubicBezTo>
                  <a:cubicBezTo>
                    <a:pt x="2137" y="3634"/>
                    <a:pt x="2445" y="3311"/>
                    <a:pt x="2426" y="2926"/>
                  </a:cubicBezTo>
                  <a:lnTo>
                    <a:pt x="2426" y="2492"/>
                  </a:lnTo>
                  <a:lnTo>
                    <a:pt x="2860" y="2492"/>
                  </a:lnTo>
                  <a:cubicBezTo>
                    <a:pt x="3219" y="2475"/>
                    <a:pt x="3502" y="2178"/>
                    <a:pt x="3502" y="1818"/>
                  </a:cubicBezTo>
                  <a:cubicBezTo>
                    <a:pt x="3502" y="1457"/>
                    <a:pt x="3219" y="1160"/>
                    <a:pt x="2860" y="1144"/>
                  </a:cubicBezTo>
                  <a:lnTo>
                    <a:pt x="2860" y="1142"/>
                  </a:lnTo>
                  <a:lnTo>
                    <a:pt x="2426" y="1142"/>
                  </a:lnTo>
                  <a:lnTo>
                    <a:pt x="2426" y="710"/>
                  </a:lnTo>
                  <a:cubicBezTo>
                    <a:pt x="2445" y="323"/>
                    <a:pt x="2137" y="1"/>
                    <a:pt x="1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 name="Google Shape;1200;p80"/>
          <p:cNvGrpSpPr/>
          <p:nvPr/>
        </p:nvGrpSpPr>
        <p:grpSpPr>
          <a:xfrm>
            <a:off x="5120575" y="3078820"/>
            <a:ext cx="260221" cy="355841"/>
            <a:chOff x="5983683" y="2083561"/>
            <a:chExt cx="319133" cy="436400"/>
          </a:xfrm>
        </p:grpSpPr>
        <p:sp>
          <p:nvSpPr>
            <p:cNvPr id="1201" name="Google Shape;1201;p80"/>
            <p:cNvSpPr/>
            <p:nvPr/>
          </p:nvSpPr>
          <p:spPr>
            <a:xfrm>
              <a:off x="6257323" y="2318118"/>
              <a:ext cx="45494" cy="45494"/>
            </a:xfrm>
            <a:custGeom>
              <a:avLst/>
              <a:gdLst/>
              <a:ahLst/>
              <a:cxnLst/>
              <a:rect l="l" t="t" r="r" b="b"/>
              <a:pathLst>
                <a:path w="2015" h="2015" extrusionOk="0">
                  <a:moveTo>
                    <a:pt x="211" y="0"/>
                  </a:moveTo>
                  <a:cubicBezTo>
                    <a:pt x="95" y="0"/>
                    <a:pt x="1" y="94"/>
                    <a:pt x="2" y="210"/>
                  </a:cubicBezTo>
                  <a:lnTo>
                    <a:pt x="2" y="1804"/>
                  </a:lnTo>
                  <a:cubicBezTo>
                    <a:pt x="2" y="1919"/>
                    <a:pt x="95" y="2014"/>
                    <a:pt x="211" y="2014"/>
                  </a:cubicBezTo>
                  <a:lnTo>
                    <a:pt x="1805" y="2014"/>
                  </a:lnTo>
                  <a:cubicBezTo>
                    <a:pt x="1920" y="2014"/>
                    <a:pt x="2015" y="1919"/>
                    <a:pt x="2015" y="1804"/>
                  </a:cubicBezTo>
                  <a:lnTo>
                    <a:pt x="2015" y="210"/>
                  </a:lnTo>
                  <a:cubicBezTo>
                    <a:pt x="2015" y="94"/>
                    <a:pt x="1921" y="0"/>
                    <a:pt x="1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80"/>
            <p:cNvSpPr/>
            <p:nvPr/>
          </p:nvSpPr>
          <p:spPr>
            <a:xfrm>
              <a:off x="6061892" y="2239910"/>
              <a:ext cx="162739" cy="123702"/>
            </a:xfrm>
            <a:custGeom>
              <a:avLst/>
              <a:gdLst/>
              <a:ahLst/>
              <a:cxnLst/>
              <a:rect l="l" t="t" r="r" b="b"/>
              <a:pathLst>
                <a:path w="7208" h="5479" extrusionOk="0">
                  <a:moveTo>
                    <a:pt x="210" y="1"/>
                  </a:moveTo>
                  <a:cubicBezTo>
                    <a:pt x="95" y="1"/>
                    <a:pt x="0" y="96"/>
                    <a:pt x="0" y="211"/>
                  </a:cubicBezTo>
                  <a:lnTo>
                    <a:pt x="0" y="5268"/>
                  </a:lnTo>
                  <a:cubicBezTo>
                    <a:pt x="0" y="5383"/>
                    <a:pt x="95" y="5478"/>
                    <a:pt x="210" y="5478"/>
                  </a:cubicBezTo>
                  <a:lnTo>
                    <a:pt x="6997" y="5478"/>
                  </a:lnTo>
                  <a:cubicBezTo>
                    <a:pt x="7114" y="5478"/>
                    <a:pt x="7207" y="5383"/>
                    <a:pt x="7207" y="5268"/>
                  </a:cubicBezTo>
                  <a:lnTo>
                    <a:pt x="7207" y="211"/>
                  </a:lnTo>
                  <a:cubicBezTo>
                    <a:pt x="7207" y="96"/>
                    <a:pt x="7114" y="1"/>
                    <a:pt x="69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80"/>
            <p:cNvSpPr/>
            <p:nvPr/>
          </p:nvSpPr>
          <p:spPr>
            <a:xfrm>
              <a:off x="5983683" y="2161747"/>
              <a:ext cx="45471" cy="45471"/>
            </a:xfrm>
            <a:custGeom>
              <a:avLst/>
              <a:gdLst/>
              <a:ahLst/>
              <a:cxnLst/>
              <a:rect l="l" t="t" r="r" b="b"/>
              <a:pathLst>
                <a:path w="2014" h="2014" extrusionOk="0">
                  <a:moveTo>
                    <a:pt x="211" y="1"/>
                  </a:moveTo>
                  <a:cubicBezTo>
                    <a:pt x="94" y="1"/>
                    <a:pt x="1" y="94"/>
                    <a:pt x="1" y="211"/>
                  </a:cubicBezTo>
                  <a:lnTo>
                    <a:pt x="1" y="1803"/>
                  </a:lnTo>
                  <a:cubicBezTo>
                    <a:pt x="1" y="1920"/>
                    <a:pt x="94" y="2013"/>
                    <a:pt x="211" y="2013"/>
                  </a:cubicBezTo>
                  <a:lnTo>
                    <a:pt x="1805" y="2013"/>
                  </a:lnTo>
                  <a:cubicBezTo>
                    <a:pt x="1920" y="2013"/>
                    <a:pt x="2013" y="1920"/>
                    <a:pt x="2013" y="1803"/>
                  </a:cubicBezTo>
                  <a:lnTo>
                    <a:pt x="2013" y="211"/>
                  </a:lnTo>
                  <a:cubicBezTo>
                    <a:pt x="2013" y="94"/>
                    <a:pt x="1920" y="1"/>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80"/>
            <p:cNvSpPr/>
            <p:nvPr/>
          </p:nvSpPr>
          <p:spPr>
            <a:xfrm>
              <a:off x="6257323" y="2161747"/>
              <a:ext cx="45494" cy="45471"/>
            </a:xfrm>
            <a:custGeom>
              <a:avLst/>
              <a:gdLst/>
              <a:ahLst/>
              <a:cxnLst/>
              <a:rect l="l" t="t" r="r" b="b"/>
              <a:pathLst>
                <a:path w="2015" h="2014" extrusionOk="0">
                  <a:moveTo>
                    <a:pt x="211" y="1"/>
                  </a:moveTo>
                  <a:cubicBezTo>
                    <a:pt x="95" y="1"/>
                    <a:pt x="2" y="94"/>
                    <a:pt x="2" y="211"/>
                  </a:cubicBezTo>
                  <a:lnTo>
                    <a:pt x="2" y="1803"/>
                  </a:lnTo>
                  <a:cubicBezTo>
                    <a:pt x="1" y="1920"/>
                    <a:pt x="95" y="2013"/>
                    <a:pt x="211" y="2013"/>
                  </a:cubicBezTo>
                  <a:lnTo>
                    <a:pt x="1805" y="2013"/>
                  </a:lnTo>
                  <a:cubicBezTo>
                    <a:pt x="1921" y="2013"/>
                    <a:pt x="2015" y="1920"/>
                    <a:pt x="2015" y="1803"/>
                  </a:cubicBezTo>
                  <a:lnTo>
                    <a:pt x="2015" y="211"/>
                  </a:lnTo>
                  <a:cubicBezTo>
                    <a:pt x="2015" y="94"/>
                    <a:pt x="1920" y="1"/>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80"/>
            <p:cNvSpPr/>
            <p:nvPr/>
          </p:nvSpPr>
          <p:spPr>
            <a:xfrm>
              <a:off x="6061892" y="2083561"/>
              <a:ext cx="162739" cy="123657"/>
            </a:xfrm>
            <a:custGeom>
              <a:avLst/>
              <a:gdLst/>
              <a:ahLst/>
              <a:cxnLst/>
              <a:rect l="l" t="t" r="r" b="b"/>
              <a:pathLst>
                <a:path w="7208" h="5477" extrusionOk="0">
                  <a:moveTo>
                    <a:pt x="210" y="0"/>
                  </a:moveTo>
                  <a:cubicBezTo>
                    <a:pt x="95" y="0"/>
                    <a:pt x="0" y="94"/>
                    <a:pt x="0" y="211"/>
                  </a:cubicBezTo>
                  <a:lnTo>
                    <a:pt x="0" y="5266"/>
                  </a:lnTo>
                  <a:cubicBezTo>
                    <a:pt x="0" y="5383"/>
                    <a:pt x="95" y="5476"/>
                    <a:pt x="210" y="5476"/>
                  </a:cubicBezTo>
                  <a:lnTo>
                    <a:pt x="6997" y="5476"/>
                  </a:lnTo>
                  <a:cubicBezTo>
                    <a:pt x="7114" y="5476"/>
                    <a:pt x="7207" y="5383"/>
                    <a:pt x="7207" y="5266"/>
                  </a:cubicBezTo>
                  <a:lnTo>
                    <a:pt x="7207" y="211"/>
                  </a:lnTo>
                  <a:cubicBezTo>
                    <a:pt x="7207" y="94"/>
                    <a:pt x="7114" y="0"/>
                    <a:pt x="69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80"/>
            <p:cNvSpPr/>
            <p:nvPr/>
          </p:nvSpPr>
          <p:spPr>
            <a:xfrm>
              <a:off x="5983683" y="2239910"/>
              <a:ext cx="45471" cy="45471"/>
            </a:xfrm>
            <a:custGeom>
              <a:avLst/>
              <a:gdLst/>
              <a:ahLst/>
              <a:cxnLst/>
              <a:rect l="l" t="t" r="r" b="b"/>
              <a:pathLst>
                <a:path w="2014" h="2014" extrusionOk="0">
                  <a:moveTo>
                    <a:pt x="211" y="1"/>
                  </a:moveTo>
                  <a:cubicBezTo>
                    <a:pt x="94" y="1"/>
                    <a:pt x="1" y="96"/>
                    <a:pt x="1" y="211"/>
                  </a:cubicBezTo>
                  <a:lnTo>
                    <a:pt x="1" y="1805"/>
                  </a:lnTo>
                  <a:cubicBezTo>
                    <a:pt x="1" y="1920"/>
                    <a:pt x="94" y="2013"/>
                    <a:pt x="211" y="2013"/>
                  </a:cubicBezTo>
                  <a:lnTo>
                    <a:pt x="1805" y="2013"/>
                  </a:lnTo>
                  <a:cubicBezTo>
                    <a:pt x="1920" y="2013"/>
                    <a:pt x="2013" y="1920"/>
                    <a:pt x="2013" y="1805"/>
                  </a:cubicBezTo>
                  <a:lnTo>
                    <a:pt x="2013" y="211"/>
                  </a:lnTo>
                  <a:cubicBezTo>
                    <a:pt x="2013" y="96"/>
                    <a:pt x="1920" y="1"/>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80"/>
            <p:cNvSpPr/>
            <p:nvPr/>
          </p:nvSpPr>
          <p:spPr>
            <a:xfrm>
              <a:off x="5983683" y="2318118"/>
              <a:ext cx="45471" cy="45494"/>
            </a:xfrm>
            <a:custGeom>
              <a:avLst/>
              <a:gdLst/>
              <a:ahLst/>
              <a:cxnLst/>
              <a:rect l="l" t="t" r="r" b="b"/>
              <a:pathLst>
                <a:path w="2014" h="2015" extrusionOk="0">
                  <a:moveTo>
                    <a:pt x="211" y="0"/>
                  </a:moveTo>
                  <a:cubicBezTo>
                    <a:pt x="94" y="0"/>
                    <a:pt x="1" y="94"/>
                    <a:pt x="1" y="210"/>
                  </a:cubicBezTo>
                  <a:lnTo>
                    <a:pt x="1" y="1804"/>
                  </a:lnTo>
                  <a:cubicBezTo>
                    <a:pt x="1" y="1919"/>
                    <a:pt x="94" y="2014"/>
                    <a:pt x="211" y="2014"/>
                  </a:cubicBezTo>
                  <a:lnTo>
                    <a:pt x="1805" y="2014"/>
                  </a:lnTo>
                  <a:cubicBezTo>
                    <a:pt x="1920" y="2013"/>
                    <a:pt x="2013" y="1919"/>
                    <a:pt x="2013" y="1804"/>
                  </a:cubicBezTo>
                  <a:lnTo>
                    <a:pt x="2013" y="210"/>
                  </a:lnTo>
                  <a:cubicBezTo>
                    <a:pt x="2013" y="94"/>
                    <a:pt x="1920" y="0"/>
                    <a:pt x="1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80"/>
            <p:cNvSpPr/>
            <p:nvPr/>
          </p:nvSpPr>
          <p:spPr>
            <a:xfrm>
              <a:off x="6257323" y="2239910"/>
              <a:ext cx="45494" cy="45471"/>
            </a:xfrm>
            <a:custGeom>
              <a:avLst/>
              <a:gdLst/>
              <a:ahLst/>
              <a:cxnLst/>
              <a:rect l="l" t="t" r="r" b="b"/>
              <a:pathLst>
                <a:path w="2015" h="2014" extrusionOk="0">
                  <a:moveTo>
                    <a:pt x="211" y="1"/>
                  </a:moveTo>
                  <a:cubicBezTo>
                    <a:pt x="95" y="1"/>
                    <a:pt x="1" y="96"/>
                    <a:pt x="2" y="211"/>
                  </a:cubicBezTo>
                  <a:lnTo>
                    <a:pt x="2" y="1805"/>
                  </a:lnTo>
                  <a:cubicBezTo>
                    <a:pt x="2" y="1920"/>
                    <a:pt x="95" y="2013"/>
                    <a:pt x="211" y="2013"/>
                  </a:cubicBezTo>
                  <a:lnTo>
                    <a:pt x="1805" y="2013"/>
                  </a:lnTo>
                  <a:cubicBezTo>
                    <a:pt x="1920" y="2013"/>
                    <a:pt x="2015" y="1920"/>
                    <a:pt x="2015" y="1805"/>
                  </a:cubicBezTo>
                  <a:lnTo>
                    <a:pt x="2015" y="211"/>
                  </a:lnTo>
                  <a:cubicBezTo>
                    <a:pt x="2015" y="96"/>
                    <a:pt x="1920" y="1"/>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80"/>
            <p:cNvSpPr/>
            <p:nvPr/>
          </p:nvSpPr>
          <p:spPr>
            <a:xfrm>
              <a:off x="5983683" y="2474513"/>
              <a:ext cx="45471" cy="45449"/>
            </a:xfrm>
            <a:custGeom>
              <a:avLst/>
              <a:gdLst/>
              <a:ahLst/>
              <a:cxnLst/>
              <a:rect l="l" t="t" r="r" b="b"/>
              <a:pathLst>
                <a:path w="2014" h="2013" extrusionOk="0">
                  <a:moveTo>
                    <a:pt x="1807" y="0"/>
                  </a:moveTo>
                  <a:cubicBezTo>
                    <a:pt x="1806" y="0"/>
                    <a:pt x="1806" y="0"/>
                    <a:pt x="1805" y="0"/>
                  </a:cubicBezTo>
                  <a:lnTo>
                    <a:pt x="211" y="0"/>
                  </a:lnTo>
                  <a:cubicBezTo>
                    <a:pt x="94" y="0"/>
                    <a:pt x="1" y="93"/>
                    <a:pt x="1" y="210"/>
                  </a:cubicBezTo>
                  <a:lnTo>
                    <a:pt x="1" y="1803"/>
                  </a:lnTo>
                  <a:cubicBezTo>
                    <a:pt x="1" y="1919"/>
                    <a:pt x="94" y="2013"/>
                    <a:pt x="211" y="2013"/>
                  </a:cubicBezTo>
                  <a:lnTo>
                    <a:pt x="1805" y="2013"/>
                  </a:lnTo>
                  <a:cubicBezTo>
                    <a:pt x="1920" y="2013"/>
                    <a:pt x="2013" y="1919"/>
                    <a:pt x="2013" y="1803"/>
                  </a:cubicBezTo>
                  <a:lnTo>
                    <a:pt x="2013" y="210"/>
                  </a:lnTo>
                  <a:cubicBezTo>
                    <a:pt x="2013" y="94"/>
                    <a:pt x="1921" y="0"/>
                    <a:pt x="18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80"/>
            <p:cNvSpPr/>
            <p:nvPr/>
          </p:nvSpPr>
          <p:spPr>
            <a:xfrm>
              <a:off x="6257323" y="2474513"/>
              <a:ext cx="45494" cy="45449"/>
            </a:xfrm>
            <a:custGeom>
              <a:avLst/>
              <a:gdLst/>
              <a:ahLst/>
              <a:cxnLst/>
              <a:rect l="l" t="t" r="r" b="b"/>
              <a:pathLst>
                <a:path w="2015" h="2013" extrusionOk="0">
                  <a:moveTo>
                    <a:pt x="208" y="0"/>
                  </a:moveTo>
                  <a:cubicBezTo>
                    <a:pt x="94" y="0"/>
                    <a:pt x="1" y="94"/>
                    <a:pt x="2" y="210"/>
                  </a:cubicBezTo>
                  <a:lnTo>
                    <a:pt x="2" y="1803"/>
                  </a:lnTo>
                  <a:cubicBezTo>
                    <a:pt x="2" y="1919"/>
                    <a:pt x="95" y="2013"/>
                    <a:pt x="211" y="2013"/>
                  </a:cubicBezTo>
                  <a:lnTo>
                    <a:pt x="1805" y="2013"/>
                  </a:lnTo>
                  <a:cubicBezTo>
                    <a:pt x="1920" y="2013"/>
                    <a:pt x="2015" y="1919"/>
                    <a:pt x="2015" y="1803"/>
                  </a:cubicBezTo>
                  <a:lnTo>
                    <a:pt x="2015" y="210"/>
                  </a:lnTo>
                  <a:cubicBezTo>
                    <a:pt x="2015" y="94"/>
                    <a:pt x="1923" y="0"/>
                    <a:pt x="1807" y="0"/>
                  </a:cubicBezTo>
                  <a:cubicBezTo>
                    <a:pt x="1806" y="0"/>
                    <a:pt x="1805" y="0"/>
                    <a:pt x="1805" y="0"/>
                  </a:cubicBezTo>
                  <a:lnTo>
                    <a:pt x="211" y="0"/>
                  </a:lnTo>
                  <a:cubicBezTo>
                    <a:pt x="210" y="0"/>
                    <a:pt x="209" y="0"/>
                    <a:pt x="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80"/>
            <p:cNvSpPr/>
            <p:nvPr/>
          </p:nvSpPr>
          <p:spPr>
            <a:xfrm>
              <a:off x="5983683" y="2083561"/>
              <a:ext cx="45471" cy="45494"/>
            </a:xfrm>
            <a:custGeom>
              <a:avLst/>
              <a:gdLst/>
              <a:ahLst/>
              <a:cxnLst/>
              <a:rect l="l" t="t" r="r" b="b"/>
              <a:pathLst>
                <a:path w="2014" h="2015" extrusionOk="0">
                  <a:moveTo>
                    <a:pt x="211" y="0"/>
                  </a:moveTo>
                  <a:cubicBezTo>
                    <a:pt x="94" y="0"/>
                    <a:pt x="1" y="94"/>
                    <a:pt x="1" y="211"/>
                  </a:cubicBezTo>
                  <a:lnTo>
                    <a:pt x="1" y="1804"/>
                  </a:lnTo>
                  <a:cubicBezTo>
                    <a:pt x="1" y="1920"/>
                    <a:pt x="94" y="2015"/>
                    <a:pt x="211" y="2015"/>
                  </a:cubicBezTo>
                  <a:lnTo>
                    <a:pt x="1805" y="2015"/>
                  </a:lnTo>
                  <a:cubicBezTo>
                    <a:pt x="1920" y="2015"/>
                    <a:pt x="2013" y="1920"/>
                    <a:pt x="2013" y="1804"/>
                  </a:cubicBezTo>
                  <a:lnTo>
                    <a:pt x="2013" y="211"/>
                  </a:lnTo>
                  <a:cubicBezTo>
                    <a:pt x="2013" y="94"/>
                    <a:pt x="1920" y="0"/>
                    <a:pt x="1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80"/>
            <p:cNvSpPr/>
            <p:nvPr/>
          </p:nvSpPr>
          <p:spPr>
            <a:xfrm>
              <a:off x="6061892" y="2396304"/>
              <a:ext cx="162739" cy="123657"/>
            </a:xfrm>
            <a:custGeom>
              <a:avLst/>
              <a:gdLst/>
              <a:ahLst/>
              <a:cxnLst/>
              <a:rect l="l" t="t" r="r" b="b"/>
              <a:pathLst>
                <a:path w="7208" h="5477" extrusionOk="0">
                  <a:moveTo>
                    <a:pt x="210" y="1"/>
                  </a:moveTo>
                  <a:cubicBezTo>
                    <a:pt x="95" y="1"/>
                    <a:pt x="0" y="94"/>
                    <a:pt x="0" y="211"/>
                  </a:cubicBezTo>
                  <a:lnTo>
                    <a:pt x="0" y="5267"/>
                  </a:lnTo>
                  <a:cubicBezTo>
                    <a:pt x="0" y="5383"/>
                    <a:pt x="95" y="5477"/>
                    <a:pt x="210" y="5477"/>
                  </a:cubicBezTo>
                  <a:lnTo>
                    <a:pt x="6997" y="5477"/>
                  </a:lnTo>
                  <a:cubicBezTo>
                    <a:pt x="7114" y="5477"/>
                    <a:pt x="7207" y="5383"/>
                    <a:pt x="7207" y="5267"/>
                  </a:cubicBezTo>
                  <a:lnTo>
                    <a:pt x="7207" y="211"/>
                  </a:lnTo>
                  <a:cubicBezTo>
                    <a:pt x="7207" y="94"/>
                    <a:pt x="7114" y="1"/>
                    <a:pt x="69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80"/>
            <p:cNvSpPr/>
            <p:nvPr/>
          </p:nvSpPr>
          <p:spPr>
            <a:xfrm>
              <a:off x="5983683" y="2396304"/>
              <a:ext cx="45471" cy="45471"/>
            </a:xfrm>
            <a:custGeom>
              <a:avLst/>
              <a:gdLst/>
              <a:ahLst/>
              <a:cxnLst/>
              <a:rect l="l" t="t" r="r" b="b"/>
              <a:pathLst>
                <a:path w="2014" h="2014" extrusionOk="0">
                  <a:moveTo>
                    <a:pt x="211" y="1"/>
                  </a:moveTo>
                  <a:cubicBezTo>
                    <a:pt x="94" y="1"/>
                    <a:pt x="1" y="94"/>
                    <a:pt x="1" y="211"/>
                  </a:cubicBezTo>
                  <a:lnTo>
                    <a:pt x="1" y="1803"/>
                  </a:lnTo>
                  <a:cubicBezTo>
                    <a:pt x="1" y="1920"/>
                    <a:pt x="94" y="2013"/>
                    <a:pt x="211" y="2013"/>
                  </a:cubicBezTo>
                  <a:lnTo>
                    <a:pt x="1805" y="2013"/>
                  </a:lnTo>
                  <a:cubicBezTo>
                    <a:pt x="1920" y="2013"/>
                    <a:pt x="2013" y="1920"/>
                    <a:pt x="2013" y="1803"/>
                  </a:cubicBezTo>
                  <a:lnTo>
                    <a:pt x="2013" y="211"/>
                  </a:lnTo>
                  <a:cubicBezTo>
                    <a:pt x="2013" y="94"/>
                    <a:pt x="1920" y="1"/>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80"/>
            <p:cNvSpPr/>
            <p:nvPr/>
          </p:nvSpPr>
          <p:spPr>
            <a:xfrm>
              <a:off x="6257323" y="2083561"/>
              <a:ext cx="45494" cy="45494"/>
            </a:xfrm>
            <a:custGeom>
              <a:avLst/>
              <a:gdLst/>
              <a:ahLst/>
              <a:cxnLst/>
              <a:rect l="l" t="t" r="r" b="b"/>
              <a:pathLst>
                <a:path w="2015" h="2015" extrusionOk="0">
                  <a:moveTo>
                    <a:pt x="211" y="0"/>
                  </a:moveTo>
                  <a:cubicBezTo>
                    <a:pt x="95" y="0"/>
                    <a:pt x="1" y="94"/>
                    <a:pt x="2" y="211"/>
                  </a:cubicBezTo>
                  <a:lnTo>
                    <a:pt x="2" y="1804"/>
                  </a:lnTo>
                  <a:cubicBezTo>
                    <a:pt x="1" y="1920"/>
                    <a:pt x="95" y="2015"/>
                    <a:pt x="211" y="2015"/>
                  </a:cubicBezTo>
                  <a:lnTo>
                    <a:pt x="1805" y="2015"/>
                  </a:lnTo>
                  <a:cubicBezTo>
                    <a:pt x="1921" y="2015"/>
                    <a:pt x="2015" y="1920"/>
                    <a:pt x="2015" y="1804"/>
                  </a:cubicBezTo>
                  <a:lnTo>
                    <a:pt x="2015" y="211"/>
                  </a:lnTo>
                  <a:cubicBezTo>
                    <a:pt x="2015" y="94"/>
                    <a:pt x="1921" y="0"/>
                    <a:pt x="1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80"/>
            <p:cNvSpPr/>
            <p:nvPr/>
          </p:nvSpPr>
          <p:spPr>
            <a:xfrm>
              <a:off x="6257323" y="2396304"/>
              <a:ext cx="45494" cy="45471"/>
            </a:xfrm>
            <a:custGeom>
              <a:avLst/>
              <a:gdLst/>
              <a:ahLst/>
              <a:cxnLst/>
              <a:rect l="l" t="t" r="r" b="b"/>
              <a:pathLst>
                <a:path w="2015" h="2014" extrusionOk="0">
                  <a:moveTo>
                    <a:pt x="211" y="1"/>
                  </a:moveTo>
                  <a:cubicBezTo>
                    <a:pt x="95" y="1"/>
                    <a:pt x="1" y="94"/>
                    <a:pt x="2" y="211"/>
                  </a:cubicBezTo>
                  <a:lnTo>
                    <a:pt x="2" y="1803"/>
                  </a:lnTo>
                  <a:cubicBezTo>
                    <a:pt x="1" y="1920"/>
                    <a:pt x="95" y="2013"/>
                    <a:pt x="211" y="2013"/>
                  </a:cubicBezTo>
                  <a:lnTo>
                    <a:pt x="1805" y="2013"/>
                  </a:lnTo>
                  <a:cubicBezTo>
                    <a:pt x="1921" y="2013"/>
                    <a:pt x="2015" y="1920"/>
                    <a:pt x="2015" y="1803"/>
                  </a:cubicBezTo>
                  <a:lnTo>
                    <a:pt x="2015" y="211"/>
                  </a:lnTo>
                  <a:cubicBezTo>
                    <a:pt x="2015" y="94"/>
                    <a:pt x="1921" y="1"/>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 name="Google Shape;1216;p80"/>
          <p:cNvGrpSpPr/>
          <p:nvPr/>
        </p:nvGrpSpPr>
        <p:grpSpPr>
          <a:xfrm>
            <a:off x="5492668" y="3078821"/>
            <a:ext cx="355841" cy="355841"/>
            <a:chOff x="6400080" y="2092321"/>
            <a:chExt cx="436400" cy="436400"/>
          </a:xfrm>
        </p:grpSpPr>
        <p:sp>
          <p:nvSpPr>
            <p:cNvPr id="1217" name="Google Shape;1217;p80"/>
            <p:cNvSpPr/>
            <p:nvPr/>
          </p:nvSpPr>
          <p:spPr>
            <a:xfrm>
              <a:off x="6400080" y="2092321"/>
              <a:ext cx="202972" cy="436400"/>
            </a:xfrm>
            <a:custGeom>
              <a:avLst/>
              <a:gdLst/>
              <a:ahLst/>
              <a:cxnLst/>
              <a:rect l="l" t="t" r="r" b="b"/>
              <a:pathLst>
                <a:path w="8990" h="19329" extrusionOk="0">
                  <a:moveTo>
                    <a:pt x="4496" y="7755"/>
                  </a:moveTo>
                  <a:cubicBezTo>
                    <a:pt x="4881" y="7755"/>
                    <a:pt x="5189" y="8078"/>
                    <a:pt x="5170" y="8463"/>
                  </a:cubicBezTo>
                  <a:lnTo>
                    <a:pt x="5170" y="8990"/>
                  </a:lnTo>
                  <a:lnTo>
                    <a:pt x="5697" y="8990"/>
                  </a:lnTo>
                  <a:cubicBezTo>
                    <a:pt x="5708" y="8989"/>
                    <a:pt x="5719" y="8989"/>
                    <a:pt x="5730" y="8989"/>
                  </a:cubicBezTo>
                  <a:cubicBezTo>
                    <a:pt x="6101" y="8989"/>
                    <a:pt x="6405" y="9290"/>
                    <a:pt x="6405" y="9664"/>
                  </a:cubicBezTo>
                  <a:cubicBezTo>
                    <a:pt x="6405" y="10039"/>
                    <a:pt x="6101" y="10339"/>
                    <a:pt x="5731" y="10339"/>
                  </a:cubicBezTo>
                  <a:cubicBezTo>
                    <a:pt x="5719" y="10339"/>
                    <a:pt x="5708" y="10339"/>
                    <a:pt x="5697" y="10338"/>
                  </a:cubicBezTo>
                  <a:lnTo>
                    <a:pt x="5168" y="10338"/>
                  </a:lnTo>
                  <a:lnTo>
                    <a:pt x="5168" y="10865"/>
                  </a:lnTo>
                  <a:cubicBezTo>
                    <a:pt x="5187" y="11251"/>
                    <a:pt x="4881" y="11575"/>
                    <a:pt x="4494" y="11575"/>
                  </a:cubicBezTo>
                  <a:cubicBezTo>
                    <a:pt x="4109" y="11575"/>
                    <a:pt x="3801" y="11251"/>
                    <a:pt x="3821" y="10865"/>
                  </a:cubicBezTo>
                  <a:lnTo>
                    <a:pt x="3821" y="10338"/>
                  </a:lnTo>
                  <a:lnTo>
                    <a:pt x="3293" y="10338"/>
                  </a:lnTo>
                  <a:cubicBezTo>
                    <a:pt x="3282" y="10339"/>
                    <a:pt x="3270" y="10339"/>
                    <a:pt x="3259" y="10339"/>
                  </a:cubicBezTo>
                  <a:cubicBezTo>
                    <a:pt x="2889" y="10339"/>
                    <a:pt x="2585" y="10039"/>
                    <a:pt x="2585" y="9664"/>
                  </a:cubicBezTo>
                  <a:cubicBezTo>
                    <a:pt x="2585" y="9290"/>
                    <a:pt x="2889" y="8989"/>
                    <a:pt x="3259" y="8989"/>
                  </a:cubicBezTo>
                  <a:cubicBezTo>
                    <a:pt x="3270" y="8989"/>
                    <a:pt x="3282" y="8989"/>
                    <a:pt x="3293" y="8990"/>
                  </a:cubicBezTo>
                  <a:lnTo>
                    <a:pt x="3821" y="8990"/>
                  </a:lnTo>
                  <a:lnTo>
                    <a:pt x="3821" y="8463"/>
                  </a:lnTo>
                  <a:cubicBezTo>
                    <a:pt x="3802" y="8078"/>
                    <a:pt x="4109" y="7755"/>
                    <a:pt x="4496" y="7755"/>
                  </a:cubicBezTo>
                  <a:close/>
                  <a:moveTo>
                    <a:pt x="675" y="1"/>
                  </a:moveTo>
                  <a:cubicBezTo>
                    <a:pt x="302" y="1"/>
                    <a:pt x="0" y="303"/>
                    <a:pt x="0" y="675"/>
                  </a:cubicBezTo>
                  <a:lnTo>
                    <a:pt x="0" y="18655"/>
                  </a:lnTo>
                  <a:cubicBezTo>
                    <a:pt x="0" y="19027"/>
                    <a:pt x="302" y="19329"/>
                    <a:pt x="675" y="19329"/>
                  </a:cubicBezTo>
                  <a:lnTo>
                    <a:pt x="8989" y="19329"/>
                  </a:lnTo>
                  <a:lnTo>
                    <a:pt x="89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80"/>
            <p:cNvSpPr/>
            <p:nvPr/>
          </p:nvSpPr>
          <p:spPr>
            <a:xfrm>
              <a:off x="6633464" y="2325727"/>
              <a:ext cx="203017" cy="202994"/>
            </a:xfrm>
            <a:custGeom>
              <a:avLst/>
              <a:gdLst/>
              <a:ahLst/>
              <a:cxnLst/>
              <a:rect l="l" t="t" r="r" b="b"/>
              <a:pathLst>
                <a:path w="8992" h="8991" extrusionOk="0">
                  <a:moveTo>
                    <a:pt x="4496" y="2585"/>
                  </a:moveTo>
                  <a:cubicBezTo>
                    <a:pt x="4882" y="2585"/>
                    <a:pt x="5190" y="2908"/>
                    <a:pt x="5171" y="3294"/>
                  </a:cubicBezTo>
                  <a:lnTo>
                    <a:pt x="5171" y="3821"/>
                  </a:lnTo>
                  <a:lnTo>
                    <a:pt x="5697" y="3821"/>
                  </a:lnTo>
                  <a:cubicBezTo>
                    <a:pt x="6058" y="3837"/>
                    <a:pt x="6341" y="4134"/>
                    <a:pt x="6341" y="4496"/>
                  </a:cubicBezTo>
                  <a:cubicBezTo>
                    <a:pt x="6341" y="4856"/>
                    <a:pt x="6058" y="5152"/>
                    <a:pt x="5697" y="5170"/>
                  </a:cubicBezTo>
                  <a:lnTo>
                    <a:pt x="5171" y="5170"/>
                  </a:lnTo>
                  <a:lnTo>
                    <a:pt x="5171" y="5697"/>
                  </a:lnTo>
                  <a:cubicBezTo>
                    <a:pt x="5153" y="6056"/>
                    <a:pt x="4857" y="6338"/>
                    <a:pt x="4496" y="6338"/>
                  </a:cubicBezTo>
                  <a:cubicBezTo>
                    <a:pt x="4136" y="6338"/>
                    <a:pt x="3840" y="6056"/>
                    <a:pt x="3822" y="5697"/>
                  </a:cubicBezTo>
                  <a:lnTo>
                    <a:pt x="3822" y="5170"/>
                  </a:lnTo>
                  <a:lnTo>
                    <a:pt x="3295" y="5170"/>
                  </a:lnTo>
                  <a:cubicBezTo>
                    <a:pt x="3285" y="5170"/>
                    <a:pt x="3274" y="5171"/>
                    <a:pt x="3264" y="5171"/>
                  </a:cubicBezTo>
                  <a:cubicBezTo>
                    <a:pt x="2893" y="5171"/>
                    <a:pt x="2589" y="4869"/>
                    <a:pt x="2589" y="4496"/>
                  </a:cubicBezTo>
                  <a:cubicBezTo>
                    <a:pt x="2589" y="4122"/>
                    <a:pt x="2891" y="3821"/>
                    <a:pt x="3261" y="3821"/>
                  </a:cubicBezTo>
                  <a:cubicBezTo>
                    <a:pt x="3273" y="3821"/>
                    <a:pt x="3284" y="3821"/>
                    <a:pt x="3295" y="3821"/>
                  </a:cubicBezTo>
                  <a:lnTo>
                    <a:pt x="3822" y="3821"/>
                  </a:lnTo>
                  <a:lnTo>
                    <a:pt x="3822" y="3294"/>
                  </a:lnTo>
                  <a:cubicBezTo>
                    <a:pt x="3803" y="2908"/>
                    <a:pt x="4111" y="2585"/>
                    <a:pt x="4496" y="2585"/>
                  </a:cubicBezTo>
                  <a:close/>
                  <a:moveTo>
                    <a:pt x="2" y="0"/>
                  </a:moveTo>
                  <a:lnTo>
                    <a:pt x="1" y="8991"/>
                  </a:lnTo>
                  <a:lnTo>
                    <a:pt x="8317" y="8991"/>
                  </a:lnTo>
                  <a:cubicBezTo>
                    <a:pt x="8690" y="8991"/>
                    <a:pt x="8992" y="8689"/>
                    <a:pt x="8992" y="8315"/>
                  </a:cubicBezTo>
                  <a:lnTo>
                    <a:pt x="89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80"/>
            <p:cNvSpPr/>
            <p:nvPr/>
          </p:nvSpPr>
          <p:spPr>
            <a:xfrm>
              <a:off x="6633464" y="2092321"/>
              <a:ext cx="203017" cy="202972"/>
            </a:xfrm>
            <a:custGeom>
              <a:avLst/>
              <a:gdLst/>
              <a:ahLst/>
              <a:cxnLst/>
              <a:rect l="l" t="t" r="r" b="b"/>
              <a:pathLst>
                <a:path w="8992" h="8990" extrusionOk="0">
                  <a:moveTo>
                    <a:pt x="4496" y="2585"/>
                  </a:moveTo>
                  <a:cubicBezTo>
                    <a:pt x="4882" y="2585"/>
                    <a:pt x="5190" y="2908"/>
                    <a:pt x="5171" y="3293"/>
                  </a:cubicBezTo>
                  <a:lnTo>
                    <a:pt x="5171" y="3820"/>
                  </a:lnTo>
                  <a:lnTo>
                    <a:pt x="5697" y="3820"/>
                  </a:lnTo>
                  <a:cubicBezTo>
                    <a:pt x="6058" y="3836"/>
                    <a:pt x="6341" y="4134"/>
                    <a:pt x="6341" y="4494"/>
                  </a:cubicBezTo>
                  <a:cubicBezTo>
                    <a:pt x="6341" y="4855"/>
                    <a:pt x="6058" y="5151"/>
                    <a:pt x="5697" y="5169"/>
                  </a:cubicBezTo>
                  <a:lnTo>
                    <a:pt x="5171" y="5169"/>
                  </a:lnTo>
                  <a:lnTo>
                    <a:pt x="5171" y="5696"/>
                  </a:lnTo>
                  <a:cubicBezTo>
                    <a:pt x="5153" y="6055"/>
                    <a:pt x="4857" y="6338"/>
                    <a:pt x="4496" y="6338"/>
                  </a:cubicBezTo>
                  <a:cubicBezTo>
                    <a:pt x="4136" y="6338"/>
                    <a:pt x="3840" y="6055"/>
                    <a:pt x="3822" y="5696"/>
                  </a:cubicBezTo>
                  <a:lnTo>
                    <a:pt x="3822" y="5169"/>
                  </a:lnTo>
                  <a:lnTo>
                    <a:pt x="3295" y="5169"/>
                  </a:lnTo>
                  <a:cubicBezTo>
                    <a:pt x="3285" y="5169"/>
                    <a:pt x="3274" y="5169"/>
                    <a:pt x="3264" y="5169"/>
                  </a:cubicBezTo>
                  <a:cubicBezTo>
                    <a:pt x="2893" y="5169"/>
                    <a:pt x="2589" y="4869"/>
                    <a:pt x="2589" y="4494"/>
                  </a:cubicBezTo>
                  <a:cubicBezTo>
                    <a:pt x="2589" y="4120"/>
                    <a:pt x="2893" y="3819"/>
                    <a:pt x="3264" y="3819"/>
                  </a:cubicBezTo>
                  <a:cubicBezTo>
                    <a:pt x="3274" y="3819"/>
                    <a:pt x="3285" y="3820"/>
                    <a:pt x="3295" y="3820"/>
                  </a:cubicBezTo>
                  <a:lnTo>
                    <a:pt x="3822" y="3820"/>
                  </a:lnTo>
                  <a:lnTo>
                    <a:pt x="3822" y="3293"/>
                  </a:lnTo>
                  <a:cubicBezTo>
                    <a:pt x="3803" y="2908"/>
                    <a:pt x="4111" y="2585"/>
                    <a:pt x="4496" y="2585"/>
                  </a:cubicBezTo>
                  <a:close/>
                  <a:moveTo>
                    <a:pt x="1" y="1"/>
                  </a:moveTo>
                  <a:lnTo>
                    <a:pt x="1" y="8990"/>
                  </a:lnTo>
                  <a:lnTo>
                    <a:pt x="8992" y="8990"/>
                  </a:lnTo>
                  <a:lnTo>
                    <a:pt x="8992" y="675"/>
                  </a:lnTo>
                  <a:cubicBezTo>
                    <a:pt x="8992" y="303"/>
                    <a:pt x="8690" y="1"/>
                    <a:pt x="8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0" name="Google Shape;1220;p80"/>
          <p:cNvSpPr/>
          <p:nvPr/>
        </p:nvSpPr>
        <p:spPr>
          <a:xfrm>
            <a:off x="6734544" y="2555973"/>
            <a:ext cx="205262" cy="355817"/>
          </a:xfrm>
          <a:custGeom>
            <a:avLst/>
            <a:gdLst/>
            <a:ahLst/>
            <a:cxnLst/>
            <a:rect l="l" t="t" r="r" b="b"/>
            <a:pathLst>
              <a:path w="11151" h="19330" extrusionOk="0">
                <a:moveTo>
                  <a:pt x="5577" y="1694"/>
                </a:moveTo>
                <a:cubicBezTo>
                  <a:pt x="6039" y="1694"/>
                  <a:pt x="6493" y="1874"/>
                  <a:pt x="6834" y="2215"/>
                </a:cubicBezTo>
                <a:cubicBezTo>
                  <a:pt x="7342" y="2723"/>
                  <a:pt x="7493" y="3486"/>
                  <a:pt x="7219" y="4150"/>
                </a:cubicBezTo>
                <a:cubicBezTo>
                  <a:pt x="6943" y="4814"/>
                  <a:pt x="6295" y="5248"/>
                  <a:pt x="5577" y="5248"/>
                </a:cubicBezTo>
                <a:cubicBezTo>
                  <a:pt x="4595" y="5246"/>
                  <a:pt x="3801" y="4452"/>
                  <a:pt x="3799" y="3472"/>
                </a:cubicBezTo>
                <a:cubicBezTo>
                  <a:pt x="3799" y="2752"/>
                  <a:pt x="4233" y="2104"/>
                  <a:pt x="4897" y="1830"/>
                </a:cubicBezTo>
                <a:cubicBezTo>
                  <a:pt x="5117" y="1738"/>
                  <a:pt x="5348" y="1694"/>
                  <a:pt x="5577" y="1694"/>
                </a:cubicBezTo>
                <a:close/>
                <a:moveTo>
                  <a:pt x="4946" y="13161"/>
                </a:moveTo>
                <a:lnTo>
                  <a:pt x="4946" y="15326"/>
                </a:lnTo>
                <a:lnTo>
                  <a:pt x="4001" y="14665"/>
                </a:lnTo>
                <a:lnTo>
                  <a:pt x="4946" y="13161"/>
                </a:lnTo>
                <a:close/>
                <a:moveTo>
                  <a:pt x="6206" y="13161"/>
                </a:moveTo>
                <a:lnTo>
                  <a:pt x="7152" y="14665"/>
                </a:lnTo>
                <a:lnTo>
                  <a:pt x="6206" y="15326"/>
                </a:lnTo>
                <a:lnTo>
                  <a:pt x="6206" y="13161"/>
                </a:lnTo>
                <a:close/>
                <a:moveTo>
                  <a:pt x="1873" y="1"/>
                </a:moveTo>
                <a:cubicBezTo>
                  <a:pt x="1061" y="1"/>
                  <a:pt x="403" y="659"/>
                  <a:pt x="402" y="1471"/>
                </a:cubicBezTo>
                <a:lnTo>
                  <a:pt x="402" y="5470"/>
                </a:lnTo>
                <a:cubicBezTo>
                  <a:pt x="403" y="6281"/>
                  <a:pt x="1061" y="6939"/>
                  <a:pt x="1873" y="6941"/>
                </a:cubicBezTo>
                <a:lnTo>
                  <a:pt x="4946" y="6941"/>
                </a:lnTo>
                <a:lnTo>
                  <a:pt x="4946" y="10793"/>
                </a:lnTo>
                <a:lnTo>
                  <a:pt x="186" y="18363"/>
                </a:lnTo>
                <a:cubicBezTo>
                  <a:pt x="0" y="18658"/>
                  <a:pt x="89" y="19048"/>
                  <a:pt x="384" y="19233"/>
                </a:cubicBezTo>
                <a:cubicBezTo>
                  <a:pt x="488" y="19298"/>
                  <a:pt x="604" y="19330"/>
                  <a:pt x="719" y="19330"/>
                </a:cubicBezTo>
                <a:cubicBezTo>
                  <a:pt x="929" y="19330"/>
                  <a:pt x="1134" y="19225"/>
                  <a:pt x="1254" y="19034"/>
                </a:cubicBezTo>
                <a:lnTo>
                  <a:pt x="3329" y="15733"/>
                </a:lnTo>
                <a:lnTo>
                  <a:pt x="4946" y="16864"/>
                </a:lnTo>
                <a:lnTo>
                  <a:pt x="4946" y="18697"/>
                </a:lnTo>
                <a:cubicBezTo>
                  <a:pt x="4952" y="19042"/>
                  <a:pt x="5233" y="19318"/>
                  <a:pt x="5576" y="19318"/>
                </a:cubicBezTo>
                <a:cubicBezTo>
                  <a:pt x="5920" y="19318"/>
                  <a:pt x="6200" y="19042"/>
                  <a:pt x="6206" y="18697"/>
                </a:cubicBezTo>
                <a:lnTo>
                  <a:pt x="6206" y="16864"/>
                </a:lnTo>
                <a:lnTo>
                  <a:pt x="7823" y="15733"/>
                </a:lnTo>
                <a:lnTo>
                  <a:pt x="9900" y="19034"/>
                </a:lnTo>
                <a:cubicBezTo>
                  <a:pt x="10019" y="19225"/>
                  <a:pt x="10224" y="19330"/>
                  <a:pt x="10434" y="19330"/>
                </a:cubicBezTo>
                <a:cubicBezTo>
                  <a:pt x="10548" y="19330"/>
                  <a:pt x="10664" y="19298"/>
                  <a:pt x="10768" y="19233"/>
                </a:cubicBezTo>
                <a:cubicBezTo>
                  <a:pt x="11063" y="19048"/>
                  <a:pt x="11151" y="18658"/>
                  <a:pt x="10967" y="18363"/>
                </a:cubicBezTo>
                <a:lnTo>
                  <a:pt x="6206" y="10791"/>
                </a:lnTo>
                <a:lnTo>
                  <a:pt x="6206" y="9559"/>
                </a:lnTo>
                <a:lnTo>
                  <a:pt x="7158" y="9559"/>
                </a:lnTo>
                <a:cubicBezTo>
                  <a:pt x="7162" y="9905"/>
                  <a:pt x="7444" y="10182"/>
                  <a:pt x="7789" y="10182"/>
                </a:cubicBezTo>
                <a:cubicBezTo>
                  <a:pt x="7790" y="10182"/>
                  <a:pt x="7792" y="10182"/>
                  <a:pt x="7794" y="10182"/>
                </a:cubicBezTo>
                <a:cubicBezTo>
                  <a:pt x="8143" y="10178"/>
                  <a:pt x="8422" y="9893"/>
                  <a:pt x="8417" y="9546"/>
                </a:cubicBezTo>
                <a:lnTo>
                  <a:pt x="8417" y="8313"/>
                </a:lnTo>
                <a:cubicBezTo>
                  <a:pt x="8422" y="7964"/>
                  <a:pt x="8143" y="7679"/>
                  <a:pt x="7794" y="7675"/>
                </a:cubicBezTo>
                <a:cubicBezTo>
                  <a:pt x="7792" y="7675"/>
                  <a:pt x="7790" y="7675"/>
                  <a:pt x="7789" y="7675"/>
                </a:cubicBezTo>
                <a:cubicBezTo>
                  <a:pt x="7444" y="7675"/>
                  <a:pt x="7162" y="7953"/>
                  <a:pt x="7158" y="8298"/>
                </a:cubicBezTo>
                <a:lnTo>
                  <a:pt x="6206" y="8298"/>
                </a:lnTo>
                <a:lnTo>
                  <a:pt x="6206" y="6941"/>
                </a:lnTo>
                <a:lnTo>
                  <a:pt x="9280" y="6941"/>
                </a:lnTo>
                <a:cubicBezTo>
                  <a:pt x="10091" y="6939"/>
                  <a:pt x="10750" y="6281"/>
                  <a:pt x="10751" y="5470"/>
                </a:cubicBezTo>
                <a:lnTo>
                  <a:pt x="10751" y="1471"/>
                </a:lnTo>
                <a:cubicBezTo>
                  <a:pt x="10750" y="659"/>
                  <a:pt x="10091" y="1"/>
                  <a:pt x="9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80"/>
          <p:cNvSpPr/>
          <p:nvPr/>
        </p:nvSpPr>
        <p:spPr>
          <a:xfrm>
            <a:off x="5770411" y="1484863"/>
            <a:ext cx="355799" cy="316167"/>
          </a:xfrm>
          <a:custGeom>
            <a:avLst/>
            <a:gdLst/>
            <a:ahLst/>
            <a:cxnLst/>
            <a:rect l="l" t="t" r="r" b="b"/>
            <a:pathLst>
              <a:path w="19329" h="17176" extrusionOk="0">
                <a:moveTo>
                  <a:pt x="14760" y="1289"/>
                </a:moveTo>
                <a:lnTo>
                  <a:pt x="14760" y="3998"/>
                </a:lnTo>
                <a:lnTo>
                  <a:pt x="4568" y="3998"/>
                </a:lnTo>
                <a:lnTo>
                  <a:pt x="4568" y="1289"/>
                </a:lnTo>
                <a:close/>
                <a:moveTo>
                  <a:pt x="17055" y="5839"/>
                </a:moveTo>
                <a:cubicBezTo>
                  <a:pt x="17411" y="5839"/>
                  <a:pt x="17700" y="6128"/>
                  <a:pt x="17700" y="6483"/>
                </a:cubicBezTo>
                <a:cubicBezTo>
                  <a:pt x="17700" y="6840"/>
                  <a:pt x="17411" y="7128"/>
                  <a:pt x="17055" y="7128"/>
                </a:cubicBezTo>
                <a:cubicBezTo>
                  <a:pt x="17051" y="7128"/>
                  <a:pt x="17048" y="7128"/>
                  <a:pt x="17044" y="7128"/>
                </a:cubicBezTo>
                <a:lnTo>
                  <a:pt x="15405" y="7128"/>
                </a:lnTo>
                <a:cubicBezTo>
                  <a:pt x="15402" y="7128"/>
                  <a:pt x="15398" y="7128"/>
                  <a:pt x="15395" y="7128"/>
                </a:cubicBezTo>
                <a:cubicBezTo>
                  <a:pt x="15039" y="7128"/>
                  <a:pt x="14750" y="6840"/>
                  <a:pt x="14750" y="6483"/>
                </a:cubicBezTo>
                <a:cubicBezTo>
                  <a:pt x="14750" y="6128"/>
                  <a:pt x="15039" y="5839"/>
                  <a:pt x="15395" y="5839"/>
                </a:cubicBezTo>
                <a:cubicBezTo>
                  <a:pt x="15398" y="5839"/>
                  <a:pt x="15402" y="5839"/>
                  <a:pt x="15405" y="5840"/>
                </a:cubicBezTo>
                <a:lnTo>
                  <a:pt x="17044" y="5840"/>
                </a:lnTo>
                <a:cubicBezTo>
                  <a:pt x="17048" y="5839"/>
                  <a:pt x="17051" y="5839"/>
                  <a:pt x="17055" y="5839"/>
                </a:cubicBezTo>
                <a:close/>
                <a:moveTo>
                  <a:pt x="14760" y="12051"/>
                </a:moveTo>
                <a:lnTo>
                  <a:pt x="14760" y="15887"/>
                </a:lnTo>
                <a:lnTo>
                  <a:pt x="14760" y="15888"/>
                </a:lnTo>
                <a:lnTo>
                  <a:pt x="4568" y="15888"/>
                </a:lnTo>
                <a:lnTo>
                  <a:pt x="4568" y="12051"/>
                </a:lnTo>
                <a:lnTo>
                  <a:pt x="5921" y="12051"/>
                </a:lnTo>
                <a:lnTo>
                  <a:pt x="5921" y="14175"/>
                </a:lnTo>
                <a:cubicBezTo>
                  <a:pt x="5921" y="14529"/>
                  <a:pt x="6209" y="14818"/>
                  <a:pt x="6565" y="14818"/>
                </a:cubicBezTo>
                <a:lnTo>
                  <a:pt x="12764" y="14818"/>
                </a:lnTo>
                <a:cubicBezTo>
                  <a:pt x="13120" y="14818"/>
                  <a:pt x="13409" y="14529"/>
                  <a:pt x="13409" y="14175"/>
                </a:cubicBezTo>
                <a:lnTo>
                  <a:pt x="13409" y="12051"/>
                </a:lnTo>
                <a:close/>
                <a:moveTo>
                  <a:pt x="3925" y="0"/>
                </a:moveTo>
                <a:cubicBezTo>
                  <a:pt x="3569" y="0"/>
                  <a:pt x="3281" y="289"/>
                  <a:pt x="3281" y="644"/>
                </a:cubicBezTo>
                <a:lnTo>
                  <a:pt x="3281" y="1435"/>
                </a:lnTo>
                <a:lnTo>
                  <a:pt x="645" y="1435"/>
                </a:lnTo>
                <a:cubicBezTo>
                  <a:pt x="289" y="1435"/>
                  <a:pt x="0" y="1724"/>
                  <a:pt x="0" y="2080"/>
                </a:cubicBezTo>
                <a:lnTo>
                  <a:pt x="0" y="11406"/>
                </a:lnTo>
                <a:cubicBezTo>
                  <a:pt x="0" y="11762"/>
                  <a:pt x="289" y="12051"/>
                  <a:pt x="645" y="12051"/>
                </a:cubicBezTo>
                <a:lnTo>
                  <a:pt x="3281" y="12051"/>
                </a:lnTo>
                <a:lnTo>
                  <a:pt x="3281" y="16532"/>
                </a:lnTo>
                <a:cubicBezTo>
                  <a:pt x="3280" y="16888"/>
                  <a:pt x="3569" y="17176"/>
                  <a:pt x="3925" y="17176"/>
                </a:cubicBezTo>
                <a:lnTo>
                  <a:pt x="15405" y="17176"/>
                </a:lnTo>
                <a:cubicBezTo>
                  <a:pt x="15760" y="17176"/>
                  <a:pt x="16049" y="16888"/>
                  <a:pt x="16049" y="16532"/>
                </a:cubicBezTo>
                <a:lnTo>
                  <a:pt x="16049" y="12051"/>
                </a:lnTo>
                <a:lnTo>
                  <a:pt x="18685" y="12051"/>
                </a:lnTo>
                <a:cubicBezTo>
                  <a:pt x="19041" y="12051"/>
                  <a:pt x="19328" y="11762"/>
                  <a:pt x="19328" y="11406"/>
                </a:cubicBezTo>
                <a:lnTo>
                  <a:pt x="19328" y="2080"/>
                </a:lnTo>
                <a:cubicBezTo>
                  <a:pt x="19328" y="1724"/>
                  <a:pt x="19041" y="1435"/>
                  <a:pt x="18685" y="1435"/>
                </a:cubicBezTo>
                <a:lnTo>
                  <a:pt x="16049" y="1435"/>
                </a:lnTo>
                <a:lnTo>
                  <a:pt x="16049" y="644"/>
                </a:lnTo>
                <a:cubicBezTo>
                  <a:pt x="16049" y="289"/>
                  <a:pt x="15760" y="0"/>
                  <a:pt x="15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2" name="Google Shape;1222;p80"/>
          <p:cNvGrpSpPr/>
          <p:nvPr/>
        </p:nvGrpSpPr>
        <p:grpSpPr>
          <a:xfrm>
            <a:off x="4602091" y="1465041"/>
            <a:ext cx="355859" cy="355878"/>
            <a:chOff x="5151951" y="341571"/>
            <a:chExt cx="436423" cy="436446"/>
          </a:xfrm>
        </p:grpSpPr>
        <p:sp>
          <p:nvSpPr>
            <p:cNvPr id="1223" name="Google Shape;1223;p80"/>
            <p:cNvSpPr/>
            <p:nvPr/>
          </p:nvSpPr>
          <p:spPr>
            <a:xfrm>
              <a:off x="5151951" y="341571"/>
              <a:ext cx="436423" cy="436446"/>
            </a:xfrm>
            <a:custGeom>
              <a:avLst/>
              <a:gdLst/>
              <a:ahLst/>
              <a:cxnLst/>
              <a:rect l="l" t="t" r="r" b="b"/>
              <a:pathLst>
                <a:path w="19330" h="19331" extrusionOk="0">
                  <a:moveTo>
                    <a:pt x="15957" y="2698"/>
                  </a:moveTo>
                  <a:cubicBezTo>
                    <a:pt x="16329" y="2698"/>
                    <a:pt x="16631" y="3000"/>
                    <a:pt x="16631" y="3372"/>
                  </a:cubicBezTo>
                  <a:lnTo>
                    <a:pt x="16631" y="13711"/>
                  </a:lnTo>
                  <a:cubicBezTo>
                    <a:pt x="16631" y="14084"/>
                    <a:pt x="16329" y="14386"/>
                    <a:pt x="15957" y="14386"/>
                  </a:cubicBezTo>
                  <a:lnTo>
                    <a:pt x="3372" y="14386"/>
                  </a:lnTo>
                  <a:cubicBezTo>
                    <a:pt x="2998" y="14386"/>
                    <a:pt x="2696" y="14084"/>
                    <a:pt x="2696" y="13711"/>
                  </a:cubicBezTo>
                  <a:lnTo>
                    <a:pt x="2696" y="3372"/>
                  </a:lnTo>
                  <a:cubicBezTo>
                    <a:pt x="2696" y="3000"/>
                    <a:pt x="2998" y="2698"/>
                    <a:pt x="3372" y="2698"/>
                  </a:cubicBezTo>
                  <a:close/>
                  <a:moveTo>
                    <a:pt x="3822" y="15734"/>
                  </a:moveTo>
                  <a:cubicBezTo>
                    <a:pt x="3967" y="15734"/>
                    <a:pt x="4113" y="15761"/>
                    <a:pt x="4252" y="15819"/>
                  </a:cubicBezTo>
                  <a:cubicBezTo>
                    <a:pt x="4671" y="15993"/>
                    <a:pt x="4945" y="16403"/>
                    <a:pt x="4945" y="16858"/>
                  </a:cubicBezTo>
                  <a:cubicBezTo>
                    <a:pt x="4945" y="17478"/>
                    <a:pt x="4441" y="17980"/>
                    <a:pt x="3821" y="17982"/>
                  </a:cubicBezTo>
                  <a:cubicBezTo>
                    <a:pt x="3367" y="17982"/>
                    <a:pt x="2957" y="17708"/>
                    <a:pt x="2783" y="17287"/>
                  </a:cubicBezTo>
                  <a:cubicBezTo>
                    <a:pt x="2608" y="16867"/>
                    <a:pt x="2705" y="16384"/>
                    <a:pt x="3027" y="16063"/>
                  </a:cubicBezTo>
                  <a:cubicBezTo>
                    <a:pt x="3242" y="15848"/>
                    <a:pt x="3529" y="15734"/>
                    <a:pt x="3822" y="15734"/>
                  </a:cubicBezTo>
                  <a:close/>
                  <a:moveTo>
                    <a:pt x="7418" y="15734"/>
                  </a:moveTo>
                  <a:cubicBezTo>
                    <a:pt x="7563" y="15734"/>
                    <a:pt x="7709" y="15761"/>
                    <a:pt x="7848" y="15819"/>
                  </a:cubicBezTo>
                  <a:cubicBezTo>
                    <a:pt x="8267" y="15993"/>
                    <a:pt x="8541" y="16403"/>
                    <a:pt x="8541" y="16858"/>
                  </a:cubicBezTo>
                  <a:cubicBezTo>
                    <a:pt x="8540" y="17478"/>
                    <a:pt x="8038" y="17980"/>
                    <a:pt x="7417" y="17982"/>
                  </a:cubicBezTo>
                  <a:cubicBezTo>
                    <a:pt x="6962" y="17980"/>
                    <a:pt x="6553" y="17708"/>
                    <a:pt x="6378" y="17287"/>
                  </a:cubicBezTo>
                  <a:cubicBezTo>
                    <a:pt x="6205" y="16867"/>
                    <a:pt x="6301" y="16384"/>
                    <a:pt x="6622" y="16063"/>
                  </a:cubicBezTo>
                  <a:cubicBezTo>
                    <a:pt x="6838" y="15848"/>
                    <a:pt x="7126" y="15734"/>
                    <a:pt x="7418" y="15734"/>
                  </a:cubicBezTo>
                  <a:close/>
                  <a:moveTo>
                    <a:pt x="674" y="1"/>
                  </a:moveTo>
                  <a:cubicBezTo>
                    <a:pt x="302" y="1"/>
                    <a:pt x="0" y="303"/>
                    <a:pt x="0" y="677"/>
                  </a:cubicBezTo>
                  <a:lnTo>
                    <a:pt x="0" y="18656"/>
                  </a:lnTo>
                  <a:cubicBezTo>
                    <a:pt x="0" y="19028"/>
                    <a:pt x="302" y="19331"/>
                    <a:pt x="674" y="19331"/>
                  </a:cubicBezTo>
                  <a:lnTo>
                    <a:pt x="18654" y="19331"/>
                  </a:lnTo>
                  <a:cubicBezTo>
                    <a:pt x="19028" y="19331"/>
                    <a:pt x="19330" y="19028"/>
                    <a:pt x="19330" y="18656"/>
                  </a:cubicBezTo>
                  <a:lnTo>
                    <a:pt x="19330" y="675"/>
                  </a:lnTo>
                  <a:cubicBezTo>
                    <a:pt x="19330" y="303"/>
                    <a:pt x="19028" y="1"/>
                    <a:pt x="186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80"/>
            <p:cNvSpPr/>
            <p:nvPr/>
          </p:nvSpPr>
          <p:spPr>
            <a:xfrm>
              <a:off x="5268405" y="481190"/>
              <a:ext cx="205275" cy="106430"/>
            </a:xfrm>
            <a:custGeom>
              <a:avLst/>
              <a:gdLst/>
              <a:ahLst/>
              <a:cxnLst/>
              <a:rect l="l" t="t" r="r" b="b"/>
              <a:pathLst>
                <a:path w="9092" h="4714" extrusionOk="0">
                  <a:moveTo>
                    <a:pt x="3293" y="1"/>
                  </a:moveTo>
                  <a:cubicBezTo>
                    <a:pt x="1983" y="1"/>
                    <a:pt x="683" y="721"/>
                    <a:pt x="77" y="2083"/>
                  </a:cubicBezTo>
                  <a:cubicBezTo>
                    <a:pt x="0" y="2257"/>
                    <a:pt x="0" y="2457"/>
                    <a:pt x="77" y="2631"/>
                  </a:cubicBezTo>
                  <a:cubicBezTo>
                    <a:pt x="684" y="3994"/>
                    <a:pt x="1984" y="4713"/>
                    <a:pt x="3293" y="4713"/>
                  </a:cubicBezTo>
                  <a:cubicBezTo>
                    <a:pt x="4346" y="4713"/>
                    <a:pt x="5406" y="4247"/>
                    <a:pt x="6117" y="3276"/>
                  </a:cubicBezTo>
                  <a:lnTo>
                    <a:pt x="7985" y="4354"/>
                  </a:lnTo>
                  <a:cubicBezTo>
                    <a:pt x="8084" y="4406"/>
                    <a:pt x="8190" y="4430"/>
                    <a:pt x="8295" y="4430"/>
                  </a:cubicBezTo>
                  <a:cubicBezTo>
                    <a:pt x="8528" y="4430"/>
                    <a:pt x="8755" y="4309"/>
                    <a:pt x="8880" y="4093"/>
                  </a:cubicBezTo>
                  <a:cubicBezTo>
                    <a:pt x="9061" y="3779"/>
                    <a:pt x="8963" y="3381"/>
                    <a:pt x="8659" y="3187"/>
                  </a:cubicBezTo>
                  <a:lnTo>
                    <a:pt x="7225" y="2358"/>
                  </a:lnTo>
                  <a:lnTo>
                    <a:pt x="8659" y="1530"/>
                  </a:lnTo>
                  <a:cubicBezTo>
                    <a:pt x="8982" y="1343"/>
                    <a:pt x="9091" y="930"/>
                    <a:pt x="8905" y="608"/>
                  </a:cubicBezTo>
                  <a:cubicBezTo>
                    <a:pt x="8779" y="392"/>
                    <a:pt x="8552" y="271"/>
                    <a:pt x="8319" y="271"/>
                  </a:cubicBezTo>
                  <a:cubicBezTo>
                    <a:pt x="8205" y="271"/>
                    <a:pt x="8090" y="300"/>
                    <a:pt x="7984" y="361"/>
                  </a:cubicBezTo>
                  <a:lnTo>
                    <a:pt x="6117" y="1438"/>
                  </a:lnTo>
                  <a:cubicBezTo>
                    <a:pt x="5406" y="466"/>
                    <a:pt x="4346" y="1"/>
                    <a:pt x="32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5" name="Google Shape;1225;p80"/>
          <p:cNvGrpSpPr/>
          <p:nvPr/>
        </p:nvGrpSpPr>
        <p:grpSpPr>
          <a:xfrm>
            <a:off x="6639731" y="2009872"/>
            <a:ext cx="305638" cy="355878"/>
            <a:chOff x="5898837" y="2719140"/>
            <a:chExt cx="374832" cy="436446"/>
          </a:xfrm>
        </p:grpSpPr>
        <p:sp>
          <p:nvSpPr>
            <p:cNvPr id="1226" name="Google Shape;1226;p80"/>
            <p:cNvSpPr/>
            <p:nvPr/>
          </p:nvSpPr>
          <p:spPr>
            <a:xfrm>
              <a:off x="5973365" y="3010570"/>
              <a:ext cx="54480" cy="55812"/>
            </a:xfrm>
            <a:custGeom>
              <a:avLst/>
              <a:gdLst/>
              <a:ahLst/>
              <a:cxnLst/>
              <a:rect l="l" t="t" r="r" b="b"/>
              <a:pathLst>
                <a:path w="2413" h="2472" extrusionOk="0">
                  <a:moveTo>
                    <a:pt x="633" y="0"/>
                  </a:moveTo>
                  <a:cubicBezTo>
                    <a:pt x="304" y="0"/>
                    <a:pt x="1" y="264"/>
                    <a:pt x="1" y="631"/>
                  </a:cubicBezTo>
                  <a:lnTo>
                    <a:pt x="1" y="1841"/>
                  </a:lnTo>
                  <a:cubicBezTo>
                    <a:pt x="1" y="2210"/>
                    <a:pt x="304" y="2472"/>
                    <a:pt x="633" y="2472"/>
                  </a:cubicBezTo>
                  <a:cubicBezTo>
                    <a:pt x="737" y="2472"/>
                    <a:pt x="845" y="2445"/>
                    <a:pt x="945" y="2387"/>
                  </a:cubicBezTo>
                  <a:lnTo>
                    <a:pt x="1993" y="1782"/>
                  </a:lnTo>
                  <a:cubicBezTo>
                    <a:pt x="2412" y="1540"/>
                    <a:pt x="2412" y="933"/>
                    <a:pt x="1993" y="691"/>
                  </a:cubicBezTo>
                  <a:lnTo>
                    <a:pt x="945" y="85"/>
                  </a:lnTo>
                  <a:cubicBezTo>
                    <a:pt x="844" y="27"/>
                    <a:pt x="737" y="0"/>
                    <a:pt x="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80"/>
            <p:cNvSpPr/>
            <p:nvPr/>
          </p:nvSpPr>
          <p:spPr>
            <a:xfrm>
              <a:off x="5898837" y="2719140"/>
              <a:ext cx="374832" cy="436446"/>
            </a:xfrm>
            <a:custGeom>
              <a:avLst/>
              <a:gdLst/>
              <a:ahLst/>
              <a:cxnLst/>
              <a:rect l="l" t="t" r="r" b="b"/>
              <a:pathLst>
                <a:path w="16602" h="19331" extrusionOk="0">
                  <a:moveTo>
                    <a:pt x="9531" y="13494"/>
                  </a:moveTo>
                  <a:cubicBezTo>
                    <a:pt x="9615" y="13494"/>
                    <a:pt x="9699" y="13510"/>
                    <a:pt x="9779" y="13543"/>
                  </a:cubicBezTo>
                  <a:cubicBezTo>
                    <a:pt x="10022" y="13644"/>
                    <a:pt x="10181" y="13880"/>
                    <a:pt x="10181" y="14145"/>
                  </a:cubicBezTo>
                  <a:cubicBezTo>
                    <a:pt x="10181" y="14503"/>
                    <a:pt x="9889" y="14794"/>
                    <a:pt x="9530" y="14794"/>
                  </a:cubicBezTo>
                  <a:lnTo>
                    <a:pt x="9530" y="14794"/>
                  </a:lnTo>
                  <a:cubicBezTo>
                    <a:pt x="9268" y="14794"/>
                    <a:pt x="9030" y="14635"/>
                    <a:pt x="8931" y="14393"/>
                  </a:cubicBezTo>
                  <a:cubicBezTo>
                    <a:pt x="8831" y="14150"/>
                    <a:pt x="8886" y="13870"/>
                    <a:pt x="9071" y="13685"/>
                  </a:cubicBezTo>
                  <a:cubicBezTo>
                    <a:pt x="9195" y="13560"/>
                    <a:pt x="9362" y="13494"/>
                    <a:pt x="9531" y="13494"/>
                  </a:cubicBezTo>
                  <a:close/>
                  <a:moveTo>
                    <a:pt x="6579" y="11952"/>
                  </a:moveTo>
                  <a:lnTo>
                    <a:pt x="6579" y="16337"/>
                  </a:lnTo>
                  <a:lnTo>
                    <a:pt x="1262" y="16337"/>
                  </a:lnTo>
                  <a:lnTo>
                    <a:pt x="1262" y="11952"/>
                  </a:lnTo>
                  <a:close/>
                  <a:moveTo>
                    <a:pt x="11094" y="0"/>
                  </a:moveTo>
                  <a:cubicBezTo>
                    <a:pt x="10254" y="2"/>
                    <a:pt x="9508" y="538"/>
                    <a:pt x="9238" y="1333"/>
                  </a:cubicBezTo>
                  <a:lnTo>
                    <a:pt x="4198" y="1333"/>
                  </a:lnTo>
                  <a:cubicBezTo>
                    <a:pt x="2533" y="1333"/>
                    <a:pt x="1177" y="2687"/>
                    <a:pt x="1177" y="4354"/>
                  </a:cubicBezTo>
                  <a:cubicBezTo>
                    <a:pt x="1177" y="6019"/>
                    <a:pt x="2533" y="7374"/>
                    <a:pt x="4198" y="7374"/>
                  </a:cubicBezTo>
                  <a:lnTo>
                    <a:pt x="13580" y="7374"/>
                  </a:lnTo>
                  <a:cubicBezTo>
                    <a:pt x="14552" y="7374"/>
                    <a:pt x="15340" y="8162"/>
                    <a:pt x="15340" y="9136"/>
                  </a:cubicBezTo>
                  <a:cubicBezTo>
                    <a:pt x="15340" y="10108"/>
                    <a:pt x="14552" y="10896"/>
                    <a:pt x="13580" y="10896"/>
                  </a:cubicBezTo>
                  <a:lnTo>
                    <a:pt x="12481" y="10896"/>
                  </a:lnTo>
                  <a:lnTo>
                    <a:pt x="12481" y="9591"/>
                  </a:lnTo>
                  <a:cubicBezTo>
                    <a:pt x="12481" y="9242"/>
                    <a:pt x="12199" y="8960"/>
                    <a:pt x="11850" y="8960"/>
                  </a:cubicBezTo>
                  <a:lnTo>
                    <a:pt x="1809" y="8960"/>
                  </a:lnTo>
                  <a:cubicBezTo>
                    <a:pt x="1460" y="8960"/>
                    <a:pt x="1178" y="9242"/>
                    <a:pt x="1178" y="9591"/>
                  </a:cubicBezTo>
                  <a:lnTo>
                    <a:pt x="1178" y="10693"/>
                  </a:lnTo>
                  <a:lnTo>
                    <a:pt x="631" y="10693"/>
                  </a:lnTo>
                  <a:cubicBezTo>
                    <a:pt x="282" y="10693"/>
                    <a:pt x="1" y="10975"/>
                    <a:pt x="1" y="11323"/>
                  </a:cubicBezTo>
                  <a:lnTo>
                    <a:pt x="1" y="16967"/>
                  </a:lnTo>
                  <a:cubicBezTo>
                    <a:pt x="1" y="17316"/>
                    <a:pt x="282" y="17598"/>
                    <a:pt x="631" y="17598"/>
                  </a:cubicBezTo>
                  <a:lnTo>
                    <a:pt x="1178" y="17598"/>
                  </a:lnTo>
                  <a:lnTo>
                    <a:pt x="1178" y="18700"/>
                  </a:lnTo>
                  <a:cubicBezTo>
                    <a:pt x="1178" y="19049"/>
                    <a:pt x="1460" y="19330"/>
                    <a:pt x="1809" y="19330"/>
                  </a:cubicBezTo>
                  <a:lnTo>
                    <a:pt x="11852" y="19330"/>
                  </a:lnTo>
                  <a:cubicBezTo>
                    <a:pt x="12199" y="19330"/>
                    <a:pt x="12482" y="19049"/>
                    <a:pt x="12482" y="18700"/>
                  </a:cubicBezTo>
                  <a:lnTo>
                    <a:pt x="12482" y="12155"/>
                  </a:lnTo>
                  <a:lnTo>
                    <a:pt x="13580" y="12155"/>
                  </a:lnTo>
                  <a:cubicBezTo>
                    <a:pt x="15245" y="12155"/>
                    <a:pt x="16601" y="10799"/>
                    <a:pt x="16601" y="9134"/>
                  </a:cubicBezTo>
                  <a:cubicBezTo>
                    <a:pt x="16601" y="7467"/>
                    <a:pt x="15245" y="6113"/>
                    <a:pt x="13580" y="6113"/>
                  </a:cubicBezTo>
                  <a:lnTo>
                    <a:pt x="4198" y="6113"/>
                  </a:lnTo>
                  <a:cubicBezTo>
                    <a:pt x="3226" y="6113"/>
                    <a:pt x="2438" y="5325"/>
                    <a:pt x="2438" y="4353"/>
                  </a:cubicBezTo>
                  <a:cubicBezTo>
                    <a:pt x="2438" y="3381"/>
                    <a:pt x="3226" y="2593"/>
                    <a:pt x="4198" y="2593"/>
                  </a:cubicBezTo>
                  <a:lnTo>
                    <a:pt x="9236" y="2593"/>
                  </a:lnTo>
                  <a:cubicBezTo>
                    <a:pt x="9508" y="3388"/>
                    <a:pt x="10254" y="3922"/>
                    <a:pt x="11094" y="3924"/>
                  </a:cubicBezTo>
                  <a:lnTo>
                    <a:pt x="12364" y="3924"/>
                  </a:lnTo>
                  <a:cubicBezTo>
                    <a:pt x="12685" y="3924"/>
                    <a:pt x="12954" y="3683"/>
                    <a:pt x="12990" y="3365"/>
                  </a:cubicBezTo>
                  <a:lnTo>
                    <a:pt x="13345" y="3365"/>
                  </a:lnTo>
                  <a:cubicBezTo>
                    <a:pt x="13348" y="3365"/>
                    <a:pt x="13352" y="3365"/>
                    <a:pt x="13356" y="3365"/>
                  </a:cubicBezTo>
                  <a:cubicBezTo>
                    <a:pt x="13702" y="3365"/>
                    <a:pt x="13986" y="3082"/>
                    <a:pt x="13986" y="2734"/>
                  </a:cubicBezTo>
                  <a:cubicBezTo>
                    <a:pt x="13986" y="2386"/>
                    <a:pt x="13702" y="2104"/>
                    <a:pt x="13356" y="2104"/>
                  </a:cubicBezTo>
                  <a:cubicBezTo>
                    <a:pt x="13352" y="2104"/>
                    <a:pt x="13348" y="2104"/>
                    <a:pt x="13345" y="2104"/>
                  </a:cubicBezTo>
                  <a:lnTo>
                    <a:pt x="12995" y="2104"/>
                  </a:lnTo>
                  <a:lnTo>
                    <a:pt x="12995" y="1820"/>
                  </a:lnTo>
                  <a:lnTo>
                    <a:pt x="13345" y="1820"/>
                  </a:lnTo>
                  <a:cubicBezTo>
                    <a:pt x="13348" y="1821"/>
                    <a:pt x="13352" y="1821"/>
                    <a:pt x="13356" y="1821"/>
                  </a:cubicBezTo>
                  <a:cubicBezTo>
                    <a:pt x="13702" y="1821"/>
                    <a:pt x="13986" y="1540"/>
                    <a:pt x="13986" y="1190"/>
                  </a:cubicBezTo>
                  <a:cubicBezTo>
                    <a:pt x="13986" y="843"/>
                    <a:pt x="13704" y="561"/>
                    <a:pt x="13358" y="561"/>
                  </a:cubicBezTo>
                  <a:cubicBezTo>
                    <a:pt x="13354" y="561"/>
                    <a:pt x="13349" y="561"/>
                    <a:pt x="13345" y="561"/>
                  </a:cubicBezTo>
                  <a:lnTo>
                    <a:pt x="12990" y="561"/>
                  </a:lnTo>
                  <a:cubicBezTo>
                    <a:pt x="12954" y="241"/>
                    <a:pt x="12685" y="0"/>
                    <a:pt x="123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8" name="Google Shape;1228;p80"/>
          <p:cNvSpPr/>
          <p:nvPr/>
        </p:nvSpPr>
        <p:spPr>
          <a:xfrm>
            <a:off x="4347813" y="3652835"/>
            <a:ext cx="355817" cy="318339"/>
          </a:xfrm>
          <a:custGeom>
            <a:avLst/>
            <a:gdLst/>
            <a:ahLst/>
            <a:cxnLst/>
            <a:rect l="l" t="t" r="r" b="b"/>
            <a:pathLst>
              <a:path w="19330" h="17294" extrusionOk="0">
                <a:moveTo>
                  <a:pt x="12956" y="2198"/>
                </a:moveTo>
                <a:cubicBezTo>
                  <a:pt x="13303" y="2198"/>
                  <a:pt x="13585" y="2481"/>
                  <a:pt x="13585" y="2828"/>
                </a:cubicBezTo>
                <a:lnTo>
                  <a:pt x="13585" y="7941"/>
                </a:lnTo>
                <a:lnTo>
                  <a:pt x="11266" y="4890"/>
                </a:lnTo>
                <a:cubicBezTo>
                  <a:pt x="11184" y="4783"/>
                  <a:pt x="11063" y="4729"/>
                  <a:pt x="10942" y="4729"/>
                </a:cubicBezTo>
                <a:cubicBezTo>
                  <a:pt x="10820" y="4729"/>
                  <a:pt x="10699" y="4783"/>
                  <a:pt x="10618" y="4890"/>
                </a:cubicBezTo>
                <a:lnTo>
                  <a:pt x="10177" y="5468"/>
                </a:lnTo>
                <a:lnTo>
                  <a:pt x="10650" y="6089"/>
                </a:lnTo>
                <a:cubicBezTo>
                  <a:pt x="10793" y="6268"/>
                  <a:pt x="10761" y="6529"/>
                  <a:pt x="10578" y="6668"/>
                </a:cubicBezTo>
                <a:cubicBezTo>
                  <a:pt x="10504" y="6724"/>
                  <a:pt x="10418" y="6751"/>
                  <a:pt x="10332" y="6751"/>
                </a:cubicBezTo>
                <a:cubicBezTo>
                  <a:pt x="10205" y="6751"/>
                  <a:pt x="10080" y="6692"/>
                  <a:pt x="10000" y="6582"/>
                </a:cubicBezTo>
                <a:cubicBezTo>
                  <a:pt x="9718" y="6211"/>
                  <a:pt x="9262" y="5611"/>
                  <a:pt x="8713" y="4889"/>
                </a:cubicBezTo>
                <a:cubicBezTo>
                  <a:pt x="8631" y="4782"/>
                  <a:pt x="8510" y="4728"/>
                  <a:pt x="8389" y="4728"/>
                </a:cubicBezTo>
                <a:cubicBezTo>
                  <a:pt x="8268" y="4728"/>
                  <a:pt x="8147" y="4782"/>
                  <a:pt x="8065" y="4889"/>
                </a:cubicBezTo>
                <a:lnTo>
                  <a:pt x="5746" y="7941"/>
                </a:lnTo>
                <a:lnTo>
                  <a:pt x="5746" y="2828"/>
                </a:lnTo>
                <a:cubicBezTo>
                  <a:pt x="5744" y="2481"/>
                  <a:pt x="6027" y="2198"/>
                  <a:pt x="6375" y="2198"/>
                </a:cubicBezTo>
                <a:close/>
                <a:moveTo>
                  <a:pt x="18070" y="11061"/>
                </a:moveTo>
                <a:lnTo>
                  <a:pt x="18070" y="12648"/>
                </a:lnTo>
                <a:lnTo>
                  <a:pt x="1262" y="12648"/>
                </a:lnTo>
                <a:lnTo>
                  <a:pt x="1262" y="11061"/>
                </a:lnTo>
                <a:close/>
                <a:moveTo>
                  <a:pt x="632" y="1"/>
                </a:moveTo>
                <a:cubicBezTo>
                  <a:pt x="283" y="1"/>
                  <a:pt x="1" y="283"/>
                  <a:pt x="1" y="630"/>
                </a:cubicBezTo>
                <a:lnTo>
                  <a:pt x="1" y="13278"/>
                </a:lnTo>
                <a:cubicBezTo>
                  <a:pt x="1" y="13625"/>
                  <a:pt x="283" y="13909"/>
                  <a:pt x="632" y="13909"/>
                </a:cubicBezTo>
                <a:lnTo>
                  <a:pt x="7318" y="13909"/>
                </a:lnTo>
                <a:lnTo>
                  <a:pt x="6687" y="16032"/>
                </a:lnTo>
                <a:lnTo>
                  <a:pt x="5068" y="16032"/>
                </a:lnTo>
                <a:cubicBezTo>
                  <a:pt x="4721" y="16032"/>
                  <a:pt x="4438" y="16315"/>
                  <a:pt x="4438" y="16663"/>
                </a:cubicBezTo>
                <a:cubicBezTo>
                  <a:pt x="4438" y="17012"/>
                  <a:pt x="4721" y="17293"/>
                  <a:pt x="5068" y="17293"/>
                </a:cubicBezTo>
                <a:lnTo>
                  <a:pt x="14262" y="17293"/>
                </a:lnTo>
                <a:cubicBezTo>
                  <a:pt x="14609" y="17293"/>
                  <a:pt x="14891" y="17012"/>
                  <a:pt x="14891" y="16663"/>
                </a:cubicBezTo>
                <a:cubicBezTo>
                  <a:pt x="14891" y="16315"/>
                  <a:pt x="14609" y="16032"/>
                  <a:pt x="14262" y="16032"/>
                </a:cubicBezTo>
                <a:lnTo>
                  <a:pt x="12642" y="16032"/>
                </a:lnTo>
                <a:lnTo>
                  <a:pt x="12013" y="13909"/>
                </a:lnTo>
                <a:lnTo>
                  <a:pt x="18699" y="13909"/>
                </a:lnTo>
                <a:cubicBezTo>
                  <a:pt x="19048" y="13909"/>
                  <a:pt x="19329" y="13625"/>
                  <a:pt x="19329" y="13278"/>
                </a:cubicBezTo>
                <a:lnTo>
                  <a:pt x="19329" y="630"/>
                </a:lnTo>
                <a:cubicBezTo>
                  <a:pt x="19329" y="283"/>
                  <a:pt x="19048" y="1"/>
                  <a:pt x="186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9" name="Google Shape;1229;p80"/>
          <p:cNvGrpSpPr/>
          <p:nvPr/>
        </p:nvGrpSpPr>
        <p:grpSpPr>
          <a:xfrm>
            <a:off x="3881646" y="3665889"/>
            <a:ext cx="355878" cy="292493"/>
            <a:chOff x="4675317" y="2753367"/>
            <a:chExt cx="436446" cy="358711"/>
          </a:xfrm>
        </p:grpSpPr>
        <p:sp>
          <p:nvSpPr>
            <p:cNvPr id="1230" name="Google Shape;1230;p80"/>
            <p:cNvSpPr/>
            <p:nvPr/>
          </p:nvSpPr>
          <p:spPr>
            <a:xfrm>
              <a:off x="4789333" y="2957581"/>
              <a:ext cx="208390" cy="96970"/>
            </a:xfrm>
            <a:custGeom>
              <a:avLst/>
              <a:gdLst/>
              <a:ahLst/>
              <a:cxnLst/>
              <a:rect l="l" t="t" r="r" b="b"/>
              <a:pathLst>
                <a:path w="9230" h="4295" extrusionOk="0">
                  <a:moveTo>
                    <a:pt x="2035" y="0"/>
                  </a:moveTo>
                  <a:cubicBezTo>
                    <a:pt x="809" y="831"/>
                    <a:pt x="1" y="2235"/>
                    <a:pt x="1" y="3824"/>
                  </a:cubicBezTo>
                  <a:cubicBezTo>
                    <a:pt x="1" y="4084"/>
                    <a:pt x="211" y="4294"/>
                    <a:pt x="471" y="4294"/>
                  </a:cubicBezTo>
                  <a:lnTo>
                    <a:pt x="8759" y="4294"/>
                  </a:lnTo>
                  <a:cubicBezTo>
                    <a:pt x="9019" y="4294"/>
                    <a:pt x="9229" y="4084"/>
                    <a:pt x="9229" y="3824"/>
                  </a:cubicBezTo>
                  <a:cubicBezTo>
                    <a:pt x="9229" y="2236"/>
                    <a:pt x="8422" y="831"/>
                    <a:pt x="7196" y="0"/>
                  </a:cubicBezTo>
                  <a:cubicBezTo>
                    <a:pt x="6490" y="727"/>
                    <a:pt x="5553" y="1091"/>
                    <a:pt x="4616" y="1091"/>
                  </a:cubicBezTo>
                  <a:cubicBezTo>
                    <a:pt x="3679" y="1091"/>
                    <a:pt x="2742" y="727"/>
                    <a:pt x="2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80"/>
            <p:cNvSpPr/>
            <p:nvPr/>
          </p:nvSpPr>
          <p:spPr>
            <a:xfrm>
              <a:off x="4833360" y="2840675"/>
              <a:ext cx="120338" cy="120315"/>
            </a:xfrm>
            <a:custGeom>
              <a:avLst/>
              <a:gdLst/>
              <a:ahLst/>
              <a:cxnLst/>
              <a:rect l="l" t="t" r="r" b="b"/>
              <a:pathLst>
                <a:path w="5330" h="5329" extrusionOk="0">
                  <a:moveTo>
                    <a:pt x="2666" y="0"/>
                  </a:moveTo>
                  <a:cubicBezTo>
                    <a:pt x="1197" y="0"/>
                    <a:pt x="1" y="1195"/>
                    <a:pt x="1" y="2664"/>
                  </a:cubicBezTo>
                  <a:cubicBezTo>
                    <a:pt x="1" y="4132"/>
                    <a:pt x="1196" y="5329"/>
                    <a:pt x="2666" y="5329"/>
                  </a:cubicBezTo>
                  <a:cubicBezTo>
                    <a:pt x="4135" y="5329"/>
                    <a:pt x="5329" y="4133"/>
                    <a:pt x="5329" y="2664"/>
                  </a:cubicBezTo>
                  <a:cubicBezTo>
                    <a:pt x="5329" y="1195"/>
                    <a:pt x="4134" y="0"/>
                    <a:pt x="26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80"/>
            <p:cNvSpPr/>
            <p:nvPr/>
          </p:nvSpPr>
          <p:spPr>
            <a:xfrm>
              <a:off x="4675317" y="2753367"/>
              <a:ext cx="436446" cy="358711"/>
            </a:xfrm>
            <a:custGeom>
              <a:avLst/>
              <a:gdLst/>
              <a:ahLst/>
              <a:cxnLst/>
              <a:rect l="l" t="t" r="r" b="b"/>
              <a:pathLst>
                <a:path w="19331" h="15888" extrusionOk="0">
                  <a:moveTo>
                    <a:pt x="16851" y="1852"/>
                  </a:moveTo>
                  <a:cubicBezTo>
                    <a:pt x="17198" y="1852"/>
                    <a:pt x="17481" y="2133"/>
                    <a:pt x="17481" y="2481"/>
                  </a:cubicBezTo>
                  <a:lnTo>
                    <a:pt x="17481" y="13409"/>
                  </a:lnTo>
                  <a:cubicBezTo>
                    <a:pt x="17481" y="13757"/>
                    <a:pt x="17198" y="14040"/>
                    <a:pt x="16851" y="14040"/>
                  </a:cubicBezTo>
                  <a:lnTo>
                    <a:pt x="2480" y="14040"/>
                  </a:lnTo>
                  <a:cubicBezTo>
                    <a:pt x="2132" y="14040"/>
                    <a:pt x="1850" y="13757"/>
                    <a:pt x="1850" y="13409"/>
                  </a:cubicBezTo>
                  <a:lnTo>
                    <a:pt x="1850" y="2481"/>
                  </a:lnTo>
                  <a:cubicBezTo>
                    <a:pt x="1850" y="2133"/>
                    <a:pt x="2132" y="1852"/>
                    <a:pt x="2480" y="1852"/>
                  </a:cubicBezTo>
                  <a:close/>
                  <a:moveTo>
                    <a:pt x="631" y="1"/>
                  </a:moveTo>
                  <a:cubicBezTo>
                    <a:pt x="284" y="1"/>
                    <a:pt x="1" y="284"/>
                    <a:pt x="1" y="631"/>
                  </a:cubicBezTo>
                  <a:lnTo>
                    <a:pt x="1" y="15259"/>
                  </a:lnTo>
                  <a:cubicBezTo>
                    <a:pt x="1" y="15606"/>
                    <a:pt x="284" y="15888"/>
                    <a:pt x="631" y="15888"/>
                  </a:cubicBezTo>
                  <a:lnTo>
                    <a:pt x="18700" y="15888"/>
                  </a:lnTo>
                  <a:cubicBezTo>
                    <a:pt x="19047" y="15888"/>
                    <a:pt x="19331" y="15606"/>
                    <a:pt x="19331" y="15259"/>
                  </a:cubicBezTo>
                  <a:lnTo>
                    <a:pt x="19331" y="631"/>
                  </a:lnTo>
                  <a:cubicBezTo>
                    <a:pt x="19331" y="284"/>
                    <a:pt x="19047" y="1"/>
                    <a:pt x="187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 name="Google Shape;1233;p80"/>
          <p:cNvGrpSpPr/>
          <p:nvPr/>
        </p:nvGrpSpPr>
        <p:grpSpPr>
          <a:xfrm>
            <a:off x="3414681" y="3667482"/>
            <a:ext cx="356448" cy="289308"/>
            <a:chOff x="4105687" y="2766598"/>
            <a:chExt cx="437146" cy="354805"/>
          </a:xfrm>
        </p:grpSpPr>
        <p:sp>
          <p:nvSpPr>
            <p:cNvPr id="1234" name="Google Shape;1234;p80"/>
            <p:cNvSpPr/>
            <p:nvPr/>
          </p:nvSpPr>
          <p:spPr>
            <a:xfrm>
              <a:off x="4491085" y="2766598"/>
              <a:ext cx="51748" cy="289760"/>
            </a:xfrm>
            <a:custGeom>
              <a:avLst/>
              <a:gdLst/>
              <a:ahLst/>
              <a:cxnLst/>
              <a:rect l="l" t="t" r="r" b="b"/>
              <a:pathLst>
                <a:path w="2292" h="12834" extrusionOk="0">
                  <a:moveTo>
                    <a:pt x="662" y="0"/>
                  </a:moveTo>
                  <a:cubicBezTo>
                    <a:pt x="344" y="2"/>
                    <a:pt x="75" y="240"/>
                    <a:pt x="37" y="558"/>
                  </a:cubicBezTo>
                  <a:cubicBezTo>
                    <a:pt x="1" y="874"/>
                    <a:pt x="206" y="1169"/>
                    <a:pt x="516" y="1244"/>
                  </a:cubicBezTo>
                  <a:lnTo>
                    <a:pt x="516" y="11592"/>
                  </a:lnTo>
                  <a:cubicBezTo>
                    <a:pt x="206" y="11666"/>
                    <a:pt x="1" y="11961"/>
                    <a:pt x="37" y="12278"/>
                  </a:cubicBezTo>
                  <a:cubicBezTo>
                    <a:pt x="75" y="12594"/>
                    <a:pt x="344" y="12834"/>
                    <a:pt x="662" y="12834"/>
                  </a:cubicBezTo>
                  <a:lnTo>
                    <a:pt x="1629" y="12834"/>
                  </a:lnTo>
                  <a:cubicBezTo>
                    <a:pt x="1949" y="12834"/>
                    <a:pt x="2216" y="12594"/>
                    <a:pt x="2254" y="12278"/>
                  </a:cubicBezTo>
                  <a:cubicBezTo>
                    <a:pt x="2292" y="11961"/>
                    <a:pt x="2086" y="11666"/>
                    <a:pt x="1775" y="11592"/>
                  </a:cubicBezTo>
                  <a:lnTo>
                    <a:pt x="1775" y="1244"/>
                  </a:lnTo>
                  <a:cubicBezTo>
                    <a:pt x="2086" y="1169"/>
                    <a:pt x="2292" y="874"/>
                    <a:pt x="2254" y="558"/>
                  </a:cubicBezTo>
                  <a:cubicBezTo>
                    <a:pt x="2216" y="240"/>
                    <a:pt x="1949" y="2"/>
                    <a:pt x="1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80"/>
            <p:cNvSpPr/>
            <p:nvPr/>
          </p:nvSpPr>
          <p:spPr>
            <a:xfrm>
              <a:off x="4105687" y="3071101"/>
              <a:ext cx="371377" cy="50303"/>
            </a:xfrm>
            <a:custGeom>
              <a:avLst/>
              <a:gdLst/>
              <a:ahLst/>
              <a:cxnLst/>
              <a:rect l="l" t="t" r="r" b="b"/>
              <a:pathLst>
                <a:path w="16449" h="2228" extrusionOk="0">
                  <a:moveTo>
                    <a:pt x="15817" y="0"/>
                  </a:moveTo>
                  <a:cubicBezTo>
                    <a:pt x="15525" y="0"/>
                    <a:pt x="15272" y="200"/>
                    <a:pt x="15205" y="484"/>
                  </a:cubicBezTo>
                  <a:lnTo>
                    <a:pt x="1244" y="484"/>
                  </a:lnTo>
                  <a:cubicBezTo>
                    <a:pt x="1175" y="198"/>
                    <a:pt x="918" y="1"/>
                    <a:pt x="630" y="1"/>
                  </a:cubicBezTo>
                  <a:cubicBezTo>
                    <a:pt x="606" y="1"/>
                    <a:pt x="582" y="2"/>
                    <a:pt x="558" y="5"/>
                  </a:cubicBezTo>
                  <a:cubicBezTo>
                    <a:pt x="239" y="43"/>
                    <a:pt x="1" y="311"/>
                    <a:pt x="0" y="630"/>
                  </a:cubicBezTo>
                  <a:lnTo>
                    <a:pt x="0" y="1597"/>
                  </a:lnTo>
                  <a:cubicBezTo>
                    <a:pt x="1" y="1917"/>
                    <a:pt x="239" y="2184"/>
                    <a:pt x="558" y="2222"/>
                  </a:cubicBezTo>
                  <a:cubicBezTo>
                    <a:pt x="583" y="2225"/>
                    <a:pt x="608" y="2226"/>
                    <a:pt x="633" y="2226"/>
                  </a:cubicBezTo>
                  <a:cubicBezTo>
                    <a:pt x="920" y="2226"/>
                    <a:pt x="1175" y="2029"/>
                    <a:pt x="1244" y="1743"/>
                  </a:cubicBezTo>
                  <a:lnTo>
                    <a:pt x="15205" y="1743"/>
                  </a:lnTo>
                  <a:cubicBezTo>
                    <a:pt x="15274" y="2030"/>
                    <a:pt x="15530" y="2228"/>
                    <a:pt x="15819" y="2228"/>
                  </a:cubicBezTo>
                  <a:cubicBezTo>
                    <a:pt x="15843" y="2228"/>
                    <a:pt x="15867" y="2226"/>
                    <a:pt x="15891" y="2223"/>
                  </a:cubicBezTo>
                  <a:cubicBezTo>
                    <a:pt x="16209" y="2185"/>
                    <a:pt x="16447" y="1917"/>
                    <a:pt x="16449" y="1597"/>
                  </a:cubicBezTo>
                  <a:lnTo>
                    <a:pt x="16449" y="630"/>
                  </a:lnTo>
                  <a:cubicBezTo>
                    <a:pt x="16447" y="282"/>
                    <a:pt x="16166" y="0"/>
                    <a:pt x="158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80"/>
            <p:cNvSpPr/>
            <p:nvPr/>
          </p:nvSpPr>
          <p:spPr>
            <a:xfrm>
              <a:off x="4105687" y="2767117"/>
              <a:ext cx="371355" cy="289240"/>
            </a:xfrm>
            <a:custGeom>
              <a:avLst/>
              <a:gdLst/>
              <a:ahLst/>
              <a:cxnLst/>
              <a:rect l="l" t="t" r="r" b="b"/>
              <a:pathLst>
                <a:path w="16448" h="12811" extrusionOk="0">
                  <a:moveTo>
                    <a:pt x="8224" y="3007"/>
                  </a:moveTo>
                  <a:cubicBezTo>
                    <a:pt x="8572" y="3007"/>
                    <a:pt x="8853" y="3289"/>
                    <a:pt x="8853" y="3638"/>
                  </a:cubicBezTo>
                  <a:lnTo>
                    <a:pt x="8853" y="4783"/>
                  </a:lnTo>
                  <a:cubicBezTo>
                    <a:pt x="9020" y="4849"/>
                    <a:pt x="9175" y="4938"/>
                    <a:pt x="9313" y="5049"/>
                  </a:cubicBezTo>
                  <a:lnTo>
                    <a:pt x="10307" y="4475"/>
                  </a:lnTo>
                  <a:cubicBezTo>
                    <a:pt x="10403" y="4423"/>
                    <a:pt x="10506" y="4398"/>
                    <a:pt x="10608" y="4398"/>
                  </a:cubicBezTo>
                  <a:cubicBezTo>
                    <a:pt x="10826" y="4398"/>
                    <a:pt x="11039" y="4512"/>
                    <a:pt x="11155" y="4713"/>
                  </a:cubicBezTo>
                  <a:cubicBezTo>
                    <a:pt x="11326" y="5010"/>
                    <a:pt x="11230" y="5389"/>
                    <a:pt x="10936" y="5567"/>
                  </a:cubicBezTo>
                  <a:lnTo>
                    <a:pt x="9944" y="6141"/>
                  </a:lnTo>
                  <a:cubicBezTo>
                    <a:pt x="9970" y="6316"/>
                    <a:pt x="9970" y="6495"/>
                    <a:pt x="9944" y="6670"/>
                  </a:cubicBezTo>
                  <a:lnTo>
                    <a:pt x="10936" y="7244"/>
                  </a:lnTo>
                  <a:cubicBezTo>
                    <a:pt x="11238" y="7418"/>
                    <a:pt x="11342" y="7803"/>
                    <a:pt x="11167" y="8105"/>
                  </a:cubicBezTo>
                  <a:cubicBezTo>
                    <a:pt x="11050" y="8308"/>
                    <a:pt x="10839" y="8420"/>
                    <a:pt x="10622" y="8420"/>
                  </a:cubicBezTo>
                  <a:cubicBezTo>
                    <a:pt x="10515" y="8420"/>
                    <a:pt x="10406" y="8393"/>
                    <a:pt x="10307" y="8336"/>
                  </a:cubicBezTo>
                  <a:lnTo>
                    <a:pt x="9313" y="7762"/>
                  </a:lnTo>
                  <a:cubicBezTo>
                    <a:pt x="9175" y="7873"/>
                    <a:pt x="9020" y="7962"/>
                    <a:pt x="8853" y="8028"/>
                  </a:cubicBezTo>
                  <a:lnTo>
                    <a:pt x="8853" y="9175"/>
                  </a:lnTo>
                  <a:cubicBezTo>
                    <a:pt x="8853" y="9522"/>
                    <a:pt x="8572" y="9804"/>
                    <a:pt x="8224" y="9804"/>
                  </a:cubicBezTo>
                  <a:cubicBezTo>
                    <a:pt x="7876" y="9804"/>
                    <a:pt x="7594" y="9522"/>
                    <a:pt x="7594" y="9175"/>
                  </a:cubicBezTo>
                  <a:lnTo>
                    <a:pt x="7594" y="8028"/>
                  </a:lnTo>
                  <a:cubicBezTo>
                    <a:pt x="7427" y="7962"/>
                    <a:pt x="7273" y="7873"/>
                    <a:pt x="7136" y="7762"/>
                  </a:cubicBezTo>
                  <a:lnTo>
                    <a:pt x="6142" y="8337"/>
                  </a:lnTo>
                  <a:cubicBezTo>
                    <a:pt x="6042" y="8394"/>
                    <a:pt x="5934" y="8421"/>
                    <a:pt x="5827" y="8421"/>
                  </a:cubicBezTo>
                  <a:cubicBezTo>
                    <a:pt x="5609" y="8421"/>
                    <a:pt x="5397" y="8308"/>
                    <a:pt x="5281" y="8105"/>
                  </a:cubicBezTo>
                  <a:cubicBezTo>
                    <a:pt x="5105" y="7805"/>
                    <a:pt x="5209" y="7419"/>
                    <a:pt x="5511" y="7246"/>
                  </a:cubicBezTo>
                  <a:lnTo>
                    <a:pt x="6504" y="6672"/>
                  </a:lnTo>
                  <a:cubicBezTo>
                    <a:pt x="6476" y="6495"/>
                    <a:pt x="6476" y="6317"/>
                    <a:pt x="6504" y="6141"/>
                  </a:cubicBezTo>
                  <a:lnTo>
                    <a:pt x="5511" y="5569"/>
                  </a:lnTo>
                  <a:cubicBezTo>
                    <a:pt x="5212" y="5392"/>
                    <a:pt x="5111" y="5010"/>
                    <a:pt x="5283" y="4709"/>
                  </a:cubicBezTo>
                  <a:cubicBezTo>
                    <a:pt x="5400" y="4507"/>
                    <a:pt x="5612" y="4394"/>
                    <a:pt x="5830" y="4394"/>
                  </a:cubicBezTo>
                  <a:cubicBezTo>
                    <a:pt x="5936" y="4394"/>
                    <a:pt x="6043" y="4421"/>
                    <a:pt x="6142" y="4477"/>
                  </a:cubicBezTo>
                  <a:lnTo>
                    <a:pt x="7136" y="5050"/>
                  </a:lnTo>
                  <a:cubicBezTo>
                    <a:pt x="7273" y="4938"/>
                    <a:pt x="7427" y="4849"/>
                    <a:pt x="7594" y="4785"/>
                  </a:cubicBezTo>
                  <a:lnTo>
                    <a:pt x="7594" y="3638"/>
                  </a:lnTo>
                  <a:cubicBezTo>
                    <a:pt x="7594" y="3289"/>
                    <a:pt x="7876" y="3007"/>
                    <a:pt x="8224" y="3007"/>
                  </a:cubicBezTo>
                  <a:close/>
                  <a:moveTo>
                    <a:pt x="631" y="1"/>
                  </a:moveTo>
                  <a:cubicBezTo>
                    <a:pt x="283" y="1"/>
                    <a:pt x="0" y="284"/>
                    <a:pt x="0" y="631"/>
                  </a:cubicBezTo>
                  <a:lnTo>
                    <a:pt x="0" y="12180"/>
                  </a:lnTo>
                  <a:cubicBezTo>
                    <a:pt x="0" y="12529"/>
                    <a:pt x="283" y="12811"/>
                    <a:pt x="631" y="12811"/>
                  </a:cubicBezTo>
                  <a:lnTo>
                    <a:pt x="15817" y="12811"/>
                  </a:lnTo>
                  <a:cubicBezTo>
                    <a:pt x="16166" y="12811"/>
                    <a:pt x="16447" y="12529"/>
                    <a:pt x="16447" y="12180"/>
                  </a:cubicBezTo>
                  <a:lnTo>
                    <a:pt x="16447" y="631"/>
                  </a:lnTo>
                  <a:cubicBezTo>
                    <a:pt x="16447" y="284"/>
                    <a:pt x="16166" y="1"/>
                    <a:pt x="158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7" name="Google Shape;1237;p80"/>
          <p:cNvGrpSpPr/>
          <p:nvPr/>
        </p:nvGrpSpPr>
        <p:grpSpPr>
          <a:xfrm>
            <a:off x="3115395" y="3634195"/>
            <a:ext cx="188773" cy="355878"/>
            <a:chOff x="3799423" y="2672766"/>
            <a:chExt cx="231510" cy="436446"/>
          </a:xfrm>
        </p:grpSpPr>
        <p:sp>
          <p:nvSpPr>
            <p:cNvPr id="1238" name="Google Shape;1238;p80"/>
            <p:cNvSpPr/>
            <p:nvPr/>
          </p:nvSpPr>
          <p:spPr>
            <a:xfrm>
              <a:off x="3884608" y="2745556"/>
              <a:ext cx="22510" cy="21720"/>
            </a:xfrm>
            <a:custGeom>
              <a:avLst/>
              <a:gdLst/>
              <a:ahLst/>
              <a:cxnLst/>
              <a:rect l="l" t="t" r="r" b="b"/>
              <a:pathLst>
                <a:path w="997" h="962" extrusionOk="0">
                  <a:moveTo>
                    <a:pt x="483" y="1"/>
                  </a:moveTo>
                  <a:cubicBezTo>
                    <a:pt x="236" y="1"/>
                    <a:pt x="0" y="192"/>
                    <a:pt x="0" y="481"/>
                  </a:cubicBezTo>
                  <a:cubicBezTo>
                    <a:pt x="0" y="747"/>
                    <a:pt x="215" y="961"/>
                    <a:pt x="480" y="961"/>
                  </a:cubicBezTo>
                  <a:cubicBezTo>
                    <a:pt x="674" y="961"/>
                    <a:pt x="850" y="845"/>
                    <a:pt x="923" y="665"/>
                  </a:cubicBezTo>
                  <a:cubicBezTo>
                    <a:pt x="997" y="486"/>
                    <a:pt x="956" y="280"/>
                    <a:pt x="819" y="143"/>
                  </a:cubicBezTo>
                  <a:cubicBezTo>
                    <a:pt x="721" y="45"/>
                    <a:pt x="601" y="1"/>
                    <a:pt x="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80"/>
            <p:cNvSpPr/>
            <p:nvPr/>
          </p:nvSpPr>
          <p:spPr>
            <a:xfrm>
              <a:off x="3870700" y="2919786"/>
              <a:ext cx="49467" cy="25625"/>
            </a:xfrm>
            <a:custGeom>
              <a:avLst/>
              <a:gdLst/>
              <a:ahLst/>
              <a:cxnLst/>
              <a:rect l="l" t="t" r="r" b="b"/>
              <a:pathLst>
                <a:path w="2191" h="1135" extrusionOk="0">
                  <a:moveTo>
                    <a:pt x="0" y="0"/>
                  </a:moveTo>
                  <a:lnTo>
                    <a:pt x="0" y="1134"/>
                  </a:lnTo>
                  <a:lnTo>
                    <a:pt x="2191" y="1134"/>
                  </a:lnTo>
                  <a:lnTo>
                    <a:pt x="21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80"/>
            <p:cNvSpPr/>
            <p:nvPr/>
          </p:nvSpPr>
          <p:spPr>
            <a:xfrm>
              <a:off x="3799423" y="2672766"/>
              <a:ext cx="231510" cy="436446"/>
            </a:xfrm>
            <a:custGeom>
              <a:avLst/>
              <a:gdLst/>
              <a:ahLst/>
              <a:cxnLst/>
              <a:rect l="l" t="t" r="r" b="b"/>
              <a:pathLst>
                <a:path w="10254" h="19331" extrusionOk="0">
                  <a:moveTo>
                    <a:pt x="4253" y="1965"/>
                  </a:moveTo>
                  <a:cubicBezTo>
                    <a:pt x="4957" y="1965"/>
                    <a:pt x="5592" y="2390"/>
                    <a:pt x="5860" y="3040"/>
                  </a:cubicBezTo>
                  <a:cubicBezTo>
                    <a:pt x="6130" y="3691"/>
                    <a:pt x="5981" y="4438"/>
                    <a:pt x="5484" y="4936"/>
                  </a:cubicBezTo>
                  <a:cubicBezTo>
                    <a:pt x="5151" y="5269"/>
                    <a:pt x="4705" y="5446"/>
                    <a:pt x="4252" y="5446"/>
                  </a:cubicBezTo>
                  <a:cubicBezTo>
                    <a:pt x="4027" y="5446"/>
                    <a:pt x="3802" y="5403"/>
                    <a:pt x="3586" y="5314"/>
                  </a:cubicBezTo>
                  <a:cubicBezTo>
                    <a:pt x="2937" y="5044"/>
                    <a:pt x="2512" y="4410"/>
                    <a:pt x="2512" y="3705"/>
                  </a:cubicBezTo>
                  <a:cubicBezTo>
                    <a:pt x="2514" y="2745"/>
                    <a:pt x="3293" y="1967"/>
                    <a:pt x="4253" y="1965"/>
                  </a:cubicBezTo>
                  <a:close/>
                  <a:moveTo>
                    <a:pt x="5888" y="7334"/>
                  </a:moveTo>
                  <a:lnTo>
                    <a:pt x="5888" y="7690"/>
                  </a:lnTo>
                  <a:lnTo>
                    <a:pt x="2619" y="7690"/>
                  </a:lnTo>
                  <a:lnTo>
                    <a:pt x="2619" y="7335"/>
                  </a:lnTo>
                  <a:lnTo>
                    <a:pt x="5888" y="7334"/>
                  </a:lnTo>
                  <a:close/>
                  <a:moveTo>
                    <a:pt x="5978" y="9680"/>
                  </a:moveTo>
                  <a:cubicBezTo>
                    <a:pt x="6327" y="9680"/>
                    <a:pt x="6609" y="9962"/>
                    <a:pt x="6609" y="10311"/>
                  </a:cubicBezTo>
                  <a:lnTo>
                    <a:pt x="6609" y="12706"/>
                  </a:lnTo>
                  <a:cubicBezTo>
                    <a:pt x="6609" y="13055"/>
                    <a:pt x="6327" y="13336"/>
                    <a:pt x="5978" y="13336"/>
                  </a:cubicBezTo>
                  <a:lnTo>
                    <a:pt x="2527" y="13336"/>
                  </a:lnTo>
                  <a:cubicBezTo>
                    <a:pt x="2179" y="13336"/>
                    <a:pt x="1896" y="13055"/>
                    <a:pt x="1896" y="12706"/>
                  </a:cubicBezTo>
                  <a:lnTo>
                    <a:pt x="1896" y="10311"/>
                  </a:lnTo>
                  <a:cubicBezTo>
                    <a:pt x="1896" y="9962"/>
                    <a:pt x="2179" y="9680"/>
                    <a:pt x="2527" y="9680"/>
                  </a:cubicBezTo>
                  <a:close/>
                  <a:moveTo>
                    <a:pt x="4253" y="1"/>
                  </a:moveTo>
                  <a:cubicBezTo>
                    <a:pt x="2077" y="1"/>
                    <a:pt x="307" y="1771"/>
                    <a:pt x="307" y="3947"/>
                  </a:cubicBezTo>
                  <a:lnTo>
                    <a:pt x="307" y="6703"/>
                  </a:lnTo>
                  <a:cubicBezTo>
                    <a:pt x="307" y="7052"/>
                    <a:pt x="590" y="7334"/>
                    <a:pt x="937" y="7334"/>
                  </a:cubicBezTo>
                  <a:lnTo>
                    <a:pt x="1358" y="7334"/>
                  </a:lnTo>
                  <a:lnTo>
                    <a:pt x="1358" y="7895"/>
                  </a:lnTo>
                  <a:cubicBezTo>
                    <a:pt x="532" y="8272"/>
                    <a:pt x="2" y="9094"/>
                    <a:pt x="0" y="10001"/>
                  </a:cubicBezTo>
                  <a:lnTo>
                    <a:pt x="0" y="17019"/>
                  </a:lnTo>
                  <a:cubicBezTo>
                    <a:pt x="2" y="18294"/>
                    <a:pt x="1035" y="19328"/>
                    <a:pt x="2312" y="19331"/>
                  </a:cubicBezTo>
                  <a:lnTo>
                    <a:pt x="2746" y="19331"/>
                  </a:lnTo>
                  <a:lnTo>
                    <a:pt x="2746" y="15832"/>
                  </a:lnTo>
                  <a:cubicBezTo>
                    <a:pt x="2746" y="15000"/>
                    <a:pt x="3420" y="14326"/>
                    <a:pt x="4252" y="14326"/>
                  </a:cubicBezTo>
                  <a:cubicBezTo>
                    <a:pt x="5084" y="14326"/>
                    <a:pt x="5760" y="15000"/>
                    <a:pt x="5758" y="15832"/>
                  </a:cubicBezTo>
                  <a:cubicBezTo>
                    <a:pt x="5758" y="15851"/>
                    <a:pt x="5758" y="15869"/>
                    <a:pt x="5757" y="15888"/>
                  </a:cubicBezTo>
                  <a:lnTo>
                    <a:pt x="5757" y="19329"/>
                  </a:lnTo>
                  <a:lnTo>
                    <a:pt x="6193" y="19329"/>
                  </a:lnTo>
                  <a:cubicBezTo>
                    <a:pt x="7469" y="19328"/>
                    <a:pt x="8502" y="18293"/>
                    <a:pt x="8503" y="17017"/>
                  </a:cubicBezTo>
                  <a:lnTo>
                    <a:pt x="8503" y="16007"/>
                  </a:lnTo>
                  <a:lnTo>
                    <a:pt x="9770" y="15702"/>
                  </a:lnTo>
                  <a:cubicBezTo>
                    <a:pt x="10053" y="15634"/>
                    <a:pt x="10253" y="15381"/>
                    <a:pt x="10253" y="15089"/>
                  </a:cubicBezTo>
                  <a:lnTo>
                    <a:pt x="10253" y="11928"/>
                  </a:lnTo>
                  <a:cubicBezTo>
                    <a:pt x="10253" y="11638"/>
                    <a:pt x="10053" y="11384"/>
                    <a:pt x="9770" y="11317"/>
                  </a:cubicBezTo>
                  <a:lnTo>
                    <a:pt x="8505" y="11011"/>
                  </a:lnTo>
                  <a:lnTo>
                    <a:pt x="8505" y="10001"/>
                  </a:lnTo>
                  <a:cubicBezTo>
                    <a:pt x="8503" y="9094"/>
                    <a:pt x="7974" y="8272"/>
                    <a:pt x="7148" y="7895"/>
                  </a:cubicBezTo>
                  <a:lnTo>
                    <a:pt x="7148" y="7335"/>
                  </a:lnTo>
                  <a:lnTo>
                    <a:pt x="7568" y="7335"/>
                  </a:lnTo>
                  <a:cubicBezTo>
                    <a:pt x="7915" y="7334"/>
                    <a:pt x="8198" y="7052"/>
                    <a:pt x="8198" y="6704"/>
                  </a:cubicBezTo>
                  <a:lnTo>
                    <a:pt x="8198" y="3947"/>
                  </a:lnTo>
                  <a:cubicBezTo>
                    <a:pt x="8198" y="1771"/>
                    <a:pt x="6428" y="1"/>
                    <a:pt x="4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 name="Google Shape;1241;p80"/>
          <p:cNvGrpSpPr/>
          <p:nvPr/>
        </p:nvGrpSpPr>
        <p:grpSpPr>
          <a:xfrm>
            <a:off x="775369" y="1506788"/>
            <a:ext cx="355878" cy="272574"/>
            <a:chOff x="3239433" y="2731174"/>
            <a:chExt cx="436446" cy="334282"/>
          </a:xfrm>
        </p:grpSpPr>
        <p:sp>
          <p:nvSpPr>
            <p:cNvPr id="1242" name="Google Shape;1242;p80"/>
            <p:cNvSpPr/>
            <p:nvPr/>
          </p:nvSpPr>
          <p:spPr>
            <a:xfrm>
              <a:off x="3435361" y="2782199"/>
              <a:ext cx="155988" cy="70193"/>
            </a:xfrm>
            <a:custGeom>
              <a:avLst/>
              <a:gdLst/>
              <a:ahLst/>
              <a:cxnLst/>
              <a:rect l="l" t="t" r="r" b="b"/>
              <a:pathLst>
                <a:path w="6909" h="3109" extrusionOk="0">
                  <a:moveTo>
                    <a:pt x="1" y="1"/>
                  </a:moveTo>
                  <a:lnTo>
                    <a:pt x="1" y="3108"/>
                  </a:lnTo>
                  <a:cubicBezTo>
                    <a:pt x="886" y="2138"/>
                    <a:pt x="2140" y="1585"/>
                    <a:pt x="3454" y="1585"/>
                  </a:cubicBezTo>
                  <a:cubicBezTo>
                    <a:pt x="4769" y="1585"/>
                    <a:pt x="6022" y="2138"/>
                    <a:pt x="6908" y="3108"/>
                  </a:cubicBezTo>
                  <a:lnTo>
                    <a:pt x="6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80"/>
            <p:cNvSpPr/>
            <p:nvPr/>
          </p:nvSpPr>
          <p:spPr>
            <a:xfrm>
              <a:off x="3435361" y="2845845"/>
              <a:ext cx="155988" cy="155988"/>
            </a:xfrm>
            <a:custGeom>
              <a:avLst/>
              <a:gdLst/>
              <a:ahLst/>
              <a:cxnLst/>
              <a:rect l="l" t="t" r="r" b="b"/>
              <a:pathLst>
                <a:path w="6909" h="6909" extrusionOk="0">
                  <a:moveTo>
                    <a:pt x="3454" y="1028"/>
                  </a:moveTo>
                  <a:cubicBezTo>
                    <a:pt x="4792" y="1028"/>
                    <a:pt x="5881" y="2117"/>
                    <a:pt x="5881" y="3453"/>
                  </a:cubicBezTo>
                  <a:cubicBezTo>
                    <a:pt x="5881" y="4792"/>
                    <a:pt x="4792" y="5881"/>
                    <a:pt x="3454" y="5881"/>
                  </a:cubicBezTo>
                  <a:cubicBezTo>
                    <a:pt x="2117" y="5881"/>
                    <a:pt x="1028" y="4792"/>
                    <a:pt x="1028" y="3453"/>
                  </a:cubicBezTo>
                  <a:cubicBezTo>
                    <a:pt x="1028" y="2117"/>
                    <a:pt x="2117" y="1028"/>
                    <a:pt x="3454" y="1028"/>
                  </a:cubicBezTo>
                  <a:close/>
                  <a:moveTo>
                    <a:pt x="3454" y="0"/>
                  </a:moveTo>
                  <a:cubicBezTo>
                    <a:pt x="1549" y="0"/>
                    <a:pt x="1" y="1549"/>
                    <a:pt x="1" y="3453"/>
                  </a:cubicBezTo>
                  <a:cubicBezTo>
                    <a:pt x="1" y="5360"/>
                    <a:pt x="1549" y="6908"/>
                    <a:pt x="3454" y="6908"/>
                  </a:cubicBezTo>
                  <a:cubicBezTo>
                    <a:pt x="5360" y="6908"/>
                    <a:pt x="6908" y="5358"/>
                    <a:pt x="6908" y="3453"/>
                  </a:cubicBezTo>
                  <a:cubicBezTo>
                    <a:pt x="6908" y="1549"/>
                    <a:pt x="5360" y="0"/>
                    <a:pt x="3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80"/>
            <p:cNvSpPr/>
            <p:nvPr/>
          </p:nvSpPr>
          <p:spPr>
            <a:xfrm>
              <a:off x="3486409" y="2896893"/>
              <a:ext cx="56015" cy="53892"/>
            </a:xfrm>
            <a:custGeom>
              <a:avLst/>
              <a:gdLst/>
              <a:ahLst/>
              <a:cxnLst/>
              <a:rect l="l" t="t" r="r" b="b"/>
              <a:pathLst>
                <a:path w="2481" h="2387" extrusionOk="0">
                  <a:moveTo>
                    <a:pt x="1192" y="0"/>
                  </a:moveTo>
                  <a:cubicBezTo>
                    <a:pt x="1039" y="0"/>
                    <a:pt x="884" y="30"/>
                    <a:pt x="737" y="91"/>
                  </a:cubicBezTo>
                  <a:cubicBezTo>
                    <a:pt x="291" y="276"/>
                    <a:pt x="0" y="711"/>
                    <a:pt x="0" y="1192"/>
                  </a:cubicBezTo>
                  <a:cubicBezTo>
                    <a:pt x="2" y="1851"/>
                    <a:pt x="534" y="2385"/>
                    <a:pt x="1193" y="2386"/>
                  </a:cubicBezTo>
                  <a:cubicBezTo>
                    <a:pt x="1676" y="2386"/>
                    <a:pt x="2111" y="2094"/>
                    <a:pt x="2295" y="1649"/>
                  </a:cubicBezTo>
                  <a:cubicBezTo>
                    <a:pt x="2480" y="1204"/>
                    <a:pt x="2378" y="690"/>
                    <a:pt x="2036" y="350"/>
                  </a:cubicBezTo>
                  <a:cubicBezTo>
                    <a:pt x="1808" y="122"/>
                    <a:pt x="1502" y="0"/>
                    <a:pt x="1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80"/>
            <p:cNvSpPr/>
            <p:nvPr/>
          </p:nvSpPr>
          <p:spPr>
            <a:xfrm>
              <a:off x="3239433" y="2782199"/>
              <a:ext cx="436446" cy="283257"/>
            </a:xfrm>
            <a:custGeom>
              <a:avLst/>
              <a:gdLst/>
              <a:ahLst/>
              <a:cxnLst/>
              <a:rect l="l" t="t" r="r" b="b"/>
              <a:pathLst>
                <a:path w="19331" h="12546" extrusionOk="0">
                  <a:moveTo>
                    <a:pt x="4341" y="5244"/>
                  </a:moveTo>
                  <a:cubicBezTo>
                    <a:pt x="4473" y="5244"/>
                    <a:pt x="4606" y="5270"/>
                    <a:pt x="4733" y="5322"/>
                  </a:cubicBezTo>
                  <a:cubicBezTo>
                    <a:pt x="5117" y="5481"/>
                    <a:pt x="5368" y="5857"/>
                    <a:pt x="5367" y="6272"/>
                  </a:cubicBezTo>
                  <a:cubicBezTo>
                    <a:pt x="5367" y="6840"/>
                    <a:pt x="4907" y="7300"/>
                    <a:pt x="4339" y="7301"/>
                  </a:cubicBezTo>
                  <a:cubicBezTo>
                    <a:pt x="3923" y="7301"/>
                    <a:pt x="3548" y="7050"/>
                    <a:pt x="3389" y="6667"/>
                  </a:cubicBezTo>
                  <a:cubicBezTo>
                    <a:pt x="3230" y="6283"/>
                    <a:pt x="3318" y="5840"/>
                    <a:pt x="3613" y="5546"/>
                  </a:cubicBezTo>
                  <a:cubicBezTo>
                    <a:pt x="3809" y="5349"/>
                    <a:pt x="4072" y="5244"/>
                    <a:pt x="4341" y="5244"/>
                  </a:cubicBezTo>
                  <a:close/>
                  <a:moveTo>
                    <a:pt x="2426" y="1"/>
                  </a:moveTo>
                  <a:cubicBezTo>
                    <a:pt x="1089" y="1"/>
                    <a:pt x="0" y="1090"/>
                    <a:pt x="0" y="2428"/>
                  </a:cubicBezTo>
                  <a:lnTo>
                    <a:pt x="0" y="10118"/>
                  </a:lnTo>
                  <a:cubicBezTo>
                    <a:pt x="0" y="11457"/>
                    <a:pt x="1088" y="12545"/>
                    <a:pt x="2426" y="12545"/>
                  </a:cubicBezTo>
                  <a:lnTo>
                    <a:pt x="16903" y="12545"/>
                  </a:lnTo>
                  <a:cubicBezTo>
                    <a:pt x="18241" y="12545"/>
                    <a:pt x="19330" y="11457"/>
                    <a:pt x="19330" y="10118"/>
                  </a:cubicBezTo>
                  <a:lnTo>
                    <a:pt x="19330" y="2428"/>
                  </a:lnTo>
                  <a:cubicBezTo>
                    <a:pt x="19330" y="1090"/>
                    <a:pt x="18241" y="1"/>
                    <a:pt x="16903" y="1"/>
                  </a:cubicBezTo>
                  <a:lnTo>
                    <a:pt x="16821" y="1"/>
                  </a:lnTo>
                  <a:lnTo>
                    <a:pt x="16821" y="6272"/>
                  </a:lnTo>
                  <a:cubicBezTo>
                    <a:pt x="16821" y="8859"/>
                    <a:pt x="14718" y="10962"/>
                    <a:pt x="12132" y="10962"/>
                  </a:cubicBezTo>
                  <a:cubicBezTo>
                    <a:pt x="9547" y="10962"/>
                    <a:pt x="7444" y="8859"/>
                    <a:pt x="7444" y="6272"/>
                  </a:cubicBezTo>
                  <a:lnTo>
                    <a:pt x="74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80"/>
            <p:cNvSpPr/>
            <p:nvPr/>
          </p:nvSpPr>
          <p:spPr>
            <a:xfrm>
              <a:off x="3281947" y="2731174"/>
              <a:ext cx="89136" cy="23210"/>
            </a:xfrm>
            <a:custGeom>
              <a:avLst/>
              <a:gdLst/>
              <a:ahLst/>
              <a:cxnLst/>
              <a:rect l="l" t="t" r="r" b="b"/>
              <a:pathLst>
                <a:path w="3948" h="1028" extrusionOk="0">
                  <a:moveTo>
                    <a:pt x="616" y="0"/>
                  </a:moveTo>
                  <a:cubicBezTo>
                    <a:pt x="276" y="0"/>
                    <a:pt x="0" y="276"/>
                    <a:pt x="0" y="616"/>
                  </a:cubicBezTo>
                  <a:lnTo>
                    <a:pt x="0" y="1028"/>
                  </a:lnTo>
                  <a:lnTo>
                    <a:pt x="3948" y="1028"/>
                  </a:lnTo>
                  <a:lnTo>
                    <a:pt x="3948" y="616"/>
                  </a:lnTo>
                  <a:cubicBezTo>
                    <a:pt x="3948" y="276"/>
                    <a:pt x="3671" y="0"/>
                    <a:pt x="3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80"/>
            <p:cNvSpPr/>
            <p:nvPr/>
          </p:nvSpPr>
          <p:spPr>
            <a:xfrm>
              <a:off x="3446198" y="2731174"/>
              <a:ext cx="134268" cy="23255"/>
            </a:xfrm>
            <a:custGeom>
              <a:avLst/>
              <a:gdLst/>
              <a:ahLst/>
              <a:cxnLst/>
              <a:rect l="l" t="t" r="r" b="b"/>
              <a:pathLst>
                <a:path w="5947" h="1030" extrusionOk="0">
                  <a:moveTo>
                    <a:pt x="711" y="0"/>
                  </a:moveTo>
                  <a:cubicBezTo>
                    <a:pt x="418" y="0"/>
                    <a:pt x="164" y="207"/>
                    <a:pt x="107" y="496"/>
                  </a:cubicBezTo>
                  <a:lnTo>
                    <a:pt x="1" y="1029"/>
                  </a:lnTo>
                  <a:lnTo>
                    <a:pt x="5947" y="1029"/>
                  </a:lnTo>
                  <a:lnTo>
                    <a:pt x="5842" y="496"/>
                  </a:lnTo>
                  <a:cubicBezTo>
                    <a:pt x="5783" y="207"/>
                    <a:pt x="5531" y="0"/>
                    <a:pt x="5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 name="Google Shape;1248;p80"/>
          <p:cNvGrpSpPr/>
          <p:nvPr/>
        </p:nvGrpSpPr>
        <p:grpSpPr>
          <a:xfrm>
            <a:off x="2182697" y="3634216"/>
            <a:ext cx="355841" cy="355841"/>
            <a:chOff x="2641942" y="2736570"/>
            <a:chExt cx="436400" cy="436400"/>
          </a:xfrm>
        </p:grpSpPr>
        <p:sp>
          <p:nvSpPr>
            <p:cNvPr id="1249" name="Google Shape;1249;p80"/>
            <p:cNvSpPr/>
            <p:nvPr/>
          </p:nvSpPr>
          <p:spPr>
            <a:xfrm>
              <a:off x="2641942" y="2736570"/>
              <a:ext cx="436400" cy="436400"/>
            </a:xfrm>
            <a:custGeom>
              <a:avLst/>
              <a:gdLst/>
              <a:ahLst/>
              <a:cxnLst/>
              <a:rect l="l" t="t" r="r" b="b"/>
              <a:pathLst>
                <a:path w="19329" h="19329" extrusionOk="0">
                  <a:moveTo>
                    <a:pt x="13177" y="6616"/>
                  </a:moveTo>
                  <a:cubicBezTo>
                    <a:pt x="13353" y="6616"/>
                    <a:pt x="13528" y="6685"/>
                    <a:pt x="13658" y="6815"/>
                  </a:cubicBezTo>
                  <a:cubicBezTo>
                    <a:pt x="13853" y="7011"/>
                    <a:pt x="13911" y="7304"/>
                    <a:pt x="13806" y="7558"/>
                  </a:cubicBezTo>
                  <a:cubicBezTo>
                    <a:pt x="13701" y="7812"/>
                    <a:pt x="13453" y="7978"/>
                    <a:pt x="13177" y="7978"/>
                  </a:cubicBezTo>
                  <a:cubicBezTo>
                    <a:pt x="12800" y="7978"/>
                    <a:pt x="12495" y="7673"/>
                    <a:pt x="12497" y="7297"/>
                  </a:cubicBezTo>
                  <a:cubicBezTo>
                    <a:pt x="12497" y="7022"/>
                    <a:pt x="12662" y="6773"/>
                    <a:pt x="12917" y="6668"/>
                  </a:cubicBezTo>
                  <a:cubicBezTo>
                    <a:pt x="13001" y="6633"/>
                    <a:pt x="13089" y="6616"/>
                    <a:pt x="13177" y="6616"/>
                  </a:cubicBezTo>
                  <a:close/>
                  <a:moveTo>
                    <a:pt x="9664" y="7431"/>
                  </a:moveTo>
                  <a:cubicBezTo>
                    <a:pt x="10246" y="7431"/>
                    <a:pt x="10817" y="7659"/>
                    <a:pt x="11244" y="8086"/>
                  </a:cubicBezTo>
                  <a:cubicBezTo>
                    <a:pt x="11882" y="8724"/>
                    <a:pt x="12073" y="9684"/>
                    <a:pt x="11727" y="10519"/>
                  </a:cubicBezTo>
                  <a:cubicBezTo>
                    <a:pt x="11383" y="11354"/>
                    <a:pt x="10569" y="11898"/>
                    <a:pt x="9665" y="11898"/>
                  </a:cubicBezTo>
                  <a:cubicBezTo>
                    <a:pt x="8432" y="11897"/>
                    <a:pt x="7434" y="10897"/>
                    <a:pt x="7432" y="9665"/>
                  </a:cubicBezTo>
                  <a:cubicBezTo>
                    <a:pt x="7432" y="8762"/>
                    <a:pt x="7975" y="7948"/>
                    <a:pt x="8810" y="7602"/>
                  </a:cubicBezTo>
                  <a:cubicBezTo>
                    <a:pt x="9086" y="7487"/>
                    <a:pt x="9377" y="7431"/>
                    <a:pt x="9664" y="7431"/>
                  </a:cubicBezTo>
                  <a:close/>
                  <a:moveTo>
                    <a:pt x="9653" y="1262"/>
                  </a:moveTo>
                  <a:cubicBezTo>
                    <a:pt x="9657" y="1262"/>
                    <a:pt x="9661" y="1262"/>
                    <a:pt x="9665" y="1262"/>
                  </a:cubicBezTo>
                  <a:cubicBezTo>
                    <a:pt x="14299" y="1262"/>
                    <a:pt x="18069" y="5031"/>
                    <a:pt x="18069" y="9664"/>
                  </a:cubicBezTo>
                  <a:cubicBezTo>
                    <a:pt x="18071" y="11675"/>
                    <a:pt x="17348" y="13619"/>
                    <a:pt x="16033" y="15142"/>
                  </a:cubicBezTo>
                  <a:lnTo>
                    <a:pt x="15886" y="14994"/>
                  </a:lnTo>
                  <a:cubicBezTo>
                    <a:pt x="15535" y="15273"/>
                    <a:pt x="15130" y="15474"/>
                    <a:pt x="14696" y="15588"/>
                  </a:cubicBezTo>
                  <a:lnTo>
                    <a:pt x="15141" y="16033"/>
                  </a:lnTo>
                  <a:cubicBezTo>
                    <a:pt x="13622" y="17346"/>
                    <a:pt x="11680" y="18068"/>
                    <a:pt x="9671" y="18068"/>
                  </a:cubicBezTo>
                  <a:cubicBezTo>
                    <a:pt x="9669" y="18068"/>
                    <a:pt x="9667" y="18068"/>
                    <a:pt x="9665" y="18068"/>
                  </a:cubicBezTo>
                  <a:cubicBezTo>
                    <a:pt x="5031" y="18068"/>
                    <a:pt x="1261" y="14298"/>
                    <a:pt x="1261" y="9665"/>
                  </a:cubicBezTo>
                  <a:cubicBezTo>
                    <a:pt x="1260" y="7654"/>
                    <a:pt x="1982" y="5710"/>
                    <a:pt x="3296" y="4188"/>
                  </a:cubicBezTo>
                  <a:lnTo>
                    <a:pt x="4345" y="5236"/>
                  </a:lnTo>
                  <a:cubicBezTo>
                    <a:pt x="3808" y="5599"/>
                    <a:pt x="3487" y="6205"/>
                    <a:pt x="3487" y="6853"/>
                  </a:cubicBezTo>
                  <a:lnTo>
                    <a:pt x="3487" y="12476"/>
                  </a:lnTo>
                  <a:cubicBezTo>
                    <a:pt x="3489" y="13555"/>
                    <a:pt x="4363" y="14429"/>
                    <a:pt x="5441" y="14431"/>
                  </a:cubicBezTo>
                  <a:lnTo>
                    <a:pt x="13891" y="14431"/>
                  </a:lnTo>
                  <a:cubicBezTo>
                    <a:pt x="14969" y="14429"/>
                    <a:pt x="15843" y="13555"/>
                    <a:pt x="15843" y="12476"/>
                  </a:cubicBezTo>
                  <a:lnTo>
                    <a:pt x="15843" y="6853"/>
                  </a:lnTo>
                  <a:cubicBezTo>
                    <a:pt x="15843" y="5774"/>
                    <a:pt x="14969" y="4900"/>
                    <a:pt x="13891" y="4899"/>
                  </a:cubicBezTo>
                  <a:lnTo>
                    <a:pt x="5790" y="4899"/>
                  </a:lnTo>
                  <a:lnTo>
                    <a:pt x="4188" y="3296"/>
                  </a:lnTo>
                  <a:cubicBezTo>
                    <a:pt x="5707" y="1984"/>
                    <a:pt x="7646" y="1262"/>
                    <a:pt x="9653" y="1262"/>
                  </a:cubicBezTo>
                  <a:close/>
                  <a:moveTo>
                    <a:pt x="9665" y="1"/>
                  </a:moveTo>
                  <a:cubicBezTo>
                    <a:pt x="4323" y="1"/>
                    <a:pt x="0" y="4324"/>
                    <a:pt x="0" y="9665"/>
                  </a:cubicBezTo>
                  <a:cubicBezTo>
                    <a:pt x="0" y="15007"/>
                    <a:pt x="4323" y="19329"/>
                    <a:pt x="9665" y="19329"/>
                  </a:cubicBezTo>
                  <a:cubicBezTo>
                    <a:pt x="15007" y="19329"/>
                    <a:pt x="19329" y="15007"/>
                    <a:pt x="19329" y="9665"/>
                  </a:cubicBezTo>
                  <a:cubicBezTo>
                    <a:pt x="19329" y="4324"/>
                    <a:pt x="15007" y="1"/>
                    <a:pt x="96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80"/>
            <p:cNvSpPr/>
            <p:nvPr/>
          </p:nvSpPr>
          <p:spPr>
            <a:xfrm>
              <a:off x="2836447" y="2932813"/>
              <a:ext cx="45674" cy="43958"/>
            </a:xfrm>
            <a:custGeom>
              <a:avLst/>
              <a:gdLst/>
              <a:ahLst/>
              <a:cxnLst/>
              <a:rect l="l" t="t" r="r" b="b"/>
              <a:pathLst>
                <a:path w="2023" h="1947" extrusionOk="0">
                  <a:moveTo>
                    <a:pt x="1049" y="0"/>
                  </a:moveTo>
                  <a:cubicBezTo>
                    <a:pt x="796" y="0"/>
                    <a:pt x="547" y="99"/>
                    <a:pt x="361" y="286"/>
                  </a:cubicBezTo>
                  <a:cubicBezTo>
                    <a:pt x="83" y="565"/>
                    <a:pt x="1" y="982"/>
                    <a:pt x="151" y="1346"/>
                  </a:cubicBezTo>
                  <a:cubicBezTo>
                    <a:pt x="301" y="1709"/>
                    <a:pt x="656" y="1947"/>
                    <a:pt x="1050" y="1947"/>
                  </a:cubicBezTo>
                  <a:cubicBezTo>
                    <a:pt x="1587" y="1945"/>
                    <a:pt x="2022" y="1511"/>
                    <a:pt x="2022" y="973"/>
                  </a:cubicBezTo>
                  <a:cubicBezTo>
                    <a:pt x="2022" y="579"/>
                    <a:pt x="1784" y="225"/>
                    <a:pt x="1421" y="74"/>
                  </a:cubicBezTo>
                  <a:cubicBezTo>
                    <a:pt x="1301" y="25"/>
                    <a:pt x="1174" y="0"/>
                    <a:pt x="10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1" name="Google Shape;1251;p80"/>
          <p:cNvGrpSpPr/>
          <p:nvPr/>
        </p:nvGrpSpPr>
        <p:grpSpPr>
          <a:xfrm>
            <a:off x="1716305" y="3710523"/>
            <a:ext cx="355878" cy="203225"/>
            <a:chOff x="2114396" y="2813649"/>
            <a:chExt cx="436446" cy="249233"/>
          </a:xfrm>
        </p:grpSpPr>
        <p:sp>
          <p:nvSpPr>
            <p:cNvPr id="1252" name="Google Shape;1252;p80"/>
            <p:cNvSpPr/>
            <p:nvPr/>
          </p:nvSpPr>
          <p:spPr>
            <a:xfrm>
              <a:off x="2114396" y="2813649"/>
              <a:ext cx="436446" cy="249233"/>
            </a:xfrm>
            <a:custGeom>
              <a:avLst/>
              <a:gdLst/>
              <a:ahLst/>
              <a:cxnLst/>
              <a:rect l="l" t="t" r="r" b="b"/>
              <a:pathLst>
                <a:path w="19331" h="11039" extrusionOk="0">
                  <a:moveTo>
                    <a:pt x="9666" y="2101"/>
                  </a:moveTo>
                  <a:cubicBezTo>
                    <a:pt x="10015" y="2101"/>
                    <a:pt x="10296" y="2384"/>
                    <a:pt x="10296" y="2731"/>
                  </a:cubicBezTo>
                  <a:lnTo>
                    <a:pt x="10296" y="8306"/>
                  </a:lnTo>
                  <a:lnTo>
                    <a:pt x="10296" y="8308"/>
                  </a:lnTo>
                  <a:cubicBezTo>
                    <a:pt x="10296" y="8655"/>
                    <a:pt x="10013" y="8937"/>
                    <a:pt x="9666" y="8937"/>
                  </a:cubicBezTo>
                  <a:lnTo>
                    <a:pt x="2733" y="8937"/>
                  </a:lnTo>
                  <a:cubicBezTo>
                    <a:pt x="2384" y="8937"/>
                    <a:pt x="2103" y="8655"/>
                    <a:pt x="2103" y="8306"/>
                  </a:cubicBezTo>
                  <a:lnTo>
                    <a:pt x="2103" y="2731"/>
                  </a:lnTo>
                  <a:cubicBezTo>
                    <a:pt x="2103" y="2384"/>
                    <a:pt x="2384" y="2101"/>
                    <a:pt x="2733" y="2101"/>
                  </a:cubicBezTo>
                  <a:close/>
                  <a:moveTo>
                    <a:pt x="16014" y="0"/>
                  </a:moveTo>
                  <a:cubicBezTo>
                    <a:pt x="16014" y="0"/>
                    <a:pt x="16013" y="0"/>
                    <a:pt x="16012" y="0"/>
                  </a:cubicBezTo>
                  <a:lnTo>
                    <a:pt x="631" y="0"/>
                  </a:lnTo>
                  <a:cubicBezTo>
                    <a:pt x="284" y="0"/>
                    <a:pt x="1" y="282"/>
                    <a:pt x="1" y="629"/>
                  </a:cubicBezTo>
                  <a:lnTo>
                    <a:pt x="1" y="10408"/>
                  </a:lnTo>
                  <a:cubicBezTo>
                    <a:pt x="1" y="10755"/>
                    <a:pt x="284" y="11039"/>
                    <a:pt x="631" y="11039"/>
                  </a:cubicBezTo>
                  <a:lnTo>
                    <a:pt x="16012" y="11039"/>
                  </a:lnTo>
                  <a:cubicBezTo>
                    <a:pt x="16359" y="11039"/>
                    <a:pt x="16641" y="10755"/>
                    <a:pt x="16641" y="10408"/>
                  </a:cubicBezTo>
                  <a:lnTo>
                    <a:pt x="16641" y="8039"/>
                  </a:lnTo>
                  <a:lnTo>
                    <a:pt x="18700" y="8039"/>
                  </a:lnTo>
                  <a:cubicBezTo>
                    <a:pt x="19048" y="8039"/>
                    <a:pt x="19331" y="7758"/>
                    <a:pt x="19331" y="7409"/>
                  </a:cubicBezTo>
                  <a:lnTo>
                    <a:pt x="19331" y="3630"/>
                  </a:lnTo>
                  <a:cubicBezTo>
                    <a:pt x="19331" y="3282"/>
                    <a:pt x="19050" y="3000"/>
                    <a:pt x="18703" y="3000"/>
                  </a:cubicBezTo>
                  <a:cubicBezTo>
                    <a:pt x="18702" y="3000"/>
                    <a:pt x="18701" y="3000"/>
                    <a:pt x="18700" y="3000"/>
                  </a:cubicBezTo>
                  <a:lnTo>
                    <a:pt x="16641" y="3000"/>
                  </a:lnTo>
                  <a:lnTo>
                    <a:pt x="16641" y="631"/>
                  </a:lnTo>
                  <a:cubicBezTo>
                    <a:pt x="16642" y="283"/>
                    <a:pt x="16361" y="0"/>
                    <a:pt x="160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80"/>
            <p:cNvSpPr/>
            <p:nvPr/>
          </p:nvSpPr>
          <p:spPr>
            <a:xfrm>
              <a:off x="2190325" y="2889532"/>
              <a:ext cx="128082" cy="97467"/>
            </a:xfrm>
            <a:custGeom>
              <a:avLst/>
              <a:gdLst/>
              <a:ahLst/>
              <a:cxnLst/>
              <a:rect l="l" t="t" r="r" b="b"/>
              <a:pathLst>
                <a:path w="5673" h="4317" extrusionOk="0">
                  <a:moveTo>
                    <a:pt x="1" y="1"/>
                  </a:moveTo>
                  <a:lnTo>
                    <a:pt x="1" y="4316"/>
                  </a:lnTo>
                  <a:lnTo>
                    <a:pt x="5672" y="4316"/>
                  </a:lnTo>
                  <a:lnTo>
                    <a:pt x="56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4" name="Google Shape;1254;p80"/>
          <p:cNvGrpSpPr/>
          <p:nvPr/>
        </p:nvGrpSpPr>
        <p:grpSpPr>
          <a:xfrm>
            <a:off x="1241644" y="3634215"/>
            <a:ext cx="364144" cy="355841"/>
            <a:chOff x="1515009" y="2706993"/>
            <a:chExt cx="446583" cy="436400"/>
          </a:xfrm>
        </p:grpSpPr>
        <p:sp>
          <p:nvSpPr>
            <p:cNvPr id="1255" name="Google Shape;1255;p80"/>
            <p:cNvSpPr/>
            <p:nvPr/>
          </p:nvSpPr>
          <p:spPr>
            <a:xfrm>
              <a:off x="1660544" y="2835798"/>
              <a:ext cx="123770" cy="186129"/>
            </a:xfrm>
            <a:custGeom>
              <a:avLst/>
              <a:gdLst/>
              <a:ahLst/>
              <a:cxnLst/>
              <a:rect l="l" t="t" r="r" b="b"/>
              <a:pathLst>
                <a:path w="5482" h="8244" extrusionOk="0">
                  <a:moveTo>
                    <a:pt x="1007" y="0"/>
                  </a:moveTo>
                  <a:cubicBezTo>
                    <a:pt x="817" y="0"/>
                    <a:pt x="728" y="202"/>
                    <a:pt x="694" y="537"/>
                  </a:cubicBezTo>
                  <a:cubicBezTo>
                    <a:pt x="366" y="3602"/>
                    <a:pt x="369" y="3523"/>
                    <a:pt x="369" y="3680"/>
                  </a:cubicBezTo>
                  <a:cubicBezTo>
                    <a:pt x="369" y="4106"/>
                    <a:pt x="526" y="4363"/>
                    <a:pt x="1040" y="4363"/>
                  </a:cubicBezTo>
                  <a:cubicBezTo>
                    <a:pt x="1495" y="4363"/>
                    <a:pt x="1901" y="4344"/>
                    <a:pt x="2251" y="4344"/>
                  </a:cubicBezTo>
                  <a:cubicBezTo>
                    <a:pt x="3195" y="4344"/>
                    <a:pt x="3736" y="4477"/>
                    <a:pt x="3736" y="5459"/>
                  </a:cubicBezTo>
                  <a:cubicBezTo>
                    <a:pt x="3736" y="6210"/>
                    <a:pt x="3571" y="6723"/>
                    <a:pt x="2719" y="6723"/>
                  </a:cubicBezTo>
                  <a:cubicBezTo>
                    <a:pt x="2171" y="6723"/>
                    <a:pt x="1745" y="6488"/>
                    <a:pt x="1745" y="6041"/>
                  </a:cubicBezTo>
                  <a:cubicBezTo>
                    <a:pt x="1745" y="5683"/>
                    <a:pt x="1633" y="5392"/>
                    <a:pt x="872" y="5392"/>
                  </a:cubicBezTo>
                  <a:cubicBezTo>
                    <a:pt x="325" y="5392"/>
                    <a:pt x="1" y="5559"/>
                    <a:pt x="1" y="6164"/>
                  </a:cubicBezTo>
                  <a:cubicBezTo>
                    <a:pt x="1" y="7214"/>
                    <a:pt x="963" y="8243"/>
                    <a:pt x="2762" y="8243"/>
                  </a:cubicBezTo>
                  <a:cubicBezTo>
                    <a:pt x="4540" y="8243"/>
                    <a:pt x="5481" y="7362"/>
                    <a:pt x="5481" y="5459"/>
                  </a:cubicBezTo>
                  <a:cubicBezTo>
                    <a:pt x="5481" y="3169"/>
                    <a:pt x="3601" y="3016"/>
                    <a:pt x="2474" y="3016"/>
                  </a:cubicBezTo>
                  <a:cubicBezTo>
                    <a:pt x="2300" y="3016"/>
                    <a:pt x="2143" y="3020"/>
                    <a:pt x="2015" y="3020"/>
                  </a:cubicBezTo>
                  <a:lnTo>
                    <a:pt x="2126" y="1521"/>
                  </a:lnTo>
                  <a:lnTo>
                    <a:pt x="4577" y="1521"/>
                  </a:lnTo>
                  <a:cubicBezTo>
                    <a:pt x="4912" y="1521"/>
                    <a:pt x="5080" y="1141"/>
                    <a:pt x="5080" y="761"/>
                  </a:cubicBezTo>
                  <a:cubicBezTo>
                    <a:pt x="5080" y="381"/>
                    <a:pt x="4912" y="0"/>
                    <a:pt x="45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80"/>
            <p:cNvSpPr/>
            <p:nvPr/>
          </p:nvSpPr>
          <p:spPr>
            <a:xfrm>
              <a:off x="1515009" y="2758176"/>
              <a:ext cx="91191" cy="86969"/>
            </a:xfrm>
            <a:custGeom>
              <a:avLst/>
              <a:gdLst/>
              <a:ahLst/>
              <a:cxnLst/>
              <a:rect l="l" t="t" r="r" b="b"/>
              <a:pathLst>
                <a:path w="4039" h="3852" extrusionOk="0">
                  <a:moveTo>
                    <a:pt x="1925" y="1"/>
                  </a:moveTo>
                  <a:cubicBezTo>
                    <a:pt x="1677" y="1"/>
                    <a:pt x="1426" y="48"/>
                    <a:pt x="1188" y="147"/>
                  </a:cubicBezTo>
                  <a:cubicBezTo>
                    <a:pt x="469" y="446"/>
                    <a:pt x="0" y="1148"/>
                    <a:pt x="0" y="1926"/>
                  </a:cubicBezTo>
                  <a:cubicBezTo>
                    <a:pt x="0" y="2705"/>
                    <a:pt x="469" y="3407"/>
                    <a:pt x="1188" y="3705"/>
                  </a:cubicBezTo>
                  <a:cubicBezTo>
                    <a:pt x="1427" y="3804"/>
                    <a:pt x="1677" y="3852"/>
                    <a:pt x="1926" y="3852"/>
                  </a:cubicBezTo>
                  <a:cubicBezTo>
                    <a:pt x="2427" y="3852"/>
                    <a:pt x="2919" y="3657"/>
                    <a:pt x="3287" y="3288"/>
                  </a:cubicBezTo>
                  <a:cubicBezTo>
                    <a:pt x="4039" y="2536"/>
                    <a:pt x="4039" y="1317"/>
                    <a:pt x="3287" y="564"/>
                  </a:cubicBezTo>
                  <a:cubicBezTo>
                    <a:pt x="2919" y="196"/>
                    <a:pt x="2426" y="1"/>
                    <a:pt x="1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80"/>
            <p:cNvSpPr/>
            <p:nvPr/>
          </p:nvSpPr>
          <p:spPr>
            <a:xfrm>
              <a:off x="1561496" y="2706993"/>
              <a:ext cx="400096" cy="436400"/>
            </a:xfrm>
            <a:custGeom>
              <a:avLst/>
              <a:gdLst/>
              <a:ahLst/>
              <a:cxnLst/>
              <a:rect l="l" t="t" r="r" b="b"/>
              <a:pathLst>
                <a:path w="17721" h="19329" extrusionOk="0">
                  <a:moveTo>
                    <a:pt x="7114" y="0"/>
                  </a:moveTo>
                  <a:cubicBezTo>
                    <a:pt x="5262" y="0"/>
                    <a:pt x="3415" y="529"/>
                    <a:pt x="1822" y="1575"/>
                  </a:cubicBezTo>
                  <a:cubicBezTo>
                    <a:pt x="2188" y="1849"/>
                    <a:pt x="2495" y="2198"/>
                    <a:pt x="2718" y="2596"/>
                  </a:cubicBezTo>
                  <a:cubicBezTo>
                    <a:pt x="4058" y="1764"/>
                    <a:pt x="5584" y="1347"/>
                    <a:pt x="7111" y="1347"/>
                  </a:cubicBezTo>
                  <a:cubicBezTo>
                    <a:pt x="9242" y="1347"/>
                    <a:pt x="11372" y="2158"/>
                    <a:pt x="12995" y="3780"/>
                  </a:cubicBezTo>
                  <a:cubicBezTo>
                    <a:pt x="16239" y="7025"/>
                    <a:pt x="16239" y="12304"/>
                    <a:pt x="12995" y="15547"/>
                  </a:cubicBezTo>
                  <a:cubicBezTo>
                    <a:pt x="11373" y="17169"/>
                    <a:pt x="9243" y="17980"/>
                    <a:pt x="7112" y="17980"/>
                  </a:cubicBezTo>
                  <a:cubicBezTo>
                    <a:pt x="4981" y="17980"/>
                    <a:pt x="2850" y="17169"/>
                    <a:pt x="1228" y="15547"/>
                  </a:cubicBezTo>
                  <a:cubicBezTo>
                    <a:pt x="1096" y="15408"/>
                    <a:pt x="919" y="15339"/>
                    <a:pt x="742" y="15339"/>
                  </a:cubicBezTo>
                  <a:cubicBezTo>
                    <a:pt x="570" y="15339"/>
                    <a:pt x="399" y="15404"/>
                    <a:pt x="268" y="15535"/>
                  </a:cubicBezTo>
                  <a:cubicBezTo>
                    <a:pt x="1" y="15802"/>
                    <a:pt x="6" y="16236"/>
                    <a:pt x="279" y="16495"/>
                  </a:cubicBezTo>
                  <a:cubicBezTo>
                    <a:pt x="2167" y="18384"/>
                    <a:pt x="4639" y="19328"/>
                    <a:pt x="7111" y="19328"/>
                  </a:cubicBezTo>
                  <a:cubicBezTo>
                    <a:pt x="9583" y="19328"/>
                    <a:pt x="12056" y="18384"/>
                    <a:pt x="13943" y="16495"/>
                  </a:cubicBezTo>
                  <a:cubicBezTo>
                    <a:pt x="17721" y="12720"/>
                    <a:pt x="17721" y="6609"/>
                    <a:pt x="13943" y="2831"/>
                  </a:cubicBezTo>
                  <a:cubicBezTo>
                    <a:pt x="12046" y="934"/>
                    <a:pt x="9575" y="0"/>
                    <a:pt x="7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8" name="Google Shape;1258;p80"/>
          <p:cNvSpPr/>
          <p:nvPr/>
        </p:nvSpPr>
        <p:spPr>
          <a:xfrm>
            <a:off x="1251539" y="2010539"/>
            <a:ext cx="355817" cy="355799"/>
          </a:xfrm>
          <a:custGeom>
            <a:avLst/>
            <a:gdLst/>
            <a:ahLst/>
            <a:cxnLst/>
            <a:rect l="l" t="t" r="r" b="b"/>
            <a:pathLst>
              <a:path w="19330" h="19329" extrusionOk="0">
                <a:moveTo>
                  <a:pt x="9658" y="1261"/>
                </a:moveTo>
                <a:cubicBezTo>
                  <a:pt x="9660" y="1261"/>
                  <a:pt x="9662" y="1261"/>
                  <a:pt x="9664" y="1261"/>
                </a:cubicBezTo>
                <a:cubicBezTo>
                  <a:pt x="14298" y="1261"/>
                  <a:pt x="18068" y="5031"/>
                  <a:pt x="18068" y="9665"/>
                </a:cubicBezTo>
                <a:cubicBezTo>
                  <a:pt x="18070" y="11676"/>
                  <a:pt x="17347" y="13620"/>
                  <a:pt x="16034" y="15143"/>
                </a:cubicBezTo>
                <a:lnTo>
                  <a:pt x="13310" y="12419"/>
                </a:lnTo>
                <a:lnTo>
                  <a:pt x="12650" y="13542"/>
                </a:lnTo>
                <a:lnTo>
                  <a:pt x="15142" y="16033"/>
                </a:lnTo>
                <a:cubicBezTo>
                  <a:pt x="13623" y="17345"/>
                  <a:pt x="11683" y="18068"/>
                  <a:pt x="9676" y="18068"/>
                </a:cubicBezTo>
                <a:cubicBezTo>
                  <a:pt x="9672" y="18068"/>
                  <a:pt x="9668" y="18068"/>
                  <a:pt x="9664" y="18068"/>
                </a:cubicBezTo>
                <a:cubicBezTo>
                  <a:pt x="5030" y="18068"/>
                  <a:pt x="1260" y="14299"/>
                  <a:pt x="1260" y="9665"/>
                </a:cubicBezTo>
                <a:cubicBezTo>
                  <a:pt x="1259" y="7654"/>
                  <a:pt x="1981" y="5710"/>
                  <a:pt x="3296" y="4188"/>
                </a:cubicBezTo>
                <a:lnTo>
                  <a:pt x="6939" y="7831"/>
                </a:lnTo>
                <a:lnTo>
                  <a:pt x="5548" y="10196"/>
                </a:lnTo>
                <a:cubicBezTo>
                  <a:pt x="5302" y="10615"/>
                  <a:pt x="5605" y="11147"/>
                  <a:pt x="6091" y="11147"/>
                </a:cubicBezTo>
                <a:lnTo>
                  <a:pt x="8899" y="11147"/>
                </a:lnTo>
                <a:lnTo>
                  <a:pt x="8648" y="15510"/>
                </a:lnTo>
                <a:cubicBezTo>
                  <a:pt x="8625" y="15920"/>
                  <a:pt x="8954" y="16178"/>
                  <a:pt x="9287" y="16178"/>
                </a:cubicBezTo>
                <a:cubicBezTo>
                  <a:pt x="9490" y="16178"/>
                  <a:pt x="9694" y="16082"/>
                  <a:pt x="9820" y="15867"/>
                </a:cubicBezTo>
                <a:lnTo>
                  <a:pt x="13780" y="9134"/>
                </a:lnTo>
                <a:cubicBezTo>
                  <a:pt x="14027" y="8714"/>
                  <a:pt x="13723" y="8184"/>
                  <a:pt x="13237" y="8184"/>
                </a:cubicBezTo>
                <a:lnTo>
                  <a:pt x="10431" y="8184"/>
                </a:lnTo>
                <a:lnTo>
                  <a:pt x="10680" y="3818"/>
                </a:lnTo>
                <a:cubicBezTo>
                  <a:pt x="10704" y="3409"/>
                  <a:pt x="10374" y="3152"/>
                  <a:pt x="10041" y="3152"/>
                </a:cubicBezTo>
                <a:cubicBezTo>
                  <a:pt x="9838" y="3152"/>
                  <a:pt x="9634" y="3248"/>
                  <a:pt x="9508" y="3462"/>
                </a:cubicBezTo>
                <a:lnTo>
                  <a:pt x="7599" y="6708"/>
                </a:lnTo>
                <a:lnTo>
                  <a:pt x="4188" y="3297"/>
                </a:lnTo>
                <a:cubicBezTo>
                  <a:pt x="5707" y="1984"/>
                  <a:pt x="7651" y="1261"/>
                  <a:pt x="9658" y="1261"/>
                </a:cubicBezTo>
                <a:close/>
                <a:moveTo>
                  <a:pt x="9664" y="0"/>
                </a:moveTo>
                <a:cubicBezTo>
                  <a:pt x="4324" y="0"/>
                  <a:pt x="1" y="4323"/>
                  <a:pt x="1" y="9665"/>
                </a:cubicBezTo>
                <a:cubicBezTo>
                  <a:pt x="1" y="15007"/>
                  <a:pt x="4322" y="19329"/>
                  <a:pt x="9664" y="19329"/>
                </a:cubicBezTo>
                <a:cubicBezTo>
                  <a:pt x="15006" y="19329"/>
                  <a:pt x="19329" y="15007"/>
                  <a:pt x="19329" y="9665"/>
                </a:cubicBezTo>
                <a:cubicBezTo>
                  <a:pt x="19329" y="4323"/>
                  <a:pt x="15006" y="0"/>
                  <a:pt x="9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9" name="Google Shape;1259;p80"/>
          <p:cNvGrpSpPr/>
          <p:nvPr/>
        </p:nvGrpSpPr>
        <p:grpSpPr>
          <a:xfrm>
            <a:off x="775291" y="3687717"/>
            <a:ext cx="355841" cy="248881"/>
            <a:chOff x="1039436" y="3313786"/>
            <a:chExt cx="436400" cy="305225"/>
          </a:xfrm>
        </p:grpSpPr>
        <p:sp>
          <p:nvSpPr>
            <p:cNvPr id="1260" name="Google Shape;1260;p80"/>
            <p:cNvSpPr/>
            <p:nvPr/>
          </p:nvSpPr>
          <p:spPr>
            <a:xfrm>
              <a:off x="1235432" y="3390798"/>
              <a:ext cx="240405" cy="189741"/>
            </a:xfrm>
            <a:custGeom>
              <a:avLst/>
              <a:gdLst/>
              <a:ahLst/>
              <a:cxnLst/>
              <a:rect l="l" t="t" r="r" b="b"/>
              <a:pathLst>
                <a:path w="10648" h="8404" extrusionOk="0">
                  <a:moveTo>
                    <a:pt x="6477" y="1208"/>
                  </a:moveTo>
                  <a:lnTo>
                    <a:pt x="6477" y="1599"/>
                  </a:lnTo>
                  <a:lnTo>
                    <a:pt x="4721" y="1599"/>
                  </a:lnTo>
                  <a:lnTo>
                    <a:pt x="4721" y="1208"/>
                  </a:lnTo>
                  <a:close/>
                  <a:moveTo>
                    <a:pt x="9441" y="1208"/>
                  </a:moveTo>
                  <a:lnTo>
                    <a:pt x="9441" y="1599"/>
                  </a:lnTo>
                  <a:lnTo>
                    <a:pt x="7685" y="1599"/>
                  </a:lnTo>
                  <a:lnTo>
                    <a:pt x="7685" y="1208"/>
                  </a:lnTo>
                  <a:close/>
                  <a:moveTo>
                    <a:pt x="4721" y="2807"/>
                  </a:moveTo>
                  <a:lnTo>
                    <a:pt x="4721" y="5598"/>
                  </a:lnTo>
                  <a:lnTo>
                    <a:pt x="3512" y="5598"/>
                  </a:lnTo>
                  <a:lnTo>
                    <a:pt x="3512" y="2807"/>
                  </a:lnTo>
                  <a:close/>
                  <a:moveTo>
                    <a:pt x="6475" y="6805"/>
                  </a:moveTo>
                  <a:lnTo>
                    <a:pt x="6475" y="7196"/>
                  </a:lnTo>
                  <a:lnTo>
                    <a:pt x="4721" y="7196"/>
                  </a:lnTo>
                  <a:lnTo>
                    <a:pt x="4721" y="6805"/>
                  </a:lnTo>
                  <a:close/>
                  <a:moveTo>
                    <a:pt x="9439" y="6805"/>
                  </a:moveTo>
                  <a:lnTo>
                    <a:pt x="9439" y="7196"/>
                  </a:lnTo>
                  <a:lnTo>
                    <a:pt x="7684" y="7196"/>
                  </a:lnTo>
                  <a:lnTo>
                    <a:pt x="7684" y="6805"/>
                  </a:lnTo>
                  <a:close/>
                  <a:moveTo>
                    <a:pt x="808" y="1"/>
                  </a:moveTo>
                  <a:cubicBezTo>
                    <a:pt x="808" y="633"/>
                    <a:pt x="831" y="847"/>
                    <a:pt x="703" y="1208"/>
                  </a:cubicBezTo>
                  <a:lnTo>
                    <a:pt x="3512" y="1208"/>
                  </a:lnTo>
                  <a:lnTo>
                    <a:pt x="3512" y="1599"/>
                  </a:lnTo>
                  <a:lnTo>
                    <a:pt x="509" y="1599"/>
                  </a:lnTo>
                  <a:cubicBezTo>
                    <a:pt x="374" y="1802"/>
                    <a:pt x="202" y="1975"/>
                    <a:pt x="1" y="2111"/>
                  </a:cubicBezTo>
                  <a:lnTo>
                    <a:pt x="1" y="6293"/>
                  </a:lnTo>
                  <a:cubicBezTo>
                    <a:pt x="202" y="6428"/>
                    <a:pt x="374" y="6602"/>
                    <a:pt x="509" y="6805"/>
                  </a:cubicBezTo>
                  <a:lnTo>
                    <a:pt x="3512" y="6805"/>
                  </a:lnTo>
                  <a:lnTo>
                    <a:pt x="3512" y="7196"/>
                  </a:lnTo>
                  <a:lnTo>
                    <a:pt x="703" y="7196"/>
                  </a:lnTo>
                  <a:cubicBezTo>
                    <a:pt x="831" y="7557"/>
                    <a:pt x="808" y="7771"/>
                    <a:pt x="808" y="8403"/>
                  </a:cubicBezTo>
                  <a:lnTo>
                    <a:pt x="10044" y="8403"/>
                  </a:lnTo>
                  <a:cubicBezTo>
                    <a:pt x="10378" y="8403"/>
                    <a:pt x="10648" y="8133"/>
                    <a:pt x="10648" y="7799"/>
                  </a:cubicBezTo>
                  <a:lnTo>
                    <a:pt x="10648" y="605"/>
                  </a:lnTo>
                  <a:cubicBezTo>
                    <a:pt x="10648" y="271"/>
                    <a:pt x="10378" y="1"/>
                    <a:pt x="100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80"/>
            <p:cNvSpPr/>
            <p:nvPr/>
          </p:nvSpPr>
          <p:spPr>
            <a:xfrm>
              <a:off x="1039436" y="3313786"/>
              <a:ext cx="186964" cy="305225"/>
            </a:xfrm>
            <a:custGeom>
              <a:avLst/>
              <a:gdLst/>
              <a:ahLst/>
              <a:cxnLst/>
              <a:rect l="l" t="t" r="r" b="b"/>
              <a:pathLst>
                <a:path w="8281" h="13519" extrusionOk="0">
                  <a:moveTo>
                    <a:pt x="7073" y="2915"/>
                  </a:moveTo>
                  <a:lnTo>
                    <a:pt x="7073" y="3412"/>
                  </a:lnTo>
                  <a:lnTo>
                    <a:pt x="1209" y="3412"/>
                  </a:lnTo>
                  <a:lnTo>
                    <a:pt x="1209" y="2915"/>
                  </a:lnTo>
                  <a:close/>
                  <a:moveTo>
                    <a:pt x="7073" y="11814"/>
                  </a:moveTo>
                  <a:lnTo>
                    <a:pt x="7073" y="12312"/>
                  </a:lnTo>
                  <a:lnTo>
                    <a:pt x="1209" y="12312"/>
                  </a:lnTo>
                  <a:lnTo>
                    <a:pt x="1209" y="11814"/>
                  </a:lnTo>
                  <a:close/>
                  <a:moveTo>
                    <a:pt x="1969" y="1"/>
                  </a:moveTo>
                  <a:cubicBezTo>
                    <a:pt x="1637" y="1"/>
                    <a:pt x="1365" y="271"/>
                    <a:pt x="1365" y="605"/>
                  </a:cubicBezTo>
                  <a:lnTo>
                    <a:pt x="1365" y="1706"/>
                  </a:lnTo>
                  <a:lnTo>
                    <a:pt x="605" y="1706"/>
                  </a:lnTo>
                  <a:cubicBezTo>
                    <a:pt x="272" y="1706"/>
                    <a:pt x="1" y="1977"/>
                    <a:pt x="1" y="2310"/>
                  </a:cubicBezTo>
                  <a:lnTo>
                    <a:pt x="1" y="4016"/>
                  </a:lnTo>
                  <a:cubicBezTo>
                    <a:pt x="1" y="4349"/>
                    <a:pt x="272" y="4619"/>
                    <a:pt x="605" y="4619"/>
                  </a:cubicBezTo>
                  <a:lnTo>
                    <a:pt x="850" y="4619"/>
                  </a:lnTo>
                  <a:lnTo>
                    <a:pt x="850" y="10606"/>
                  </a:lnTo>
                  <a:lnTo>
                    <a:pt x="605" y="10606"/>
                  </a:lnTo>
                  <a:cubicBezTo>
                    <a:pt x="272" y="10606"/>
                    <a:pt x="1" y="10877"/>
                    <a:pt x="1" y="11210"/>
                  </a:cubicBezTo>
                  <a:lnTo>
                    <a:pt x="1" y="12916"/>
                  </a:lnTo>
                  <a:cubicBezTo>
                    <a:pt x="1" y="13249"/>
                    <a:pt x="272" y="13519"/>
                    <a:pt x="605" y="13519"/>
                  </a:cubicBezTo>
                  <a:lnTo>
                    <a:pt x="7676" y="13519"/>
                  </a:lnTo>
                  <a:cubicBezTo>
                    <a:pt x="8010" y="13519"/>
                    <a:pt x="8280" y="13249"/>
                    <a:pt x="8280" y="12916"/>
                  </a:cubicBezTo>
                  <a:lnTo>
                    <a:pt x="8280" y="11210"/>
                  </a:lnTo>
                  <a:cubicBezTo>
                    <a:pt x="8280" y="10877"/>
                    <a:pt x="8010" y="10606"/>
                    <a:pt x="7676" y="10606"/>
                  </a:cubicBezTo>
                  <a:lnTo>
                    <a:pt x="7475" y="10606"/>
                  </a:lnTo>
                  <a:lnTo>
                    <a:pt x="7475" y="4619"/>
                  </a:lnTo>
                  <a:lnTo>
                    <a:pt x="7676" y="4619"/>
                  </a:lnTo>
                  <a:cubicBezTo>
                    <a:pt x="8010" y="4619"/>
                    <a:pt x="8280" y="4349"/>
                    <a:pt x="8280" y="4016"/>
                  </a:cubicBezTo>
                  <a:lnTo>
                    <a:pt x="8280" y="2310"/>
                  </a:lnTo>
                  <a:cubicBezTo>
                    <a:pt x="8280" y="1977"/>
                    <a:pt x="8010" y="1706"/>
                    <a:pt x="7676" y="1706"/>
                  </a:cubicBezTo>
                  <a:lnTo>
                    <a:pt x="6916" y="1706"/>
                  </a:lnTo>
                  <a:lnTo>
                    <a:pt x="6916" y="605"/>
                  </a:lnTo>
                  <a:cubicBezTo>
                    <a:pt x="6916" y="271"/>
                    <a:pt x="6646" y="1"/>
                    <a:pt x="63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2" name="Google Shape;1262;p80"/>
          <p:cNvGrpSpPr/>
          <p:nvPr/>
        </p:nvGrpSpPr>
        <p:grpSpPr>
          <a:xfrm>
            <a:off x="8229957" y="2009896"/>
            <a:ext cx="153095" cy="355878"/>
            <a:chOff x="1586376" y="3230362"/>
            <a:chExt cx="187754" cy="436446"/>
          </a:xfrm>
        </p:grpSpPr>
        <p:sp>
          <p:nvSpPr>
            <p:cNvPr id="1263" name="Google Shape;1263;p80"/>
            <p:cNvSpPr/>
            <p:nvPr/>
          </p:nvSpPr>
          <p:spPr>
            <a:xfrm>
              <a:off x="1599223" y="3230362"/>
              <a:ext cx="162197" cy="56308"/>
            </a:xfrm>
            <a:custGeom>
              <a:avLst/>
              <a:gdLst/>
              <a:ahLst/>
              <a:cxnLst/>
              <a:rect l="l" t="t" r="r" b="b"/>
              <a:pathLst>
                <a:path w="7184" h="2494" extrusionOk="0">
                  <a:moveTo>
                    <a:pt x="3589" y="1"/>
                  </a:moveTo>
                  <a:cubicBezTo>
                    <a:pt x="2363" y="1"/>
                    <a:pt x="1138" y="486"/>
                    <a:pt x="228" y="1455"/>
                  </a:cubicBezTo>
                  <a:cubicBezTo>
                    <a:pt x="1" y="1705"/>
                    <a:pt x="15" y="2090"/>
                    <a:pt x="262" y="2321"/>
                  </a:cubicBezTo>
                  <a:cubicBezTo>
                    <a:pt x="381" y="2433"/>
                    <a:pt x="532" y="2488"/>
                    <a:pt x="684" y="2488"/>
                  </a:cubicBezTo>
                  <a:cubicBezTo>
                    <a:pt x="846" y="2488"/>
                    <a:pt x="1007" y="2425"/>
                    <a:pt x="1128" y="2299"/>
                  </a:cubicBezTo>
                  <a:cubicBezTo>
                    <a:pt x="1794" y="1588"/>
                    <a:pt x="2691" y="1232"/>
                    <a:pt x="3589" y="1232"/>
                  </a:cubicBezTo>
                  <a:cubicBezTo>
                    <a:pt x="4487" y="1232"/>
                    <a:pt x="5384" y="1588"/>
                    <a:pt x="6050" y="2299"/>
                  </a:cubicBezTo>
                  <a:cubicBezTo>
                    <a:pt x="6171" y="2428"/>
                    <a:pt x="6336" y="2494"/>
                    <a:pt x="6500" y="2494"/>
                  </a:cubicBezTo>
                  <a:cubicBezTo>
                    <a:pt x="6651" y="2494"/>
                    <a:pt x="6803" y="2439"/>
                    <a:pt x="6922" y="2327"/>
                  </a:cubicBezTo>
                  <a:cubicBezTo>
                    <a:pt x="7170" y="2093"/>
                    <a:pt x="7183" y="1704"/>
                    <a:pt x="6950" y="1455"/>
                  </a:cubicBezTo>
                  <a:cubicBezTo>
                    <a:pt x="6040" y="486"/>
                    <a:pt x="4815" y="1"/>
                    <a:pt x="3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80"/>
            <p:cNvSpPr/>
            <p:nvPr/>
          </p:nvSpPr>
          <p:spPr>
            <a:xfrm>
              <a:off x="1634760" y="3279197"/>
              <a:ext cx="89949" cy="40910"/>
            </a:xfrm>
            <a:custGeom>
              <a:avLst/>
              <a:gdLst/>
              <a:ahLst/>
              <a:cxnLst/>
              <a:rect l="l" t="t" r="r" b="b"/>
              <a:pathLst>
                <a:path w="3984" h="1812" extrusionOk="0">
                  <a:moveTo>
                    <a:pt x="2018" y="0"/>
                  </a:moveTo>
                  <a:cubicBezTo>
                    <a:pt x="1364" y="0"/>
                    <a:pt x="713" y="262"/>
                    <a:pt x="234" y="772"/>
                  </a:cubicBezTo>
                  <a:cubicBezTo>
                    <a:pt x="0" y="1021"/>
                    <a:pt x="13" y="1412"/>
                    <a:pt x="261" y="1645"/>
                  </a:cubicBezTo>
                  <a:cubicBezTo>
                    <a:pt x="380" y="1756"/>
                    <a:pt x="532" y="1812"/>
                    <a:pt x="684" y="1812"/>
                  </a:cubicBezTo>
                  <a:cubicBezTo>
                    <a:pt x="848" y="1812"/>
                    <a:pt x="1012" y="1747"/>
                    <a:pt x="1133" y="1617"/>
                  </a:cubicBezTo>
                  <a:cubicBezTo>
                    <a:pt x="1371" y="1362"/>
                    <a:pt x="1694" y="1233"/>
                    <a:pt x="2016" y="1233"/>
                  </a:cubicBezTo>
                  <a:cubicBezTo>
                    <a:pt x="2325" y="1233"/>
                    <a:pt x="2634" y="1351"/>
                    <a:pt x="2870" y="1588"/>
                  </a:cubicBezTo>
                  <a:cubicBezTo>
                    <a:pt x="2990" y="1709"/>
                    <a:pt x="3148" y="1769"/>
                    <a:pt x="3306" y="1769"/>
                  </a:cubicBezTo>
                  <a:cubicBezTo>
                    <a:pt x="3464" y="1769"/>
                    <a:pt x="3622" y="1709"/>
                    <a:pt x="3742" y="1588"/>
                  </a:cubicBezTo>
                  <a:cubicBezTo>
                    <a:pt x="3983" y="1347"/>
                    <a:pt x="3983" y="958"/>
                    <a:pt x="3742" y="717"/>
                  </a:cubicBezTo>
                  <a:cubicBezTo>
                    <a:pt x="3261" y="235"/>
                    <a:pt x="2638" y="0"/>
                    <a:pt x="2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80"/>
            <p:cNvSpPr/>
            <p:nvPr/>
          </p:nvSpPr>
          <p:spPr>
            <a:xfrm>
              <a:off x="1586376" y="3343408"/>
              <a:ext cx="187754" cy="323400"/>
            </a:xfrm>
            <a:custGeom>
              <a:avLst/>
              <a:gdLst/>
              <a:ahLst/>
              <a:cxnLst/>
              <a:rect l="l" t="t" r="r" b="b"/>
              <a:pathLst>
                <a:path w="8316" h="14324" extrusionOk="0">
                  <a:moveTo>
                    <a:pt x="4160" y="4068"/>
                  </a:moveTo>
                  <a:cubicBezTo>
                    <a:pt x="4378" y="4068"/>
                    <a:pt x="4598" y="4110"/>
                    <a:pt x="4808" y="4197"/>
                  </a:cubicBezTo>
                  <a:cubicBezTo>
                    <a:pt x="5443" y="4461"/>
                    <a:pt x="5858" y="5080"/>
                    <a:pt x="5858" y="5767"/>
                  </a:cubicBezTo>
                  <a:cubicBezTo>
                    <a:pt x="5856" y="6706"/>
                    <a:pt x="5096" y="7466"/>
                    <a:pt x="4159" y="7466"/>
                  </a:cubicBezTo>
                  <a:cubicBezTo>
                    <a:pt x="3471" y="7466"/>
                    <a:pt x="2851" y="7052"/>
                    <a:pt x="2588" y="6417"/>
                  </a:cubicBezTo>
                  <a:cubicBezTo>
                    <a:pt x="2326" y="5782"/>
                    <a:pt x="2472" y="5052"/>
                    <a:pt x="2958" y="4566"/>
                  </a:cubicBezTo>
                  <a:cubicBezTo>
                    <a:pt x="3283" y="4241"/>
                    <a:pt x="3717" y="4068"/>
                    <a:pt x="4160" y="4068"/>
                  </a:cubicBezTo>
                  <a:close/>
                  <a:moveTo>
                    <a:pt x="5251" y="9137"/>
                  </a:moveTo>
                  <a:cubicBezTo>
                    <a:pt x="5591" y="9137"/>
                    <a:pt x="5868" y="9412"/>
                    <a:pt x="5868" y="9753"/>
                  </a:cubicBezTo>
                  <a:cubicBezTo>
                    <a:pt x="5868" y="10096"/>
                    <a:pt x="5591" y="10371"/>
                    <a:pt x="5251" y="10371"/>
                  </a:cubicBezTo>
                  <a:cubicBezTo>
                    <a:pt x="5247" y="10371"/>
                    <a:pt x="5244" y="10371"/>
                    <a:pt x="5240" y="10371"/>
                  </a:cubicBezTo>
                  <a:lnTo>
                    <a:pt x="3076" y="10371"/>
                  </a:lnTo>
                  <a:cubicBezTo>
                    <a:pt x="3072" y="10371"/>
                    <a:pt x="3069" y="10371"/>
                    <a:pt x="3065" y="10371"/>
                  </a:cubicBezTo>
                  <a:cubicBezTo>
                    <a:pt x="2726" y="10371"/>
                    <a:pt x="2448" y="10096"/>
                    <a:pt x="2448" y="9753"/>
                  </a:cubicBezTo>
                  <a:cubicBezTo>
                    <a:pt x="2448" y="9412"/>
                    <a:pt x="2726" y="9137"/>
                    <a:pt x="3065" y="9137"/>
                  </a:cubicBezTo>
                  <a:cubicBezTo>
                    <a:pt x="3069" y="9137"/>
                    <a:pt x="3072" y="9137"/>
                    <a:pt x="3076" y="9137"/>
                  </a:cubicBezTo>
                  <a:lnTo>
                    <a:pt x="5240" y="9137"/>
                  </a:lnTo>
                  <a:cubicBezTo>
                    <a:pt x="5244" y="9137"/>
                    <a:pt x="5247" y="9137"/>
                    <a:pt x="5251" y="9137"/>
                  </a:cubicBezTo>
                  <a:close/>
                  <a:moveTo>
                    <a:pt x="5251" y="10979"/>
                  </a:moveTo>
                  <a:cubicBezTo>
                    <a:pt x="5591" y="10979"/>
                    <a:pt x="5868" y="11254"/>
                    <a:pt x="5868" y="11597"/>
                  </a:cubicBezTo>
                  <a:cubicBezTo>
                    <a:pt x="5868" y="11938"/>
                    <a:pt x="5590" y="12214"/>
                    <a:pt x="5251" y="12214"/>
                  </a:cubicBezTo>
                  <a:cubicBezTo>
                    <a:pt x="5247" y="12214"/>
                    <a:pt x="5244" y="12214"/>
                    <a:pt x="5240" y="12214"/>
                  </a:cubicBezTo>
                  <a:lnTo>
                    <a:pt x="3076" y="12214"/>
                  </a:lnTo>
                  <a:cubicBezTo>
                    <a:pt x="3072" y="12214"/>
                    <a:pt x="3069" y="12214"/>
                    <a:pt x="3065" y="12214"/>
                  </a:cubicBezTo>
                  <a:cubicBezTo>
                    <a:pt x="2726" y="12214"/>
                    <a:pt x="2448" y="11938"/>
                    <a:pt x="2448" y="11597"/>
                  </a:cubicBezTo>
                  <a:cubicBezTo>
                    <a:pt x="2448" y="11254"/>
                    <a:pt x="2726" y="10979"/>
                    <a:pt x="3065" y="10979"/>
                  </a:cubicBezTo>
                  <a:cubicBezTo>
                    <a:pt x="3069" y="10979"/>
                    <a:pt x="3072" y="10979"/>
                    <a:pt x="3076" y="10979"/>
                  </a:cubicBezTo>
                  <a:lnTo>
                    <a:pt x="5240" y="10979"/>
                  </a:lnTo>
                  <a:cubicBezTo>
                    <a:pt x="5244" y="10979"/>
                    <a:pt x="5247" y="10979"/>
                    <a:pt x="5251" y="10979"/>
                  </a:cubicBezTo>
                  <a:close/>
                  <a:moveTo>
                    <a:pt x="4157" y="1"/>
                  </a:moveTo>
                  <a:cubicBezTo>
                    <a:pt x="3822" y="1"/>
                    <a:pt x="3547" y="269"/>
                    <a:pt x="3541" y="607"/>
                  </a:cubicBezTo>
                  <a:lnTo>
                    <a:pt x="3541" y="1285"/>
                  </a:lnTo>
                  <a:lnTo>
                    <a:pt x="2263" y="1285"/>
                  </a:lnTo>
                  <a:cubicBezTo>
                    <a:pt x="1013" y="1287"/>
                    <a:pt x="1" y="2298"/>
                    <a:pt x="1" y="3548"/>
                  </a:cubicBezTo>
                  <a:lnTo>
                    <a:pt x="1" y="12061"/>
                  </a:lnTo>
                  <a:cubicBezTo>
                    <a:pt x="1" y="13309"/>
                    <a:pt x="1013" y="14322"/>
                    <a:pt x="2263" y="14323"/>
                  </a:cubicBezTo>
                  <a:lnTo>
                    <a:pt x="6053" y="14323"/>
                  </a:lnTo>
                  <a:cubicBezTo>
                    <a:pt x="7303" y="14322"/>
                    <a:pt x="8315" y="13309"/>
                    <a:pt x="8315" y="12061"/>
                  </a:cubicBezTo>
                  <a:lnTo>
                    <a:pt x="8315" y="3548"/>
                  </a:lnTo>
                  <a:cubicBezTo>
                    <a:pt x="8315" y="2298"/>
                    <a:pt x="7303" y="1287"/>
                    <a:pt x="6055" y="1285"/>
                  </a:cubicBezTo>
                  <a:lnTo>
                    <a:pt x="4775" y="1285"/>
                  </a:lnTo>
                  <a:lnTo>
                    <a:pt x="4775" y="607"/>
                  </a:lnTo>
                  <a:cubicBezTo>
                    <a:pt x="4769" y="269"/>
                    <a:pt x="4494" y="1"/>
                    <a:pt x="41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 name="Google Shape;1266;p80"/>
          <p:cNvGrpSpPr/>
          <p:nvPr/>
        </p:nvGrpSpPr>
        <p:grpSpPr>
          <a:xfrm>
            <a:off x="2648996" y="3634237"/>
            <a:ext cx="355823" cy="355841"/>
            <a:chOff x="1862477" y="3255446"/>
            <a:chExt cx="436378" cy="436400"/>
          </a:xfrm>
        </p:grpSpPr>
        <p:sp>
          <p:nvSpPr>
            <p:cNvPr id="1267" name="Google Shape;1267;p80"/>
            <p:cNvSpPr/>
            <p:nvPr/>
          </p:nvSpPr>
          <p:spPr>
            <a:xfrm>
              <a:off x="1862477" y="3255446"/>
              <a:ext cx="436378" cy="436400"/>
            </a:xfrm>
            <a:custGeom>
              <a:avLst/>
              <a:gdLst/>
              <a:ahLst/>
              <a:cxnLst/>
              <a:rect l="l" t="t" r="r" b="b"/>
              <a:pathLst>
                <a:path w="19328" h="19329" extrusionOk="0">
                  <a:moveTo>
                    <a:pt x="9664" y="1260"/>
                  </a:moveTo>
                  <a:cubicBezTo>
                    <a:pt x="14298" y="1260"/>
                    <a:pt x="18070" y="5029"/>
                    <a:pt x="18070" y="9663"/>
                  </a:cubicBezTo>
                  <a:cubicBezTo>
                    <a:pt x="18070" y="14297"/>
                    <a:pt x="14298" y="18067"/>
                    <a:pt x="9664" y="18067"/>
                  </a:cubicBezTo>
                  <a:cubicBezTo>
                    <a:pt x="5030" y="18067"/>
                    <a:pt x="1260" y="14297"/>
                    <a:pt x="1260" y="9663"/>
                  </a:cubicBezTo>
                  <a:cubicBezTo>
                    <a:pt x="1260" y="5029"/>
                    <a:pt x="5030" y="1260"/>
                    <a:pt x="9664" y="1260"/>
                  </a:cubicBezTo>
                  <a:close/>
                  <a:moveTo>
                    <a:pt x="9664" y="0"/>
                  </a:moveTo>
                  <a:cubicBezTo>
                    <a:pt x="4323" y="0"/>
                    <a:pt x="1" y="4322"/>
                    <a:pt x="1" y="9663"/>
                  </a:cubicBezTo>
                  <a:cubicBezTo>
                    <a:pt x="1" y="15005"/>
                    <a:pt x="4323" y="19328"/>
                    <a:pt x="9664" y="19328"/>
                  </a:cubicBezTo>
                  <a:cubicBezTo>
                    <a:pt x="15006" y="19328"/>
                    <a:pt x="19328" y="15005"/>
                    <a:pt x="19328" y="9663"/>
                  </a:cubicBezTo>
                  <a:cubicBezTo>
                    <a:pt x="19328" y="4322"/>
                    <a:pt x="15006" y="0"/>
                    <a:pt x="9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80"/>
            <p:cNvSpPr/>
            <p:nvPr/>
          </p:nvSpPr>
          <p:spPr>
            <a:xfrm>
              <a:off x="2063326" y="3456273"/>
              <a:ext cx="197576" cy="188161"/>
            </a:xfrm>
            <a:custGeom>
              <a:avLst/>
              <a:gdLst/>
              <a:ahLst/>
              <a:cxnLst/>
              <a:rect l="l" t="t" r="r" b="b"/>
              <a:pathLst>
                <a:path w="8751" h="8334" extrusionOk="0">
                  <a:moveTo>
                    <a:pt x="8294" y="1"/>
                  </a:moveTo>
                  <a:lnTo>
                    <a:pt x="1" y="8294"/>
                  </a:lnTo>
                  <a:cubicBezTo>
                    <a:pt x="262" y="8320"/>
                    <a:pt x="521" y="8333"/>
                    <a:pt x="777" y="8333"/>
                  </a:cubicBezTo>
                  <a:cubicBezTo>
                    <a:pt x="5183" y="8333"/>
                    <a:pt x="8750" y="4510"/>
                    <a:pt x="8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80"/>
            <p:cNvSpPr/>
            <p:nvPr/>
          </p:nvSpPr>
          <p:spPr>
            <a:xfrm>
              <a:off x="1909912" y="3302859"/>
              <a:ext cx="333831" cy="333853"/>
            </a:xfrm>
            <a:custGeom>
              <a:avLst/>
              <a:gdLst/>
              <a:ahLst/>
              <a:cxnLst/>
              <a:rect l="l" t="t" r="r" b="b"/>
              <a:pathLst>
                <a:path w="14786" h="14787" extrusionOk="0">
                  <a:moveTo>
                    <a:pt x="11066" y="5935"/>
                  </a:moveTo>
                  <a:cubicBezTo>
                    <a:pt x="11227" y="5935"/>
                    <a:pt x="11389" y="5996"/>
                    <a:pt x="11511" y="6120"/>
                  </a:cubicBezTo>
                  <a:cubicBezTo>
                    <a:pt x="11759" y="6367"/>
                    <a:pt x="11758" y="6768"/>
                    <a:pt x="11508" y="7013"/>
                  </a:cubicBezTo>
                  <a:lnTo>
                    <a:pt x="7013" y="11510"/>
                  </a:lnTo>
                  <a:cubicBezTo>
                    <a:pt x="6890" y="11628"/>
                    <a:pt x="6732" y="11687"/>
                    <a:pt x="6574" y="11687"/>
                  </a:cubicBezTo>
                  <a:cubicBezTo>
                    <a:pt x="6413" y="11687"/>
                    <a:pt x="6252" y="11626"/>
                    <a:pt x="6129" y="11503"/>
                  </a:cubicBezTo>
                  <a:cubicBezTo>
                    <a:pt x="5885" y="11259"/>
                    <a:pt x="5882" y="10866"/>
                    <a:pt x="6121" y="10618"/>
                  </a:cubicBezTo>
                  <a:lnTo>
                    <a:pt x="10618" y="6123"/>
                  </a:lnTo>
                  <a:cubicBezTo>
                    <a:pt x="10741" y="5998"/>
                    <a:pt x="10904" y="5935"/>
                    <a:pt x="11066" y="5935"/>
                  </a:cubicBezTo>
                  <a:close/>
                  <a:moveTo>
                    <a:pt x="7563" y="0"/>
                  </a:moveTo>
                  <a:cubicBezTo>
                    <a:pt x="3393" y="0"/>
                    <a:pt x="0" y="3394"/>
                    <a:pt x="0" y="7563"/>
                  </a:cubicBezTo>
                  <a:cubicBezTo>
                    <a:pt x="0" y="10952"/>
                    <a:pt x="2239" y="13826"/>
                    <a:pt x="5316" y="14787"/>
                  </a:cubicBezTo>
                  <a:lnTo>
                    <a:pt x="14785" y="5316"/>
                  </a:lnTo>
                  <a:cubicBezTo>
                    <a:pt x="13826" y="2239"/>
                    <a:pt x="10951" y="0"/>
                    <a:pt x="7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80"/>
          <p:cNvGrpSpPr/>
          <p:nvPr/>
        </p:nvGrpSpPr>
        <p:grpSpPr>
          <a:xfrm>
            <a:off x="4814264" y="3634237"/>
            <a:ext cx="355823" cy="355841"/>
            <a:chOff x="2391603" y="3255446"/>
            <a:chExt cx="436378" cy="436400"/>
          </a:xfrm>
        </p:grpSpPr>
        <p:sp>
          <p:nvSpPr>
            <p:cNvPr id="1271" name="Google Shape;1271;p80"/>
            <p:cNvSpPr/>
            <p:nvPr/>
          </p:nvSpPr>
          <p:spPr>
            <a:xfrm>
              <a:off x="2595839" y="3255446"/>
              <a:ext cx="27906" cy="71345"/>
            </a:xfrm>
            <a:custGeom>
              <a:avLst/>
              <a:gdLst/>
              <a:ahLst/>
              <a:cxnLst/>
              <a:rect l="l" t="t" r="r" b="b"/>
              <a:pathLst>
                <a:path w="1236" h="3160" extrusionOk="0">
                  <a:moveTo>
                    <a:pt x="618" y="0"/>
                  </a:moveTo>
                  <a:cubicBezTo>
                    <a:pt x="278" y="0"/>
                    <a:pt x="0" y="276"/>
                    <a:pt x="0" y="616"/>
                  </a:cubicBezTo>
                  <a:lnTo>
                    <a:pt x="0" y="2544"/>
                  </a:lnTo>
                  <a:cubicBezTo>
                    <a:pt x="2" y="2884"/>
                    <a:pt x="278" y="3160"/>
                    <a:pt x="618" y="3160"/>
                  </a:cubicBezTo>
                  <a:cubicBezTo>
                    <a:pt x="958" y="3160"/>
                    <a:pt x="1235" y="2884"/>
                    <a:pt x="1235" y="2542"/>
                  </a:cubicBezTo>
                  <a:lnTo>
                    <a:pt x="1235" y="616"/>
                  </a:lnTo>
                  <a:cubicBezTo>
                    <a:pt x="1235" y="276"/>
                    <a:pt x="958" y="0"/>
                    <a:pt x="6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80"/>
            <p:cNvSpPr/>
            <p:nvPr/>
          </p:nvSpPr>
          <p:spPr>
            <a:xfrm>
              <a:off x="2595839" y="3620479"/>
              <a:ext cx="27906" cy="71367"/>
            </a:xfrm>
            <a:custGeom>
              <a:avLst/>
              <a:gdLst/>
              <a:ahLst/>
              <a:cxnLst/>
              <a:rect l="l" t="t" r="r" b="b"/>
              <a:pathLst>
                <a:path w="1236" h="3161" extrusionOk="0">
                  <a:moveTo>
                    <a:pt x="618" y="0"/>
                  </a:moveTo>
                  <a:cubicBezTo>
                    <a:pt x="278" y="0"/>
                    <a:pt x="0" y="276"/>
                    <a:pt x="0" y="616"/>
                  </a:cubicBezTo>
                  <a:lnTo>
                    <a:pt x="0" y="2543"/>
                  </a:lnTo>
                  <a:cubicBezTo>
                    <a:pt x="0" y="2884"/>
                    <a:pt x="278" y="3160"/>
                    <a:pt x="618" y="3160"/>
                  </a:cubicBezTo>
                  <a:cubicBezTo>
                    <a:pt x="958" y="3160"/>
                    <a:pt x="1235" y="2884"/>
                    <a:pt x="1235" y="2543"/>
                  </a:cubicBezTo>
                  <a:lnTo>
                    <a:pt x="1235" y="616"/>
                  </a:lnTo>
                  <a:cubicBezTo>
                    <a:pt x="1235" y="276"/>
                    <a:pt x="958" y="0"/>
                    <a:pt x="6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80"/>
            <p:cNvSpPr/>
            <p:nvPr/>
          </p:nvSpPr>
          <p:spPr>
            <a:xfrm>
              <a:off x="2450056" y="3315254"/>
              <a:ext cx="61343" cy="58634"/>
            </a:xfrm>
            <a:custGeom>
              <a:avLst/>
              <a:gdLst/>
              <a:ahLst/>
              <a:cxnLst/>
              <a:rect l="l" t="t" r="r" b="b"/>
              <a:pathLst>
                <a:path w="2717" h="2597" extrusionOk="0">
                  <a:moveTo>
                    <a:pt x="678" y="0"/>
                  </a:moveTo>
                  <a:cubicBezTo>
                    <a:pt x="520" y="0"/>
                    <a:pt x="362" y="61"/>
                    <a:pt x="241" y="181"/>
                  </a:cubicBezTo>
                  <a:cubicBezTo>
                    <a:pt x="1" y="422"/>
                    <a:pt x="1" y="813"/>
                    <a:pt x="241" y="1054"/>
                  </a:cubicBezTo>
                  <a:lnTo>
                    <a:pt x="1605" y="2416"/>
                  </a:lnTo>
                  <a:cubicBezTo>
                    <a:pt x="1725" y="2536"/>
                    <a:pt x="1883" y="2596"/>
                    <a:pt x="2040" y="2596"/>
                  </a:cubicBezTo>
                  <a:cubicBezTo>
                    <a:pt x="2198" y="2596"/>
                    <a:pt x="2355" y="2536"/>
                    <a:pt x="2476" y="2416"/>
                  </a:cubicBezTo>
                  <a:cubicBezTo>
                    <a:pt x="2717" y="2175"/>
                    <a:pt x="2717" y="1784"/>
                    <a:pt x="2476" y="1543"/>
                  </a:cubicBezTo>
                  <a:lnTo>
                    <a:pt x="1114" y="181"/>
                  </a:lnTo>
                  <a:cubicBezTo>
                    <a:pt x="994" y="61"/>
                    <a:pt x="836" y="0"/>
                    <a:pt x="6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80"/>
            <p:cNvSpPr/>
            <p:nvPr/>
          </p:nvSpPr>
          <p:spPr>
            <a:xfrm>
              <a:off x="2708162" y="3573360"/>
              <a:ext cx="61366" cy="58634"/>
            </a:xfrm>
            <a:custGeom>
              <a:avLst/>
              <a:gdLst/>
              <a:ahLst/>
              <a:cxnLst/>
              <a:rect l="l" t="t" r="r" b="b"/>
              <a:pathLst>
                <a:path w="2718" h="2597" extrusionOk="0">
                  <a:moveTo>
                    <a:pt x="678" y="1"/>
                  </a:moveTo>
                  <a:cubicBezTo>
                    <a:pt x="520" y="1"/>
                    <a:pt x="362" y="61"/>
                    <a:pt x="242" y="181"/>
                  </a:cubicBezTo>
                  <a:cubicBezTo>
                    <a:pt x="1" y="422"/>
                    <a:pt x="1" y="813"/>
                    <a:pt x="242" y="1054"/>
                  </a:cubicBezTo>
                  <a:lnTo>
                    <a:pt x="1603" y="2416"/>
                  </a:lnTo>
                  <a:cubicBezTo>
                    <a:pt x="1724" y="2536"/>
                    <a:pt x="1882" y="2596"/>
                    <a:pt x="2040" y="2596"/>
                  </a:cubicBezTo>
                  <a:cubicBezTo>
                    <a:pt x="2198" y="2596"/>
                    <a:pt x="2356" y="2536"/>
                    <a:pt x="2476" y="2416"/>
                  </a:cubicBezTo>
                  <a:cubicBezTo>
                    <a:pt x="2717" y="2175"/>
                    <a:pt x="2717" y="1785"/>
                    <a:pt x="2476" y="1545"/>
                  </a:cubicBezTo>
                  <a:lnTo>
                    <a:pt x="1115" y="181"/>
                  </a:lnTo>
                  <a:cubicBezTo>
                    <a:pt x="994" y="61"/>
                    <a:pt x="836" y="1"/>
                    <a:pt x="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80"/>
            <p:cNvSpPr/>
            <p:nvPr/>
          </p:nvSpPr>
          <p:spPr>
            <a:xfrm>
              <a:off x="2391603" y="3459704"/>
              <a:ext cx="71367" cy="27861"/>
            </a:xfrm>
            <a:custGeom>
              <a:avLst/>
              <a:gdLst/>
              <a:ahLst/>
              <a:cxnLst/>
              <a:rect l="l" t="t" r="r" b="b"/>
              <a:pathLst>
                <a:path w="3161" h="1234" extrusionOk="0">
                  <a:moveTo>
                    <a:pt x="618" y="1"/>
                  </a:moveTo>
                  <a:cubicBezTo>
                    <a:pt x="276" y="1"/>
                    <a:pt x="0" y="276"/>
                    <a:pt x="0" y="616"/>
                  </a:cubicBezTo>
                  <a:cubicBezTo>
                    <a:pt x="0" y="958"/>
                    <a:pt x="276" y="1234"/>
                    <a:pt x="618" y="1234"/>
                  </a:cubicBezTo>
                  <a:lnTo>
                    <a:pt x="2543" y="1234"/>
                  </a:lnTo>
                  <a:cubicBezTo>
                    <a:pt x="2884" y="1234"/>
                    <a:pt x="3160" y="958"/>
                    <a:pt x="3160" y="616"/>
                  </a:cubicBezTo>
                  <a:cubicBezTo>
                    <a:pt x="3160" y="276"/>
                    <a:pt x="2883" y="1"/>
                    <a:pt x="25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80"/>
            <p:cNvSpPr/>
            <p:nvPr/>
          </p:nvSpPr>
          <p:spPr>
            <a:xfrm>
              <a:off x="2756636" y="3459704"/>
              <a:ext cx="71345" cy="27861"/>
            </a:xfrm>
            <a:custGeom>
              <a:avLst/>
              <a:gdLst/>
              <a:ahLst/>
              <a:cxnLst/>
              <a:rect l="l" t="t" r="r" b="b"/>
              <a:pathLst>
                <a:path w="3160" h="1234" extrusionOk="0">
                  <a:moveTo>
                    <a:pt x="617" y="1"/>
                  </a:moveTo>
                  <a:cubicBezTo>
                    <a:pt x="277" y="1"/>
                    <a:pt x="1" y="276"/>
                    <a:pt x="1" y="616"/>
                  </a:cubicBezTo>
                  <a:cubicBezTo>
                    <a:pt x="1" y="958"/>
                    <a:pt x="277" y="1234"/>
                    <a:pt x="617" y="1234"/>
                  </a:cubicBezTo>
                  <a:lnTo>
                    <a:pt x="2543" y="1234"/>
                  </a:lnTo>
                  <a:cubicBezTo>
                    <a:pt x="2883" y="1234"/>
                    <a:pt x="3159" y="958"/>
                    <a:pt x="3159" y="616"/>
                  </a:cubicBezTo>
                  <a:cubicBezTo>
                    <a:pt x="3159" y="276"/>
                    <a:pt x="2883" y="1"/>
                    <a:pt x="25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80"/>
            <p:cNvSpPr/>
            <p:nvPr/>
          </p:nvSpPr>
          <p:spPr>
            <a:xfrm>
              <a:off x="2450056" y="3573360"/>
              <a:ext cx="61343" cy="58634"/>
            </a:xfrm>
            <a:custGeom>
              <a:avLst/>
              <a:gdLst/>
              <a:ahLst/>
              <a:cxnLst/>
              <a:rect l="l" t="t" r="r" b="b"/>
              <a:pathLst>
                <a:path w="2717" h="2597" extrusionOk="0">
                  <a:moveTo>
                    <a:pt x="2040" y="1"/>
                  </a:moveTo>
                  <a:cubicBezTo>
                    <a:pt x="1883" y="1"/>
                    <a:pt x="1725" y="61"/>
                    <a:pt x="1605" y="181"/>
                  </a:cubicBezTo>
                  <a:lnTo>
                    <a:pt x="241" y="1545"/>
                  </a:lnTo>
                  <a:cubicBezTo>
                    <a:pt x="1" y="1785"/>
                    <a:pt x="1" y="2175"/>
                    <a:pt x="241" y="2416"/>
                  </a:cubicBezTo>
                  <a:cubicBezTo>
                    <a:pt x="362" y="2536"/>
                    <a:pt x="520" y="2596"/>
                    <a:pt x="678" y="2596"/>
                  </a:cubicBezTo>
                  <a:cubicBezTo>
                    <a:pt x="836" y="2596"/>
                    <a:pt x="994" y="2536"/>
                    <a:pt x="1114" y="2416"/>
                  </a:cubicBezTo>
                  <a:lnTo>
                    <a:pt x="2476" y="1054"/>
                  </a:lnTo>
                  <a:cubicBezTo>
                    <a:pt x="2717" y="813"/>
                    <a:pt x="2717" y="422"/>
                    <a:pt x="2476" y="181"/>
                  </a:cubicBezTo>
                  <a:cubicBezTo>
                    <a:pt x="2355" y="61"/>
                    <a:pt x="2198" y="1"/>
                    <a:pt x="2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80"/>
            <p:cNvSpPr/>
            <p:nvPr/>
          </p:nvSpPr>
          <p:spPr>
            <a:xfrm>
              <a:off x="2708162" y="3315254"/>
              <a:ext cx="61366" cy="58634"/>
            </a:xfrm>
            <a:custGeom>
              <a:avLst/>
              <a:gdLst/>
              <a:ahLst/>
              <a:cxnLst/>
              <a:rect l="l" t="t" r="r" b="b"/>
              <a:pathLst>
                <a:path w="2718" h="2597" extrusionOk="0">
                  <a:moveTo>
                    <a:pt x="2040" y="0"/>
                  </a:moveTo>
                  <a:cubicBezTo>
                    <a:pt x="1882" y="0"/>
                    <a:pt x="1724" y="61"/>
                    <a:pt x="1603" y="181"/>
                  </a:cubicBezTo>
                  <a:lnTo>
                    <a:pt x="243" y="1543"/>
                  </a:lnTo>
                  <a:cubicBezTo>
                    <a:pt x="1" y="1784"/>
                    <a:pt x="1" y="2175"/>
                    <a:pt x="243" y="2416"/>
                  </a:cubicBezTo>
                  <a:cubicBezTo>
                    <a:pt x="364" y="2536"/>
                    <a:pt x="521" y="2596"/>
                    <a:pt x="679" y="2596"/>
                  </a:cubicBezTo>
                  <a:cubicBezTo>
                    <a:pt x="836" y="2596"/>
                    <a:pt x="994" y="2536"/>
                    <a:pt x="1115" y="2416"/>
                  </a:cubicBezTo>
                  <a:lnTo>
                    <a:pt x="2476" y="1054"/>
                  </a:lnTo>
                  <a:cubicBezTo>
                    <a:pt x="2717" y="813"/>
                    <a:pt x="2717" y="422"/>
                    <a:pt x="2476" y="181"/>
                  </a:cubicBezTo>
                  <a:cubicBezTo>
                    <a:pt x="2356" y="61"/>
                    <a:pt x="2198" y="0"/>
                    <a:pt x="2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80"/>
            <p:cNvSpPr/>
            <p:nvPr/>
          </p:nvSpPr>
          <p:spPr>
            <a:xfrm>
              <a:off x="2484419" y="3349052"/>
              <a:ext cx="111443" cy="249165"/>
            </a:xfrm>
            <a:custGeom>
              <a:avLst/>
              <a:gdLst/>
              <a:ahLst/>
              <a:cxnLst/>
              <a:rect l="l" t="t" r="r" b="b"/>
              <a:pathLst>
                <a:path w="4936" h="11036" extrusionOk="0">
                  <a:moveTo>
                    <a:pt x="4935" y="0"/>
                  </a:moveTo>
                  <a:cubicBezTo>
                    <a:pt x="2164" y="308"/>
                    <a:pt x="1" y="2666"/>
                    <a:pt x="1" y="5517"/>
                  </a:cubicBezTo>
                  <a:cubicBezTo>
                    <a:pt x="1" y="8371"/>
                    <a:pt x="2164" y="10728"/>
                    <a:pt x="4935" y="11036"/>
                  </a:cubicBezTo>
                  <a:lnTo>
                    <a:pt x="49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80"/>
            <p:cNvSpPr/>
            <p:nvPr/>
          </p:nvSpPr>
          <p:spPr>
            <a:xfrm>
              <a:off x="2623722" y="3349052"/>
              <a:ext cx="111420" cy="249165"/>
            </a:xfrm>
            <a:custGeom>
              <a:avLst/>
              <a:gdLst/>
              <a:ahLst/>
              <a:cxnLst/>
              <a:rect l="l" t="t" r="r" b="b"/>
              <a:pathLst>
                <a:path w="4935" h="11036" extrusionOk="0">
                  <a:moveTo>
                    <a:pt x="0" y="0"/>
                  </a:moveTo>
                  <a:lnTo>
                    <a:pt x="0" y="11036"/>
                  </a:lnTo>
                  <a:cubicBezTo>
                    <a:pt x="2773" y="10728"/>
                    <a:pt x="4935" y="8371"/>
                    <a:pt x="4935" y="5517"/>
                  </a:cubicBezTo>
                  <a:cubicBezTo>
                    <a:pt x="4935" y="2666"/>
                    <a:pt x="2772" y="308"/>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1" name="Google Shape;1281;p80"/>
          <p:cNvGrpSpPr/>
          <p:nvPr/>
        </p:nvGrpSpPr>
        <p:grpSpPr>
          <a:xfrm>
            <a:off x="1157576" y="4188234"/>
            <a:ext cx="355878" cy="355915"/>
            <a:chOff x="2925358" y="3255378"/>
            <a:chExt cx="436446" cy="436491"/>
          </a:xfrm>
        </p:grpSpPr>
        <p:sp>
          <p:nvSpPr>
            <p:cNvPr id="1282" name="Google Shape;1282;p80"/>
            <p:cNvSpPr/>
            <p:nvPr/>
          </p:nvSpPr>
          <p:spPr>
            <a:xfrm>
              <a:off x="2925358" y="3255378"/>
              <a:ext cx="153030" cy="152285"/>
            </a:xfrm>
            <a:custGeom>
              <a:avLst/>
              <a:gdLst/>
              <a:ahLst/>
              <a:cxnLst/>
              <a:rect l="l" t="t" r="r" b="b"/>
              <a:pathLst>
                <a:path w="6778" h="6745" extrusionOk="0">
                  <a:moveTo>
                    <a:pt x="6103" y="1"/>
                  </a:moveTo>
                  <a:cubicBezTo>
                    <a:pt x="6092" y="1"/>
                    <a:pt x="6081" y="1"/>
                    <a:pt x="6069" y="2"/>
                  </a:cubicBezTo>
                  <a:lnTo>
                    <a:pt x="675" y="2"/>
                  </a:lnTo>
                  <a:cubicBezTo>
                    <a:pt x="303" y="2"/>
                    <a:pt x="1" y="304"/>
                    <a:pt x="1" y="677"/>
                  </a:cubicBezTo>
                  <a:lnTo>
                    <a:pt x="1" y="6070"/>
                  </a:lnTo>
                  <a:cubicBezTo>
                    <a:pt x="1" y="6442"/>
                    <a:pt x="303" y="6744"/>
                    <a:pt x="675" y="6744"/>
                  </a:cubicBezTo>
                  <a:cubicBezTo>
                    <a:pt x="1047" y="6744"/>
                    <a:pt x="1351" y="6442"/>
                    <a:pt x="1351" y="6070"/>
                  </a:cubicBezTo>
                  <a:lnTo>
                    <a:pt x="1351" y="1350"/>
                  </a:lnTo>
                  <a:lnTo>
                    <a:pt x="6069" y="1350"/>
                  </a:lnTo>
                  <a:cubicBezTo>
                    <a:pt x="6081" y="1351"/>
                    <a:pt x="6092" y="1351"/>
                    <a:pt x="6103" y="1351"/>
                  </a:cubicBezTo>
                  <a:cubicBezTo>
                    <a:pt x="6473" y="1351"/>
                    <a:pt x="6777" y="1050"/>
                    <a:pt x="6777" y="676"/>
                  </a:cubicBezTo>
                  <a:cubicBezTo>
                    <a:pt x="6777" y="302"/>
                    <a:pt x="6473" y="1"/>
                    <a:pt x="6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80"/>
            <p:cNvSpPr/>
            <p:nvPr/>
          </p:nvSpPr>
          <p:spPr>
            <a:xfrm>
              <a:off x="3208750" y="3255423"/>
              <a:ext cx="153008" cy="151540"/>
            </a:xfrm>
            <a:custGeom>
              <a:avLst/>
              <a:gdLst/>
              <a:ahLst/>
              <a:cxnLst/>
              <a:rect l="l" t="t" r="r" b="b"/>
              <a:pathLst>
                <a:path w="6777" h="6712" extrusionOk="0">
                  <a:moveTo>
                    <a:pt x="676" y="0"/>
                  </a:moveTo>
                  <a:cubicBezTo>
                    <a:pt x="306" y="0"/>
                    <a:pt x="0" y="300"/>
                    <a:pt x="0" y="675"/>
                  </a:cubicBezTo>
                  <a:cubicBezTo>
                    <a:pt x="0" y="1049"/>
                    <a:pt x="306" y="1350"/>
                    <a:pt x="676" y="1350"/>
                  </a:cubicBezTo>
                  <a:cubicBezTo>
                    <a:pt x="687" y="1350"/>
                    <a:pt x="698" y="1350"/>
                    <a:pt x="710" y="1350"/>
                  </a:cubicBezTo>
                  <a:lnTo>
                    <a:pt x="5428" y="1350"/>
                  </a:lnTo>
                  <a:lnTo>
                    <a:pt x="5428" y="6068"/>
                  </a:lnTo>
                  <a:cubicBezTo>
                    <a:pt x="5446" y="6429"/>
                    <a:pt x="5742" y="6712"/>
                    <a:pt x="6103" y="6712"/>
                  </a:cubicBezTo>
                  <a:cubicBezTo>
                    <a:pt x="6463" y="6712"/>
                    <a:pt x="6761" y="6429"/>
                    <a:pt x="6777" y="6068"/>
                  </a:cubicBezTo>
                  <a:lnTo>
                    <a:pt x="6777" y="675"/>
                  </a:lnTo>
                  <a:cubicBezTo>
                    <a:pt x="6777" y="303"/>
                    <a:pt x="6475" y="1"/>
                    <a:pt x="6103" y="1"/>
                  </a:cubicBezTo>
                  <a:lnTo>
                    <a:pt x="710" y="1"/>
                  </a:lnTo>
                  <a:cubicBezTo>
                    <a:pt x="698" y="0"/>
                    <a:pt x="687" y="0"/>
                    <a:pt x="6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80"/>
            <p:cNvSpPr/>
            <p:nvPr/>
          </p:nvSpPr>
          <p:spPr>
            <a:xfrm>
              <a:off x="3208750" y="3539584"/>
              <a:ext cx="153053" cy="152285"/>
            </a:xfrm>
            <a:custGeom>
              <a:avLst/>
              <a:gdLst/>
              <a:ahLst/>
              <a:cxnLst/>
              <a:rect l="l" t="t" r="r" b="b"/>
              <a:pathLst>
                <a:path w="6779" h="6745" extrusionOk="0">
                  <a:moveTo>
                    <a:pt x="6103" y="0"/>
                  </a:moveTo>
                  <a:cubicBezTo>
                    <a:pt x="5730" y="0"/>
                    <a:pt x="5428" y="302"/>
                    <a:pt x="5428" y="675"/>
                  </a:cubicBezTo>
                  <a:lnTo>
                    <a:pt x="5428" y="5395"/>
                  </a:lnTo>
                  <a:lnTo>
                    <a:pt x="710" y="5395"/>
                  </a:lnTo>
                  <a:cubicBezTo>
                    <a:pt x="698" y="5394"/>
                    <a:pt x="687" y="5394"/>
                    <a:pt x="676" y="5394"/>
                  </a:cubicBezTo>
                  <a:cubicBezTo>
                    <a:pt x="306" y="5394"/>
                    <a:pt x="0" y="5694"/>
                    <a:pt x="0" y="6069"/>
                  </a:cubicBezTo>
                  <a:cubicBezTo>
                    <a:pt x="0" y="6443"/>
                    <a:pt x="306" y="6744"/>
                    <a:pt x="676" y="6744"/>
                  </a:cubicBezTo>
                  <a:cubicBezTo>
                    <a:pt x="687" y="6744"/>
                    <a:pt x="698" y="6744"/>
                    <a:pt x="710" y="6743"/>
                  </a:cubicBezTo>
                  <a:lnTo>
                    <a:pt x="6103" y="6743"/>
                  </a:lnTo>
                  <a:cubicBezTo>
                    <a:pt x="6476" y="6743"/>
                    <a:pt x="6778" y="6441"/>
                    <a:pt x="6778" y="6068"/>
                  </a:cubicBezTo>
                  <a:lnTo>
                    <a:pt x="6778" y="675"/>
                  </a:lnTo>
                  <a:cubicBezTo>
                    <a:pt x="6778" y="302"/>
                    <a:pt x="6476" y="0"/>
                    <a:pt x="6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80"/>
            <p:cNvSpPr/>
            <p:nvPr/>
          </p:nvSpPr>
          <p:spPr>
            <a:xfrm>
              <a:off x="2925403" y="3540284"/>
              <a:ext cx="153008" cy="151585"/>
            </a:xfrm>
            <a:custGeom>
              <a:avLst/>
              <a:gdLst/>
              <a:ahLst/>
              <a:cxnLst/>
              <a:rect l="l" t="t" r="r" b="b"/>
              <a:pathLst>
                <a:path w="6777" h="6714" extrusionOk="0">
                  <a:moveTo>
                    <a:pt x="674" y="0"/>
                  </a:moveTo>
                  <a:cubicBezTo>
                    <a:pt x="312" y="0"/>
                    <a:pt x="16" y="283"/>
                    <a:pt x="0" y="644"/>
                  </a:cubicBezTo>
                  <a:lnTo>
                    <a:pt x="0" y="6038"/>
                  </a:lnTo>
                  <a:cubicBezTo>
                    <a:pt x="0" y="6410"/>
                    <a:pt x="302" y="6712"/>
                    <a:pt x="674" y="6712"/>
                  </a:cubicBezTo>
                  <a:lnTo>
                    <a:pt x="6069" y="6712"/>
                  </a:lnTo>
                  <a:cubicBezTo>
                    <a:pt x="6080" y="6713"/>
                    <a:pt x="6091" y="6713"/>
                    <a:pt x="6103" y="6713"/>
                  </a:cubicBezTo>
                  <a:cubicBezTo>
                    <a:pt x="6473" y="6713"/>
                    <a:pt x="6777" y="6413"/>
                    <a:pt x="6777" y="6038"/>
                  </a:cubicBezTo>
                  <a:cubicBezTo>
                    <a:pt x="6777" y="5664"/>
                    <a:pt x="6473" y="5363"/>
                    <a:pt x="6102" y="5363"/>
                  </a:cubicBezTo>
                  <a:cubicBezTo>
                    <a:pt x="6091" y="5363"/>
                    <a:pt x="6080" y="5363"/>
                    <a:pt x="6069" y="5364"/>
                  </a:cubicBezTo>
                  <a:lnTo>
                    <a:pt x="1349" y="5364"/>
                  </a:lnTo>
                  <a:lnTo>
                    <a:pt x="1349" y="644"/>
                  </a:lnTo>
                  <a:cubicBezTo>
                    <a:pt x="1331" y="283"/>
                    <a:pt x="1035" y="0"/>
                    <a:pt x="6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80"/>
            <p:cNvSpPr/>
            <p:nvPr/>
          </p:nvSpPr>
          <p:spPr>
            <a:xfrm>
              <a:off x="2994174" y="3487949"/>
              <a:ext cx="298813" cy="139032"/>
            </a:xfrm>
            <a:custGeom>
              <a:avLst/>
              <a:gdLst/>
              <a:ahLst/>
              <a:cxnLst/>
              <a:rect l="l" t="t" r="r" b="b"/>
              <a:pathLst>
                <a:path w="13235" h="6158" extrusionOk="0">
                  <a:moveTo>
                    <a:pt x="2918" y="0"/>
                  </a:moveTo>
                  <a:cubicBezTo>
                    <a:pt x="1159" y="1191"/>
                    <a:pt x="2" y="3204"/>
                    <a:pt x="2" y="5484"/>
                  </a:cubicBezTo>
                  <a:cubicBezTo>
                    <a:pt x="0" y="5856"/>
                    <a:pt x="302" y="6158"/>
                    <a:pt x="674" y="6158"/>
                  </a:cubicBezTo>
                  <a:lnTo>
                    <a:pt x="12561" y="6158"/>
                  </a:lnTo>
                  <a:cubicBezTo>
                    <a:pt x="12933" y="6158"/>
                    <a:pt x="13235" y="5856"/>
                    <a:pt x="13235" y="5484"/>
                  </a:cubicBezTo>
                  <a:cubicBezTo>
                    <a:pt x="13235" y="3204"/>
                    <a:pt x="12078" y="1191"/>
                    <a:pt x="10319" y="0"/>
                  </a:cubicBezTo>
                  <a:cubicBezTo>
                    <a:pt x="9348" y="999"/>
                    <a:pt x="8015" y="1563"/>
                    <a:pt x="6623" y="1563"/>
                  </a:cubicBezTo>
                  <a:cubicBezTo>
                    <a:pt x="6621" y="1563"/>
                    <a:pt x="6619" y="1563"/>
                    <a:pt x="6618" y="1563"/>
                  </a:cubicBezTo>
                  <a:cubicBezTo>
                    <a:pt x="6616" y="1563"/>
                    <a:pt x="6614" y="1563"/>
                    <a:pt x="6612" y="1563"/>
                  </a:cubicBezTo>
                  <a:cubicBezTo>
                    <a:pt x="5220" y="1563"/>
                    <a:pt x="3887" y="999"/>
                    <a:pt x="2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80"/>
            <p:cNvSpPr/>
            <p:nvPr/>
          </p:nvSpPr>
          <p:spPr>
            <a:xfrm>
              <a:off x="3057301" y="3320288"/>
              <a:ext cx="172560" cy="172515"/>
            </a:xfrm>
            <a:custGeom>
              <a:avLst/>
              <a:gdLst/>
              <a:ahLst/>
              <a:cxnLst/>
              <a:rect l="l" t="t" r="r" b="b"/>
              <a:pathLst>
                <a:path w="7643" h="7641" extrusionOk="0">
                  <a:moveTo>
                    <a:pt x="3822" y="0"/>
                  </a:moveTo>
                  <a:cubicBezTo>
                    <a:pt x="1715" y="0"/>
                    <a:pt x="0" y="1714"/>
                    <a:pt x="0" y="3820"/>
                  </a:cubicBezTo>
                  <a:cubicBezTo>
                    <a:pt x="0" y="5927"/>
                    <a:pt x="1714" y="7641"/>
                    <a:pt x="3822" y="7641"/>
                  </a:cubicBezTo>
                  <a:cubicBezTo>
                    <a:pt x="5928" y="7641"/>
                    <a:pt x="7643" y="5927"/>
                    <a:pt x="7643" y="3820"/>
                  </a:cubicBezTo>
                  <a:cubicBezTo>
                    <a:pt x="7643" y="1714"/>
                    <a:pt x="5928" y="0"/>
                    <a:pt x="3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 name="Google Shape;1288;p80"/>
          <p:cNvGrpSpPr/>
          <p:nvPr/>
        </p:nvGrpSpPr>
        <p:grpSpPr>
          <a:xfrm>
            <a:off x="1619384" y="4268169"/>
            <a:ext cx="355878" cy="196045"/>
            <a:chOff x="3449472" y="3353410"/>
            <a:chExt cx="436446" cy="240428"/>
          </a:xfrm>
        </p:grpSpPr>
        <p:sp>
          <p:nvSpPr>
            <p:cNvPr id="1289" name="Google Shape;1289;p80"/>
            <p:cNvSpPr/>
            <p:nvPr/>
          </p:nvSpPr>
          <p:spPr>
            <a:xfrm>
              <a:off x="3449472" y="3353410"/>
              <a:ext cx="436446" cy="155062"/>
            </a:xfrm>
            <a:custGeom>
              <a:avLst/>
              <a:gdLst/>
              <a:ahLst/>
              <a:cxnLst/>
              <a:rect l="l" t="t" r="r" b="b"/>
              <a:pathLst>
                <a:path w="19331" h="6868" extrusionOk="0">
                  <a:moveTo>
                    <a:pt x="633" y="1"/>
                  </a:moveTo>
                  <a:cubicBezTo>
                    <a:pt x="305" y="1"/>
                    <a:pt x="0" y="262"/>
                    <a:pt x="0" y="632"/>
                  </a:cubicBezTo>
                  <a:lnTo>
                    <a:pt x="0" y="6867"/>
                  </a:lnTo>
                  <a:lnTo>
                    <a:pt x="19330" y="6867"/>
                  </a:lnTo>
                  <a:lnTo>
                    <a:pt x="19330" y="632"/>
                  </a:lnTo>
                  <a:cubicBezTo>
                    <a:pt x="19330" y="262"/>
                    <a:pt x="19025" y="1"/>
                    <a:pt x="18697" y="1"/>
                  </a:cubicBezTo>
                  <a:cubicBezTo>
                    <a:pt x="18580" y="1"/>
                    <a:pt x="18461" y="34"/>
                    <a:pt x="18351" y="107"/>
                  </a:cubicBezTo>
                  <a:lnTo>
                    <a:pt x="16262" y="1490"/>
                  </a:lnTo>
                  <a:lnTo>
                    <a:pt x="16262" y="4408"/>
                  </a:lnTo>
                  <a:cubicBezTo>
                    <a:pt x="16268" y="4760"/>
                    <a:pt x="15985" y="5049"/>
                    <a:pt x="15632" y="5049"/>
                  </a:cubicBezTo>
                  <a:cubicBezTo>
                    <a:pt x="15280" y="5049"/>
                    <a:pt x="14995" y="4760"/>
                    <a:pt x="15001" y="4408"/>
                  </a:cubicBezTo>
                  <a:lnTo>
                    <a:pt x="15001" y="1448"/>
                  </a:lnTo>
                  <a:lnTo>
                    <a:pt x="13117" y="117"/>
                  </a:lnTo>
                  <a:cubicBezTo>
                    <a:pt x="13010" y="42"/>
                    <a:pt x="12883" y="2"/>
                    <a:pt x="12753" y="2"/>
                  </a:cubicBezTo>
                  <a:lnTo>
                    <a:pt x="6577" y="2"/>
                  </a:lnTo>
                  <a:cubicBezTo>
                    <a:pt x="6447" y="2"/>
                    <a:pt x="6320" y="42"/>
                    <a:pt x="6213" y="117"/>
                  </a:cubicBezTo>
                  <a:lnTo>
                    <a:pt x="4328" y="1448"/>
                  </a:lnTo>
                  <a:lnTo>
                    <a:pt x="4328" y="4408"/>
                  </a:lnTo>
                  <a:cubicBezTo>
                    <a:pt x="4335" y="4760"/>
                    <a:pt x="4050" y="5049"/>
                    <a:pt x="3699" y="5049"/>
                  </a:cubicBezTo>
                  <a:cubicBezTo>
                    <a:pt x="3345" y="5049"/>
                    <a:pt x="3062" y="4760"/>
                    <a:pt x="3068" y="4408"/>
                  </a:cubicBezTo>
                  <a:lnTo>
                    <a:pt x="3068" y="1490"/>
                  </a:lnTo>
                  <a:lnTo>
                    <a:pt x="980" y="107"/>
                  </a:lnTo>
                  <a:cubicBezTo>
                    <a:pt x="870" y="34"/>
                    <a:pt x="750" y="1"/>
                    <a:pt x="6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80"/>
            <p:cNvSpPr/>
            <p:nvPr/>
          </p:nvSpPr>
          <p:spPr>
            <a:xfrm>
              <a:off x="3454935" y="3536920"/>
              <a:ext cx="425496" cy="56918"/>
            </a:xfrm>
            <a:custGeom>
              <a:avLst/>
              <a:gdLst/>
              <a:ahLst/>
              <a:cxnLst/>
              <a:rect l="l" t="t" r="r" b="b"/>
              <a:pathLst>
                <a:path w="18846" h="2521" extrusionOk="0">
                  <a:moveTo>
                    <a:pt x="0" y="0"/>
                  </a:moveTo>
                  <a:lnTo>
                    <a:pt x="1086" y="2172"/>
                  </a:lnTo>
                  <a:cubicBezTo>
                    <a:pt x="1193" y="2385"/>
                    <a:pt x="1410" y="2521"/>
                    <a:pt x="1650" y="2521"/>
                  </a:cubicBezTo>
                  <a:lnTo>
                    <a:pt x="17197" y="2521"/>
                  </a:lnTo>
                  <a:cubicBezTo>
                    <a:pt x="17434" y="2521"/>
                    <a:pt x="17653" y="2385"/>
                    <a:pt x="17760" y="2172"/>
                  </a:cubicBezTo>
                  <a:lnTo>
                    <a:pt x="188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1" name="Google Shape;1291;p80"/>
          <p:cNvSpPr/>
          <p:nvPr/>
        </p:nvSpPr>
        <p:spPr>
          <a:xfrm>
            <a:off x="2081051" y="4188138"/>
            <a:ext cx="355835" cy="355799"/>
          </a:xfrm>
          <a:custGeom>
            <a:avLst/>
            <a:gdLst/>
            <a:ahLst/>
            <a:cxnLst/>
            <a:rect l="l" t="t" r="r" b="b"/>
            <a:pathLst>
              <a:path w="19331" h="19329" extrusionOk="0">
                <a:moveTo>
                  <a:pt x="15959" y="2696"/>
                </a:moveTo>
                <a:cubicBezTo>
                  <a:pt x="16332" y="2696"/>
                  <a:pt x="16634" y="2998"/>
                  <a:pt x="16634" y="3370"/>
                </a:cubicBezTo>
                <a:lnTo>
                  <a:pt x="16634" y="13709"/>
                </a:lnTo>
                <a:cubicBezTo>
                  <a:pt x="16632" y="14081"/>
                  <a:pt x="16330" y="14384"/>
                  <a:pt x="15958" y="14384"/>
                </a:cubicBezTo>
                <a:lnTo>
                  <a:pt x="3372" y="14384"/>
                </a:lnTo>
                <a:cubicBezTo>
                  <a:pt x="3000" y="14384"/>
                  <a:pt x="2698" y="14081"/>
                  <a:pt x="2698" y="13709"/>
                </a:cubicBezTo>
                <a:lnTo>
                  <a:pt x="2698" y="3370"/>
                </a:lnTo>
                <a:cubicBezTo>
                  <a:pt x="2698" y="2998"/>
                  <a:pt x="3000" y="2696"/>
                  <a:pt x="3372" y="2696"/>
                </a:cubicBezTo>
                <a:close/>
                <a:moveTo>
                  <a:pt x="3823" y="15731"/>
                </a:moveTo>
                <a:cubicBezTo>
                  <a:pt x="3968" y="15731"/>
                  <a:pt x="4114" y="15759"/>
                  <a:pt x="4253" y="15817"/>
                </a:cubicBezTo>
                <a:cubicBezTo>
                  <a:pt x="4673" y="15990"/>
                  <a:pt x="4946" y="16401"/>
                  <a:pt x="4946" y="16856"/>
                </a:cubicBezTo>
                <a:cubicBezTo>
                  <a:pt x="4946" y="17476"/>
                  <a:pt x="4442" y="17978"/>
                  <a:pt x="3822" y="17980"/>
                </a:cubicBezTo>
                <a:cubicBezTo>
                  <a:pt x="3368" y="17980"/>
                  <a:pt x="2958" y="17705"/>
                  <a:pt x="2784" y="17285"/>
                </a:cubicBezTo>
                <a:cubicBezTo>
                  <a:pt x="2611" y="16866"/>
                  <a:pt x="2707" y="16382"/>
                  <a:pt x="3028" y="16061"/>
                </a:cubicBezTo>
                <a:cubicBezTo>
                  <a:pt x="3243" y="15846"/>
                  <a:pt x="3530" y="15731"/>
                  <a:pt x="3823" y="15731"/>
                </a:cubicBezTo>
                <a:close/>
                <a:moveTo>
                  <a:pt x="7419" y="15731"/>
                </a:moveTo>
                <a:cubicBezTo>
                  <a:pt x="7564" y="15731"/>
                  <a:pt x="7710" y="15759"/>
                  <a:pt x="7849" y="15817"/>
                </a:cubicBezTo>
                <a:cubicBezTo>
                  <a:pt x="8269" y="15990"/>
                  <a:pt x="8542" y="16401"/>
                  <a:pt x="8542" y="16856"/>
                </a:cubicBezTo>
                <a:cubicBezTo>
                  <a:pt x="8542" y="17476"/>
                  <a:pt x="8039" y="17978"/>
                  <a:pt x="7418" y="17980"/>
                </a:cubicBezTo>
                <a:cubicBezTo>
                  <a:pt x="6964" y="17980"/>
                  <a:pt x="6554" y="17705"/>
                  <a:pt x="6381" y="17285"/>
                </a:cubicBezTo>
                <a:cubicBezTo>
                  <a:pt x="6207" y="16866"/>
                  <a:pt x="6302" y="16382"/>
                  <a:pt x="6624" y="16061"/>
                </a:cubicBezTo>
                <a:cubicBezTo>
                  <a:pt x="6839" y="15846"/>
                  <a:pt x="7127" y="15731"/>
                  <a:pt x="7419" y="15731"/>
                </a:cubicBezTo>
                <a:close/>
                <a:moveTo>
                  <a:pt x="18659" y="0"/>
                </a:moveTo>
                <a:cubicBezTo>
                  <a:pt x="18658" y="0"/>
                  <a:pt x="18657" y="0"/>
                  <a:pt x="18657" y="0"/>
                </a:cubicBezTo>
                <a:lnTo>
                  <a:pt x="677" y="0"/>
                </a:lnTo>
                <a:cubicBezTo>
                  <a:pt x="303" y="0"/>
                  <a:pt x="1" y="302"/>
                  <a:pt x="1" y="674"/>
                </a:cubicBezTo>
                <a:lnTo>
                  <a:pt x="1" y="18654"/>
                </a:lnTo>
                <a:cubicBezTo>
                  <a:pt x="1" y="19026"/>
                  <a:pt x="303" y="19328"/>
                  <a:pt x="677" y="19328"/>
                </a:cubicBezTo>
                <a:lnTo>
                  <a:pt x="18657" y="19328"/>
                </a:lnTo>
                <a:cubicBezTo>
                  <a:pt x="19029" y="19328"/>
                  <a:pt x="19331" y="19026"/>
                  <a:pt x="19331" y="18654"/>
                </a:cubicBezTo>
                <a:lnTo>
                  <a:pt x="19331" y="674"/>
                </a:lnTo>
                <a:cubicBezTo>
                  <a:pt x="19331" y="302"/>
                  <a:pt x="19030" y="0"/>
                  <a:pt x="186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80"/>
          <p:cNvSpPr/>
          <p:nvPr/>
        </p:nvSpPr>
        <p:spPr>
          <a:xfrm>
            <a:off x="6202804" y="3652900"/>
            <a:ext cx="355891" cy="318210"/>
          </a:xfrm>
          <a:custGeom>
            <a:avLst/>
            <a:gdLst/>
            <a:ahLst/>
            <a:cxnLst/>
            <a:rect l="l" t="t" r="r" b="b"/>
            <a:pathLst>
              <a:path w="19334" h="17287" extrusionOk="0">
                <a:moveTo>
                  <a:pt x="14727" y="5990"/>
                </a:moveTo>
                <a:lnTo>
                  <a:pt x="16159" y="6541"/>
                </a:lnTo>
                <a:lnTo>
                  <a:pt x="16159" y="8886"/>
                </a:lnTo>
                <a:lnTo>
                  <a:pt x="16159" y="8887"/>
                </a:lnTo>
                <a:lnTo>
                  <a:pt x="14727" y="9438"/>
                </a:lnTo>
                <a:lnTo>
                  <a:pt x="14727" y="5990"/>
                </a:lnTo>
                <a:close/>
                <a:moveTo>
                  <a:pt x="9343" y="5439"/>
                </a:moveTo>
                <a:lnTo>
                  <a:pt x="10774" y="6435"/>
                </a:lnTo>
                <a:lnTo>
                  <a:pt x="10774" y="8990"/>
                </a:lnTo>
                <a:lnTo>
                  <a:pt x="9343" y="9986"/>
                </a:lnTo>
                <a:lnTo>
                  <a:pt x="9343" y="5439"/>
                </a:lnTo>
                <a:close/>
                <a:moveTo>
                  <a:pt x="3957" y="4599"/>
                </a:moveTo>
                <a:lnTo>
                  <a:pt x="5389" y="5595"/>
                </a:lnTo>
                <a:lnTo>
                  <a:pt x="5389" y="9830"/>
                </a:lnTo>
                <a:lnTo>
                  <a:pt x="3957" y="10827"/>
                </a:lnTo>
                <a:lnTo>
                  <a:pt x="3957" y="4599"/>
                </a:lnTo>
                <a:close/>
                <a:moveTo>
                  <a:pt x="635" y="0"/>
                </a:moveTo>
                <a:cubicBezTo>
                  <a:pt x="283" y="0"/>
                  <a:pt x="0" y="289"/>
                  <a:pt x="6" y="643"/>
                </a:cubicBezTo>
                <a:lnTo>
                  <a:pt x="6" y="16656"/>
                </a:lnTo>
                <a:cubicBezTo>
                  <a:pt x="6" y="17005"/>
                  <a:pt x="288" y="17287"/>
                  <a:pt x="637" y="17287"/>
                </a:cubicBezTo>
                <a:lnTo>
                  <a:pt x="16791" y="17287"/>
                </a:lnTo>
                <a:cubicBezTo>
                  <a:pt x="17138" y="17287"/>
                  <a:pt x="17421" y="17005"/>
                  <a:pt x="17421" y="16656"/>
                </a:cubicBezTo>
                <a:lnTo>
                  <a:pt x="17421" y="13314"/>
                </a:lnTo>
                <a:lnTo>
                  <a:pt x="2703" y="13314"/>
                </a:lnTo>
                <a:lnTo>
                  <a:pt x="1333" y="11944"/>
                </a:lnTo>
                <a:lnTo>
                  <a:pt x="3102" y="12622"/>
                </a:lnTo>
                <a:lnTo>
                  <a:pt x="3105" y="12622"/>
                </a:lnTo>
                <a:lnTo>
                  <a:pt x="3111" y="12624"/>
                </a:lnTo>
                <a:cubicBezTo>
                  <a:pt x="3182" y="12651"/>
                  <a:pt x="3256" y="12664"/>
                  <a:pt x="3330" y="12664"/>
                </a:cubicBezTo>
                <a:cubicBezTo>
                  <a:pt x="3456" y="12664"/>
                  <a:pt x="3582" y="12625"/>
                  <a:pt x="3688" y="12551"/>
                </a:cubicBezTo>
                <a:lnTo>
                  <a:pt x="6107" y="10866"/>
                </a:lnTo>
                <a:lnTo>
                  <a:pt x="8487" y="11782"/>
                </a:lnTo>
                <a:lnTo>
                  <a:pt x="8490" y="11782"/>
                </a:lnTo>
                <a:cubicBezTo>
                  <a:pt x="8562" y="11809"/>
                  <a:pt x="8638" y="11823"/>
                  <a:pt x="8713" y="11823"/>
                </a:cubicBezTo>
                <a:cubicBezTo>
                  <a:pt x="8840" y="11823"/>
                  <a:pt x="8967" y="11784"/>
                  <a:pt x="9074" y="11709"/>
                </a:cubicBezTo>
                <a:lnTo>
                  <a:pt x="11491" y="10026"/>
                </a:lnTo>
                <a:lnTo>
                  <a:pt x="13867" y="10938"/>
                </a:lnTo>
                <a:lnTo>
                  <a:pt x="13872" y="10939"/>
                </a:lnTo>
                <a:cubicBezTo>
                  <a:pt x="13945" y="10967"/>
                  <a:pt x="14021" y="10981"/>
                  <a:pt x="14098" y="10981"/>
                </a:cubicBezTo>
                <a:cubicBezTo>
                  <a:pt x="14174" y="10981"/>
                  <a:pt x="14251" y="10967"/>
                  <a:pt x="14324" y="10939"/>
                </a:cubicBezTo>
                <a:lnTo>
                  <a:pt x="16160" y="10236"/>
                </a:lnTo>
                <a:lnTo>
                  <a:pt x="16160" y="12053"/>
                </a:lnTo>
                <a:lnTo>
                  <a:pt x="17420" y="12053"/>
                </a:lnTo>
                <a:lnTo>
                  <a:pt x="17420" y="9800"/>
                </a:lnTo>
                <a:lnTo>
                  <a:pt x="18703" y="9800"/>
                </a:lnTo>
                <a:cubicBezTo>
                  <a:pt x="19051" y="9800"/>
                  <a:pt x="19333" y="9516"/>
                  <a:pt x="19333" y="9169"/>
                </a:cubicBezTo>
                <a:lnTo>
                  <a:pt x="19333" y="6257"/>
                </a:lnTo>
                <a:cubicBezTo>
                  <a:pt x="19333" y="5909"/>
                  <a:pt x="19051" y="5627"/>
                  <a:pt x="18703" y="5627"/>
                </a:cubicBezTo>
                <a:lnTo>
                  <a:pt x="17420" y="5627"/>
                </a:lnTo>
                <a:lnTo>
                  <a:pt x="17420" y="643"/>
                </a:lnTo>
                <a:cubicBezTo>
                  <a:pt x="17425" y="289"/>
                  <a:pt x="17142" y="0"/>
                  <a:pt x="16789" y="0"/>
                </a:cubicBezTo>
                <a:cubicBezTo>
                  <a:pt x="16437" y="0"/>
                  <a:pt x="16153" y="289"/>
                  <a:pt x="16159" y="643"/>
                </a:cubicBezTo>
                <a:lnTo>
                  <a:pt x="16159" y="5189"/>
                </a:lnTo>
                <a:lnTo>
                  <a:pt x="14324" y="4486"/>
                </a:lnTo>
                <a:cubicBezTo>
                  <a:pt x="14251" y="4457"/>
                  <a:pt x="14174" y="4443"/>
                  <a:pt x="14098" y="4443"/>
                </a:cubicBezTo>
                <a:cubicBezTo>
                  <a:pt x="14024" y="4443"/>
                  <a:pt x="13950" y="4456"/>
                  <a:pt x="13880" y="4483"/>
                </a:cubicBezTo>
                <a:lnTo>
                  <a:pt x="13874" y="4484"/>
                </a:lnTo>
                <a:lnTo>
                  <a:pt x="13872" y="4486"/>
                </a:lnTo>
                <a:lnTo>
                  <a:pt x="11491" y="5399"/>
                </a:lnTo>
                <a:lnTo>
                  <a:pt x="9073" y="3716"/>
                </a:lnTo>
                <a:cubicBezTo>
                  <a:pt x="8966" y="3642"/>
                  <a:pt x="8840" y="3603"/>
                  <a:pt x="8713" y="3603"/>
                </a:cubicBezTo>
                <a:cubicBezTo>
                  <a:pt x="8637" y="3603"/>
                  <a:pt x="8560" y="3617"/>
                  <a:pt x="8487" y="3645"/>
                </a:cubicBezTo>
                <a:lnTo>
                  <a:pt x="6107" y="4558"/>
                </a:lnTo>
                <a:lnTo>
                  <a:pt x="3688" y="2876"/>
                </a:lnTo>
                <a:cubicBezTo>
                  <a:pt x="3581" y="2801"/>
                  <a:pt x="3455" y="2763"/>
                  <a:pt x="3328" y="2763"/>
                </a:cubicBezTo>
                <a:cubicBezTo>
                  <a:pt x="3252" y="2763"/>
                  <a:pt x="3175" y="2776"/>
                  <a:pt x="3102" y="2804"/>
                </a:cubicBezTo>
                <a:lnTo>
                  <a:pt x="1266" y="3509"/>
                </a:lnTo>
                <a:lnTo>
                  <a:pt x="1266" y="643"/>
                </a:lnTo>
                <a:cubicBezTo>
                  <a:pt x="1272" y="289"/>
                  <a:pt x="988" y="0"/>
                  <a:pt x="6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3" name="Google Shape;1293;p80"/>
          <p:cNvGrpSpPr/>
          <p:nvPr/>
        </p:nvGrpSpPr>
        <p:grpSpPr>
          <a:xfrm>
            <a:off x="6669441" y="3634228"/>
            <a:ext cx="338223" cy="355859"/>
            <a:chOff x="5008787" y="3252827"/>
            <a:chExt cx="414794" cy="436423"/>
          </a:xfrm>
        </p:grpSpPr>
        <p:sp>
          <p:nvSpPr>
            <p:cNvPr id="1294" name="Google Shape;1294;p80"/>
            <p:cNvSpPr/>
            <p:nvPr/>
          </p:nvSpPr>
          <p:spPr>
            <a:xfrm>
              <a:off x="5088734" y="3252827"/>
              <a:ext cx="254945" cy="436423"/>
            </a:xfrm>
            <a:custGeom>
              <a:avLst/>
              <a:gdLst/>
              <a:ahLst/>
              <a:cxnLst/>
              <a:rect l="l" t="t" r="r" b="b"/>
              <a:pathLst>
                <a:path w="11292" h="19330" extrusionOk="0">
                  <a:moveTo>
                    <a:pt x="9402" y="3060"/>
                  </a:moveTo>
                  <a:cubicBezTo>
                    <a:pt x="9749" y="3061"/>
                    <a:pt x="10031" y="3343"/>
                    <a:pt x="10032" y="3690"/>
                  </a:cubicBezTo>
                  <a:lnTo>
                    <a:pt x="10032" y="7774"/>
                  </a:lnTo>
                  <a:cubicBezTo>
                    <a:pt x="10031" y="8123"/>
                    <a:pt x="9749" y="8405"/>
                    <a:pt x="9402" y="8405"/>
                  </a:cubicBezTo>
                  <a:lnTo>
                    <a:pt x="1894" y="8405"/>
                  </a:lnTo>
                  <a:cubicBezTo>
                    <a:pt x="1545" y="8405"/>
                    <a:pt x="1263" y="8123"/>
                    <a:pt x="1263" y="7774"/>
                  </a:cubicBezTo>
                  <a:lnTo>
                    <a:pt x="1263" y="3690"/>
                  </a:lnTo>
                  <a:cubicBezTo>
                    <a:pt x="1265" y="3343"/>
                    <a:pt x="1545" y="3061"/>
                    <a:pt x="1894" y="3060"/>
                  </a:cubicBezTo>
                  <a:close/>
                  <a:moveTo>
                    <a:pt x="7806" y="15730"/>
                  </a:moveTo>
                  <a:lnTo>
                    <a:pt x="7806" y="16270"/>
                  </a:lnTo>
                  <a:lnTo>
                    <a:pt x="3488" y="16270"/>
                  </a:lnTo>
                  <a:lnTo>
                    <a:pt x="3488" y="15730"/>
                  </a:lnTo>
                  <a:close/>
                  <a:moveTo>
                    <a:pt x="1472" y="1"/>
                  </a:moveTo>
                  <a:cubicBezTo>
                    <a:pt x="1184" y="1"/>
                    <a:pt x="933" y="195"/>
                    <a:pt x="862" y="474"/>
                  </a:cubicBezTo>
                  <a:lnTo>
                    <a:pt x="294" y="2680"/>
                  </a:lnTo>
                  <a:cubicBezTo>
                    <a:pt x="103" y="2982"/>
                    <a:pt x="1" y="3333"/>
                    <a:pt x="1" y="3690"/>
                  </a:cubicBezTo>
                  <a:lnTo>
                    <a:pt x="1" y="7774"/>
                  </a:lnTo>
                  <a:cubicBezTo>
                    <a:pt x="2" y="8587"/>
                    <a:pt x="522" y="9308"/>
                    <a:pt x="1292" y="9566"/>
                  </a:cubicBezTo>
                  <a:lnTo>
                    <a:pt x="1292" y="15099"/>
                  </a:lnTo>
                  <a:cubicBezTo>
                    <a:pt x="1292" y="15448"/>
                    <a:pt x="1574" y="15730"/>
                    <a:pt x="1923" y="15730"/>
                  </a:cubicBezTo>
                  <a:lnTo>
                    <a:pt x="2227" y="15730"/>
                  </a:lnTo>
                  <a:lnTo>
                    <a:pt x="2227" y="16899"/>
                  </a:lnTo>
                  <a:cubicBezTo>
                    <a:pt x="2227" y="17248"/>
                    <a:pt x="2508" y="17529"/>
                    <a:pt x="2857" y="17529"/>
                  </a:cubicBezTo>
                  <a:lnTo>
                    <a:pt x="3164" y="17529"/>
                  </a:lnTo>
                  <a:lnTo>
                    <a:pt x="3164" y="18699"/>
                  </a:lnTo>
                  <a:cubicBezTo>
                    <a:pt x="3164" y="19046"/>
                    <a:pt x="3445" y="19329"/>
                    <a:pt x="3793" y="19329"/>
                  </a:cubicBezTo>
                  <a:lnTo>
                    <a:pt x="7498" y="19329"/>
                  </a:lnTo>
                  <a:cubicBezTo>
                    <a:pt x="7847" y="19329"/>
                    <a:pt x="8129" y="19046"/>
                    <a:pt x="8129" y="18699"/>
                  </a:cubicBezTo>
                  <a:lnTo>
                    <a:pt x="8129" y="17529"/>
                  </a:lnTo>
                  <a:lnTo>
                    <a:pt x="8435" y="17529"/>
                  </a:lnTo>
                  <a:cubicBezTo>
                    <a:pt x="8783" y="17529"/>
                    <a:pt x="9066" y="17248"/>
                    <a:pt x="9066" y="16899"/>
                  </a:cubicBezTo>
                  <a:lnTo>
                    <a:pt x="9066" y="15730"/>
                  </a:lnTo>
                  <a:lnTo>
                    <a:pt x="9369" y="15730"/>
                  </a:lnTo>
                  <a:cubicBezTo>
                    <a:pt x="9717" y="15730"/>
                    <a:pt x="10000" y="15448"/>
                    <a:pt x="10000" y="15099"/>
                  </a:cubicBezTo>
                  <a:lnTo>
                    <a:pt x="10000" y="9566"/>
                  </a:lnTo>
                  <a:cubicBezTo>
                    <a:pt x="10771" y="9308"/>
                    <a:pt x="11290" y="8587"/>
                    <a:pt x="11290" y="7774"/>
                  </a:cubicBezTo>
                  <a:lnTo>
                    <a:pt x="11290" y="3690"/>
                  </a:lnTo>
                  <a:cubicBezTo>
                    <a:pt x="11292" y="3333"/>
                    <a:pt x="11189" y="2982"/>
                    <a:pt x="10998" y="2682"/>
                  </a:cubicBezTo>
                  <a:lnTo>
                    <a:pt x="10430" y="474"/>
                  </a:lnTo>
                  <a:cubicBezTo>
                    <a:pt x="10359" y="195"/>
                    <a:pt x="10108" y="1"/>
                    <a:pt x="9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80"/>
            <p:cNvSpPr/>
            <p:nvPr/>
          </p:nvSpPr>
          <p:spPr>
            <a:xfrm>
              <a:off x="5138698" y="3344672"/>
              <a:ext cx="98822" cy="28448"/>
            </a:xfrm>
            <a:custGeom>
              <a:avLst/>
              <a:gdLst/>
              <a:ahLst/>
              <a:cxnLst/>
              <a:rect l="l" t="t" r="r" b="b"/>
              <a:pathLst>
                <a:path w="4377" h="1260" extrusionOk="0">
                  <a:moveTo>
                    <a:pt x="628" y="0"/>
                  </a:moveTo>
                  <a:cubicBezTo>
                    <a:pt x="282" y="0"/>
                    <a:pt x="0" y="282"/>
                    <a:pt x="0" y="629"/>
                  </a:cubicBezTo>
                  <a:cubicBezTo>
                    <a:pt x="0" y="979"/>
                    <a:pt x="284" y="1260"/>
                    <a:pt x="630" y="1260"/>
                  </a:cubicBezTo>
                  <a:cubicBezTo>
                    <a:pt x="634" y="1260"/>
                    <a:pt x="638" y="1260"/>
                    <a:pt x="641" y="1260"/>
                  </a:cubicBezTo>
                  <a:lnTo>
                    <a:pt x="3735" y="1260"/>
                  </a:lnTo>
                  <a:cubicBezTo>
                    <a:pt x="3739" y="1260"/>
                    <a:pt x="3742" y="1260"/>
                    <a:pt x="3746" y="1260"/>
                  </a:cubicBezTo>
                  <a:cubicBezTo>
                    <a:pt x="4093" y="1260"/>
                    <a:pt x="4376" y="979"/>
                    <a:pt x="4376" y="629"/>
                  </a:cubicBezTo>
                  <a:cubicBezTo>
                    <a:pt x="4376" y="282"/>
                    <a:pt x="4094" y="0"/>
                    <a:pt x="3749" y="0"/>
                  </a:cubicBezTo>
                  <a:cubicBezTo>
                    <a:pt x="3744" y="0"/>
                    <a:pt x="3740" y="0"/>
                    <a:pt x="3735" y="0"/>
                  </a:cubicBezTo>
                  <a:lnTo>
                    <a:pt x="641" y="0"/>
                  </a:lnTo>
                  <a:cubicBezTo>
                    <a:pt x="637" y="0"/>
                    <a:pt x="632" y="0"/>
                    <a:pt x="6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80"/>
            <p:cNvSpPr/>
            <p:nvPr/>
          </p:nvSpPr>
          <p:spPr>
            <a:xfrm>
              <a:off x="5248898" y="3344672"/>
              <a:ext cx="44342" cy="28448"/>
            </a:xfrm>
            <a:custGeom>
              <a:avLst/>
              <a:gdLst/>
              <a:ahLst/>
              <a:cxnLst/>
              <a:rect l="l" t="t" r="r" b="b"/>
              <a:pathLst>
                <a:path w="1964" h="1260" extrusionOk="0">
                  <a:moveTo>
                    <a:pt x="627" y="0"/>
                  </a:moveTo>
                  <a:cubicBezTo>
                    <a:pt x="280" y="0"/>
                    <a:pt x="0" y="282"/>
                    <a:pt x="0" y="629"/>
                  </a:cubicBezTo>
                  <a:cubicBezTo>
                    <a:pt x="0" y="979"/>
                    <a:pt x="282" y="1260"/>
                    <a:pt x="630" y="1260"/>
                  </a:cubicBezTo>
                  <a:cubicBezTo>
                    <a:pt x="634" y="1260"/>
                    <a:pt x="637" y="1260"/>
                    <a:pt x="641" y="1260"/>
                  </a:cubicBezTo>
                  <a:lnTo>
                    <a:pt x="1344" y="1260"/>
                  </a:lnTo>
                  <a:cubicBezTo>
                    <a:pt x="1687" y="1254"/>
                    <a:pt x="1963" y="974"/>
                    <a:pt x="1963" y="629"/>
                  </a:cubicBezTo>
                  <a:cubicBezTo>
                    <a:pt x="1963" y="286"/>
                    <a:pt x="1687" y="6"/>
                    <a:pt x="1344" y="0"/>
                  </a:cubicBezTo>
                  <a:lnTo>
                    <a:pt x="641" y="0"/>
                  </a:lnTo>
                  <a:cubicBezTo>
                    <a:pt x="636" y="0"/>
                    <a:pt x="632"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80"/>
            <p:cNvSpPr/>
            <p:nvPr/>
          </p:nvSpPr>
          <p:spPr>
            <a:xfrm>
              <a:off x="5138923" y="3391362"/>
              <a:ext cx="98348" cy="28493"/>
            </a:xfrm>
            <a:custGeom>
              <a:avLst/>
              <a:gdLst/>
              <a:ahLst/>
              <a:cxnLst/>
              <a:rect l="l" t="t" r="r" b="b"/>
              <a:pathLst>
                <a:path w="4356" h="1262" extrusionOk="0">
                  <a:moveTo>
                    <a:pt x="631" y="0"/>
                  </a:moveTo>
                  <a:cubicBezTo>
                    <a:pt x="284" y="0"/>
                    <a:pt x="1" y="282"/>
                    <a:pt x="1" y="631"/>
                  </a:cubicBezTo>
                  <a:cubicBezTo>
                    <a:pt x="1" y="978"/>
                    <a:pt x="284" y="1262"/>
                    <a:pt x="631" y="1262"/>
                  </a:cubicBezTo>
                  <a:lnTo>
                    <a:pt x="3725" y="1262"/>
                  </a:lnTo>
                  <a:cubicBezTo>
                    <a:pt x="4074" y="1262"/>
                    <a:pt x="4356" y="978"/>
                    <a:pt x="4356" y="631"/>
                  </a:cubicBezTo>
                  <a:cubicBezTo>
                    <a:pt x="4356" y="282"/>
                    <a:pt x="4074" y="0"/>
                    <a:pt x="37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80"/>
            <p:cNvSpPr/>
            <p:nvPr/>
          </p:nvSpPr>
          <p:spPr>
            <a:xfrm>
              <a:off x="5249124" y="3391362"/>
              <a:ext cx="44342" cy="28493"/>
            </a:xfrm>
            <a:custGeom>
              <a:avLst/>
              <a:gdLst/>
              <a:ahLst/>
              <a:cxnLst/>
              <a:rect l="l" t="t" r="r" b="b"/>
              <a:pathLst>
                <a:path w="1964" h="1262" extrusionOk="0">
                  <a:moveTo>
                    <a:pt x="631" y="0"/>
                  </a:moveTo>
                  <a:cubicBezTo>
                    <a:pt x="282" y="0"/>
                    <a:pt x="0" y="282"/>
                    <a:pt x="0" y="631"/>
                  </a:cubicBezTo>
                  <a:cubicBezTo>
                    <a:pt x="0" y="978"/>
                    <a:pt x="282" y="1262"/>
                    <a:pt x="631" y="1262"/>
                  </a:cubicBezTo>
                  <a:lnTo>
                    <a:pt x="1334" y="1262"/>
                  </a:lnTo>
                  <a:cubicBezTo>
                    <a:pt x="1682" y="1262"/>
                    <a:pt x="1963" y="978"/>
                    <a:pt x="1963" y="631"/>
                  </a:cubicBezTo>
                  <a:cubicBezTo>
                    <a:pt x="1963" y="282"/>
                    <a:pt x="1682" y="0"/>
                    <a:pt x="1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80"/>
            <p:cNvSpPr/>
            <p:nvPr/>
          </p:nvSpPr>
          <p:spPr>
            <a:xfrm>
              <a:off x="5008787" y="3367995"/>
              <a:ext cx="59085" cy="28493"/>
            </a:xfrm>
            <a:custGeom>
              <a:avLst/>
              <a:gdLst/>
              <a:ahLst/>
              <a:cxnLst/>
              <a:rect l="l" t="t" r="r" b="b"/>
              <a:pathLst>
                <a:path w="2617" h="1262" extrusionOk="0">
                  <a:moveTo>
                    <a:pt x="631" y="1"/>
                  </a:moveTo>
                  <a:cubicBezTo>
                    <a:pt x="284" y="1"/>
                    <a:pt x="1" y="282"/>
                    <a:pt x="1" y="631"/>
                  </a:cubicBezTo>
                  <a:cubicBezTo>
                    <a:pt x="1" y="980"/>
                    <a:pt x="284" y="1262"/>
                    <a:pt x="631" y="1262"/>
                  </a:cubicBezTo>
                  <a:lnTo>
                    <a:pt x="1986" y="1262"/>
                  </a:lnTo>
                  <a:cubicBezTo>
                    <a:pt x="2335" y="1262"/>
                    <a:pt x="2616" y="980"/>
                    <a:pt x="2616" y="631"/>
                  </a:cubicBezTo>
                  <a:cubicBezTo>
                    <a:pt x="2616" y="282"/>
                    <a:pt x="2335" y="1"/>
                    <a:pt x="19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80"/>
            <p:cNvSpPr/>
            <p:nvPr/>
          </p:nvSpPr>
          <p:spPr>
            <a:xfrm>
              <a:off x="5016508" y="3297621"/>
              <a:ext cx="52854" cy="50009"/>
            </a:xfrm>
            <a:custGeom>
              <a:avLst/>
              <a:gdLst/>
              <a:ahLst/>
              <a:cxnLst/>
              <a:rect l="l" t="t" r="r" b="b"/>
              <a:pathLst>
                <a:path w="2341" h="2215" extrusionOk="0">
                  <a:moveTo>
                    <a:pt x="693" y="1"/>
                  </a:moveTo>
                  <a:cubicBezTo>
                    <a:pt x="532" y="1"/>
                    <a:pt x="370" y="62"/>
                    <a:pt x="247" y="186"/>
                  </a:cubicBezTo>
                  <a:cubicBezTo>
                    <a:pt x="5" y="429"/>
                    <a:pt x="1" y="823"/>
                    <a:pt x="241" y="1070"/>
                  </a:cubicBezTo>
                  <a:lnTo>
                    <a:pt x="1199" y="2027"/>
                  </a:lnTo>
                  <a:cubicBezTo>
                    <a:pt x="1322" y="2152"/>
                    <a:pt x="1484" y="2214"/>
                    <a:pt x="1647" y="2214"/>
                  </a:cubicBezTo>
                  <a:cubicBezTo>
                    <a:pt x="1808" y="2214"/>
                    <a:pt x="1969" y="2153"/>
                    <a:pt x="2092" y="2030"/>
                  </a:cubicBezTo>
                  <a:cubicBezTo>
                    <a:pt x="2340" y="1782"/>
                    <a:pt x="2339" y="1381"/>
                    <a:pt x="2089" y="1136"/>
                  </a:cubicBezTo>
                  <a:lnTo>
                    <a:pt x="1132" y="178"/>
                  </a:lnTo>
                  <a:cubicBezTo>
                    <a:pt x="1010" y="60"/>
                    <a:pt x="852" y="1"/>
                    <a:pt x="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80"/>
            <p:cNvSpPr/>
            <p:nvPr/>
          </p:nvSpPr>
          <p:spPr>
            <a:xfrm>
              <a:off x="5016508" y="3416762"/>
              <a:ext cx="52967" cy="50099"/>
            </a:xfrm>
            <a:custGeom>
              <a:avLst/>
              <a:gdLst/>
              <a:ahLst/>
              <a:cxnLst/>
              <a:rect l="l" t="t" r="r" b="b"/>
              <a:pathLst>
                <a:path w="2346" h="2219" extrusionOk="0">
                  <a:moveTo>
                    <a:pt x="1650" y="1"/>
                  </a:moveTo>
                  <a:cubicBezTo>
                    <a:pt x="1486" y="1"/>
                    <a:pt x="1322" y="64"/>
                    <a:pt x="1199" y="192"/>
                  </a:cubicBezTo>
                  <a:lnTo>
                    <a:pt x="241" y="1149"/>
                  </a:lnTo>
                  <a:cubicBezTo>
                    <a:pt x="1" y="1396"/>
                    <a:pt x="3" y="1790"/>
                    <a:pt x="247" y="2034"/>
                  </a:cubicBezTo>
                  <a:cubicBezTo>
                    <a:pt x="370" y="2157"/>
                    <a:pt x="532" y="2219"/>
                    <a:pt x="693" y="2219"/>
                  </a:cubicBezTo>
                  <a:cubicBezTo>
                    <a:pt x="852" y="2219"/>
                    <a:pt x="1010" y="2160"/>
                    <a:pt x="1132" y="2041"/>
                  </a:cubicBezTo>
                  <a:lnTo>
                    <a:pt x="2089" y="1084"/>
                  </a:lnTo>
                  <a:cubicBezTo>
                    <a:pt x="2342" y="839"/>
                    <a:pt x="2346" y="434"/>
                    <a:pt x="2096" y="185"/>
                  </a:cubicBezTo>
                  <a:cubicBezTo>
                    <a:pt x="1973" y="62"/>
                    <a:pt x="1811" y="1"/>
                    <a:pt x="16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80"/>
            <p:cNvSpPr/>
            <p:nvPr/>
          </p:nvSpPr>
          <p:spPr>
            <a:xfrm>
              <a:off x="5364540" y="3367995"/>
              <a:ext cx="59040" cy="28493"/>
            </a:xfrm>
            <a:custGeom>
              <a:avLst/>
              <a:gdLst/>
              <a:ahLst/>
              <a:cxnLst/>
              <a:rect l="l" t="t" r="r" b="b"/>
              <a:pathLst>
                <a:path w="2615" h="1262" extrusionOk="0">
                  <a:moveTo>
                    <a:pt x="631" y="1"/>
                  </a:moveTo>
                  <a:cubicBezTo>
                    <a:pt x="283" y="1"/>
                    <a:pt x="1" y="282"/>
                    <a:pt x="1" y="631"/>
                  </a:cubicBezTo>
                  <a:cubicBezTo>
                    <a:pt x="1" y="980"/>
                    <a:pt x="283" y="1262"/>
                    <a:pt x="631" y="1262"/>
                  </a:cubicBezTo>
                  <a:lnTo>
                    <a:pt x="1986" y="1262"/>
                  </a:lnTo>
                  <a:cubicBezTo>
                    <a:pt x="2333" y="1262"/>
                    <a:pt x="2615" y="980"/>
                    <a:pt x="2615" y="631"/>
                  </a:cubicBezTo>
                  <a:cubicBezTo>
                    <a:pt x="2615" y="282"/>
                    <a:pt x="2333" y="1"/>
                    <a:pt x="19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80"/>
            <p:cNvSpPr/>
            <p:nvPr/>
          </p:nvSpPr>
          <p:spPr>
            <a:xfrm>
              <a:off x="5363073" y="3297530"/>
              <a:ext cx="52899" cy="50099"/>
            </a:xfrm>
            <a:custGeom>
              <a:avLst/>
              <a:gdLst/>
              <a:ahLst/>
              <a:cxnLst/>
              <a:rect l="l" t="t" r="r" b="b"/>
              <a:pathLst>
                <a:path w="2343" h="2219" extrusionOk="0">
                  <a:moveTo>
                    <a:pt x="1650" y="0"/>
                  </a:moveTo>
                  <a:cubicBezTo>
                    <a:pt x="1490" y="0"/>
                    <a:pt x="1330" y="61"/>
                    <a:pt x="1207" y="182"/>
                  </a:cubicBezTo>
                  <a:lnTo>
                    <a:pt x="250" y="1140"/>
                  </a:lnTo>
                  <a:cubicBezTo>
                    <a:pt x="2" y="1385"/>
                    <a:pt x="0" y="1786"/>
                    <a:pt x="247" y="2034"/>
                  </a:cubicBezTo>
                  <a:cubicBezTo>
                    <a:pt x="370" y="2157"/>
                    <a:pt x="532" y="2218"/>
                    <a:pt x="693" y="2218"/>
                  </a:cubicBezTo>
                  <a:cubicBezTo>
                    <a:pt x="856" y="2218"/>
                    <a:pt x="1018" y="2156"/>
                    <a:pt x="1142" y="2031"/>
                  </a:cubicBezTo>
                  <a:lnTo>
                    <a:pt x="2099" y="1074"/>
                  </a:lnTo>
                  <a:cubicBezTo>
                    <a:pt x="2343" y="827"/>
                    <a:pt x="2341" y="430"/>
                    <a:pt x="2096" y="185"/>
                  </a:cubicBezTo>
                  <a:cubicBezTo>
                    <a:pt x="1973" y="62"/>
                    <a:pt x="1812" y="0"/>
                    <a:pt x="16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80"/>
            <p:cNvSpPr/>
            <p:nvPr/>
          </p:nvSpPr>
          <p:spPr>
            <a:xfrm>
              <a:off x="5362937" y="3416762"/>
              <a:ext cx="53215" cy="50325"/>
            </a:xfrm>
            <a:custGeom>
              <a:avLst/>
              <a:gdLst/>
              <a:ahLst/>
              <a:cxnLst/>
              <a:rect l="l" t="t" r="r" b="b"/>
              <a:pathLst>
                <a:path w="2357" h="2229" extrusionOk="0">
                  <a:moveTo>
                    <a:pt x="695" y="1"/>
                  </a:moveTo>
                  <a:cubicBezTo>
                    <a:pt x="534" y="1"/>
                    <a:pt x="373" y="62"/>
                    <a:pt x="250" y="185"/>
                  </a:cubicBezTo>
                  <a:cubicBezTo>
                    <a:pt x="0" y="434"/>
                    <a:pt x="3" y="839"/>
                    <a:pt x="256" y="1084"/>
                  </a:cubicBezTo>
                  <a:lnTo>
                    <a:pt x="1213" y="2041"/>
                  </a:lnTo>
                  <a:cubicBezTo>
                    <a:pt x="1337" y="2166"/>
                    <a:pt x="1500" y="2228"/>
                    <a:pt x="1663" y="2228"/>
                  </a:cubicBezTo>
                  <a:cubicBezTo>
                    <a:pt x="1824" y="2228"/>
                    <a:pt x="1985" y="2167"/>
                    <a:pt x="2108" y="2044"/>
                  </a:cubicBezTo>
                  <a:cubicBezTo>
                    <a:pt x="2356" y="1796"/>
                    <a:pt x="2355" y="1395"/>
                    <a:pt x="2105" y="1149"/>
                  </a:cubicBezTo>
                  <a:lnTo>
                    <a:pt x="1148" y="192"/>
                  </a:lnTo>
                  <a:cubicBezTo>
                    <a:pt x="1024" y="64"/>
                    <a:pt x="859" y="1"/>
                    <a:pt x="6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5" name="Google Shape;1305;p80"/>
          <p:cNvSpPr/>
          <p:nvPr/>
        </p:nvSpPr>
        <p:spPr>
          <a:xfrm>
            <a:off x="5280475" y="3634095"/>
            <a:ext cx="352964" cy="355817"/>
          </a:xfrm>
          <a:custGeom>
            <a:avLst/>
            <a:gdLst/>
            <a:ahLst/>
            <a:cxnLst/>
            <a:rect l="l" t="t" r="r" b="b"/>
            <a:pathLst>
              <a:path w="19175" h="19330" extrusionOk="0">
                <a:moveTo>
                  <a:pt x="16153" y="2323"/>
                </a:moveTo>
                <a:cubicBezTo>
                  <a:pt x="16525" y="2323"/>
                  <a:pt x="16829" y="2625"/>
                  <a:pt x="16829" y="2997"/>
                </a:cubicBezTo>
                <a:lnTo>
                  <a:pt x="16829" y="10763"/>
                </a:lnTo>
                <a:cubicBezTo>
                  <a:pt x="16792" y="10693"/>
                  <a:pt x="17004" y="10978"/>
                  <a:pt x="13472" y="6335"/>
                </a:cubicBezTo>
                <a:cubicBezTo>
                  <a:pt x="13364" y="6195"/>
                  <a:pt x="13206" y="6125"/>
                  <a:pt x="13047" y="6125"/>
                </a:cubicBezTo>
                <a:cubicBezTo>
                  <a:pt x="12889" y="6125"/>
                  <a:pt x="12730" y="6195"/>
                  <a:pt x="12624" y="6335"/>
                </a:cubicBezTo>
                <a:lnTo>
                  <a:pt x="12047" y="7091"/>
                </a:lnTo>
                <a:lnTo>
                  <a:pt x="12665" y="7904"/>
                </a:lnTo>
                <a:cubicBezTo>
                  <a:pt x="12843" y="8138"/>
                  <a:pt x="12797" y="8472"/>
                  <a:pt x="12564" y="8650"/>
                </a:cubicBezTo>
                <a:cubicBezTo>
                  <a:pt x="12467" y="8723"/>
                  <a:pt x="12353" y="8759"/>
                  <a:pt x="12241" y="8759"/>
                </a:cubicBezTo>
                <a:cubicBezTo>
                  <a:pt x="12080" y="8759"/>
                  <a:pt x="11921" y="8687"/>
                  <a:pt x="11817" y="8549"/>
                </a:cubicBezTo>
                <a:lnTo>
                  <a:pt x="10132" y="6335"/>
                </a:lnTo>
                <a:cubicBezTo>
                  <a:pt x="10026" y="6195"/>
                  <a:pt x="9867" y="6125"/>
                  <a:pt x="9708" y="6125"/>
                </a:cubicBezTo>
                <a:cubicBezTo>
                  <a:pt x="9550" y="6125"/>
                  <a:pt x="9391" y="6195"/>
                  <a:pt x="9284" y="6335"/>
                </a:cubicBezTo>
                <a:cubicBezTo>
                  <a:pt x="5709" y="11036"/>
                  <a:pt x="5951" y="10702"/>
                  <a:pt x="5911" y="10800"/>
                </a:cubicBezTo>
                <a:lnTo>
                  <a:pt x="5911" y="2997"/>
                </a:lnTo>
                <a:cubicBezTo>
                  <a:pt x="5911" y="2625"/>
                  <a:pt x="6212" y="2323"/>
                  <a:pt x="6584" y="2323"/>
                </a:cubicBezTo>
                <a:close/>
                <a:moveTo>
                  <a:pt x="6551" y="13858"/>
                </a:moveTo>
                <a:cubicBezTo>
                  <a:pt x="6562" y="13858"/>
                  <a:pt x="6573" y="13858"/>
                  <a:pt x="6584" y="13859"/>
                </a:cubicBezTo>
                <a:lnTo>
                  <a:pt x="16151" y="13859"/>
                </a:lnTo>
                <a:cubicBezTo>
                  <a:pt x="16512" y="13877"/>
                  <a:pt x="16794" y="14174"/>
                  <a:pt x="16794" y="14533"/>
                </a:cubicBezTo>
                <a:cubicBezTo>
                  <a:pt x="16794" y="14894"/>
                  <a:pt x="16512" y="15190"/>
                  <a:pt x="16151" y="15208"/>
                </a:cubicBezTo>
                <a:lnTo>
                  <a:pt x="6584" y="15208"/>
                </a:lnTo>
                <a:cubicBezTo>
                  <a:pt x="6573" y="15208"/>
                  <a:pt x="6562" y="15208"/>
                  <a:pt x="6550" y="15208"/>
                </a:cubicBezTo>
                <a:cubicBezTo>
                  <a:pt x="6180" y="15208"/>
                  <a:pt x="5876" y="14909"/>
                  <a:pt x="5876" y="14533"/>
                </a:cubicBezTo>
                <a:cubicBezTo>
                  <a:pt x="5876" y="14159"/>
                  <a:pt x="6180" y="13858"/>
                  <a:pt x="6551" y="13858"/>
                </a:cubicBezTo>
                <a:close/>
                <a:moveTo>
                  <a:pt x="3311" y="1348"/>
                </a:moveTo>
                <a:lnTo>
                  <a:pt x="3311" y="17979"/>
                </a:lnTo>
                <a:lnTo>
                  <a:pt x="3311" y="17981"/>
                </a:lnTo>
                <a:lnTo>
                  <a:pt x="2023" y="17981"/>
                </a:lnTo>
                <a:cubicBezTo>
                  <a:pt x="1651" y="17981"/>
                  <a:pt x="1349" y="17679"/>
                  <a:pt x="1349" y="17306"/>
                </a:cubicBezTo>
                <a:lnTo>
                  <a:pt x="1349" y="2022"/>
                </a:lnTo>
                <a:cubicBezTo>
                  <a:pt x="1349" y="1650"/>
                  <a:pt x="1651" y="1348"/>
                  <a:pt x="2023" y="1348"/>
                </a:cubicBezTo>
                <a:close/>
                <a:moveTo>
                  <a:pt x="2023" y="1"/>
                </a:moveTo>
                <a:cubicBezTo>
                  <a:pt x="907" y="2"/>
                  <a:pt x="2" y="907"/>
                  <a:pt x="0" y="2024"/>
                </a:cubicBezTo>
                <a:lnTo>
                  <a:pt x="0" y="17306"/>
                </a:lnTo>
                <a:cubicBezTo>
                  <a:pt x="2" y="18423"/>
                  <a:pt x="907" y="19328"/>
                  <a:pt x="2023" y="19329"/>
                </a:cubicBezTo>
                <a:lnTo>
                  <a:pt x="18498" y="19329"/>
                </a:lnTo>
                <a:cubicBezTo>
                  <a:pt x="18872" y="19329"/>
                  <a:pt x="19174" y="19027"/>
                  <a:pt x="19174" y="18654"/>
                </a:cubicBezTo>
                <a:lnTo>
                  <a:pt x="19174" y="675"/>
                </a:lnTo>
                <a:cubicBezTo>
                  <a:pt x="19173" y="303"/>
                  <a:pt x="18871" y="1"/>
                  <a:pt x="184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80"/>
          <p:cNvSpPr/>
          <p:nvPr/>
        </p:nvSpPr>
        <p:spPr>
          <a:xfrm>
            <a:off x="6800649" y="3078745"/>
            <a:ext cx="255478" cy="355780"/>
          </a:xfrm>
          <a:custGeom>
            <a:avLst/>
            <a:gdLst/>
            <a:ahLst/>
            <a:cxnLst/>
            <a:rect l="l" t="t" r="r" b="b"/>
            <a:pathLst>
              <a:path w="13879" h="19328" extrusionOk="0">
                <a:moveTo>
                  <a:pt x="8543" y="1262"/>
                </a:moveTo>
                <a:lnTo>
                  <a:pt x="10061" y="2333"/>
                </a:lnTo>
                <a:cubicBezTo>
                  <a:pt x="10169" y="2410"/>
                  <a:pt x="10296" y="2448"/>
                  <a:pt x="10424" y="2448"/>
                </a:cubicBezTo>
                <a:cubicBezTo>
                  <a:pt x="10545" y="2448"/>
                  <a:pt x="10666" y="2413"/>
                  <a:pt x="10772" y="2343"/>
                </a:cubicBezTo>
                <a:lnTo>
                  <a:pt x="11585" y="1805"/>
                </a:lnTo>
                <a:lnTo>
                  <a:pt x="11585" y="3006"/>
                </a:lnTo>
                <a:lnTo>
                  <a:pt x="2296" y="3006"/>
                </a:lnTo>
                <a:lnTo>
                  <a:pt x="2296" y="1805"/>
                </a:lnTo>
                <a:lnTo>
                  <a:pt x="3109" y="2343"/>
                </a:lnTo>
                <a:cubicBezTo>
                  <a:pt x="3214" y="2413"/>
                  <a:pt x="3336" y="2448"/>
                  <a:pt x="3457" y="2448"/>
                </a:cubicBezTo>
                <a:cubicBezTo>
                  <a:pt x="3584" y="2448"/>
                  <a:pt x="3711" y="2410"/>
                  <a:pt x="3820" y="2333"/>
                </a:cubicBezTo>
                <a:lnTo>
                  <a:pt x="5338" y="1262"/>
                </a:lnTo>
                <a:close/>
                <a:moveTo>
                  <a:pt x="3293" y="5108"/>
                </a:moveTo>
                <a:cubicBezTo>
                  <a:pt x="3637" y="5108"/>
                  <a:pt x="3918" y="5384"/>
                  <a:pt x="3924" y="5728"/>
                </a:cubicBezTo>
                <a:lnTo>
                  <a:pt x="3924" y="7434"/>
                </a:lnTo>
                <a:cubicBezTo>
                  <a:pt x="3918" y="7777"/>
                  <a:pt x="3637" y="8053"/>
                  <a:pt x="3293" y="8053"/>
                </a:cubicBezTo>
                <a:cubicBezTo>
                  <a:pt x="2950" y="8053"/>
                  <a:pt x="2668" y="7777"/>
                  <a:pt x="2662" y="7434"/>
                </a:cubicBezTo>
                <a:lnTo>
                  <a:pt x="2662" y="5728"/>
                </a:lnTo>
                <a:cubicBezTo>
                  <a:pt x="2668" y="5384"/>
                  <a:pt x="2950" y="5108"/>
                  <a:pt x="3293" y="5108"/>
                </a:cubicBezTo>
                <a:close/>
                <a:moveTo>
                  <a:pt x="5725" y="5108"/>
                </a:moveTo>
                <a:cubicBezTo>
                  <a:pt x="6069" y="5108"/>
                  <a:pt x="6349" y="5384"/>
                  <a:pt x="6355" y="5728"/>
                </a:cubicBezTo>
                <a:lnTo>
                  <a:pt x="6355" y="7434"/>
                </a:lnTo>
                <a:cubicBezTo>
                  <a:pt x="6349" y="7777"/>
                  <a:pt x="6069" y="8053"/>
                  <a:pt x="5725" y="8053"/>
                </a:cubicBezTo>
                <a:cubicBezTo>
                  <a:pt x="5382" y="8053"/>
                  <a:pt x="5101" y="7777"/>
                  <a:pt x="5095" y="7434"/>
                </a:cubicBezTo>
                <a:lnTo>
                  <a:pt x="5095" y="5728"/>
                </a:lnTo>
                <a:cubicBezTo>
                  <a:pt x="5101" y="5384"/>
                  <a:pt x="5382" y="5108"/>
                  <a:pt x="5725" y="5108"/>
                </a:cubicBezTo>
                <a:close/>
                <a:moveTo>
                  <a:pt x="8156" y="5108"/>
                </a:moveTo>
                <a:cubicBezTo>
                  <a:pt x="8501" y="5108"/>
                  <a:pt x="8781" y="5384"/>
                  <a:pt x="8787" y="5728"/>
                </a:cubicBezTo>
                <a:lnTo>
                  <a:pt x="8787" y="7434"/>
                </a:lnTo>
                <a:cubicBezTo>
                  <a:pt x="8781" y="7777"/>
                  <a:pt x="8501" y="8053"/>
                  <a:pt x="8156" y="8053"/>
                </a:cubicBezTo>
                <a:cubicBezTo>
                  <a:pt x="7813" y="8053"/>
                  <a:pt x="7533" y="7777"/>
                  <a:pt x="7527" y="7434"/>
                </a:cubicBezTo>
                <a:lnTo>
                  <a:pt x="7527" y="5728"/>
                </a:lnTo>
                <a:cubicBezTo>
                  <a:pt x="7533" y="5384"/>
                  <a:pt x="7813" y="5108"/>
                  <a:pt x="8156" y="5108"/>
                </a:cubicBezTo>
                <a:close/>
                <a:moveTo>
                  <a:pt x="10588" y="5098"/>
                </a:moveTo>
                <a:cubicBezTo>
                  <a:pt x="10936" y="5098"/>
                  <a:pt x="11218" y="5379"/>
                  <a:pt x="11218" y="5728"/>
                </a:cubicBezTo>
                <a:lnTo>
                  <a:pt x="11218" y="7434"/>
                </a:lnTo>
                <a:cubicBezTo>
                  <a:pt x="11218" y="7782"/>
                  <a:pt x="10936" y="8065"/>
                  <a:pt x="10588" y="8065"/>
                </a:cubicBezTo>
                <a:cubicBezTo>
                  <a:pt x="10240" y="8065"/>
                  <a:pt x="9959" y="7782"/>
                  <a:pt x="9959" y="7434"/>
                </a:cubicBezTo>
                <a:lnTo>
                  <a:pt x="9959" y="5728"/>
                </a:lnTo>
                <a:cubicBezTo>
                  <a:pt x="9959" y="5379"/>
                  <a:pt x="10240" y="5098"/>
                  <a:pt x="10588" y="5098"/>
                </a:cubicBezTo>
                <a:close/>
                <a:moveTo>
                  <a:pt x="11585" y="10156"/>
                </a:moveTo>
                <a:lnTo>
                  <a:pt x="11585" y="11754"/>
                </a:lnTo>
                <a:lnTo>
                  <a:pt x="2296" y="11754"/>
                </a:lnTo>
                <a:lnTo>
                  <a:pt x="2296" y="10156"/>
                </a:lnTo>
                <a:close/>
                <a:moveTo>
                  <a:pt x="3891" y="13404"/>
                </a:moveTo>
                <a:cubicBezTo>
                  <a:pt x="4245" y="13404"/>
                  <a:pt x="4528" y="13693"/>
                  <a:pt x="4522" y="14044"/>
                </a:cubicBezTo>
                <a:lnTo>
                  <a:pt x="4522" y="15227"/>
                </a:lnTo>
                <a:cubicBezTo>
                  <a:pt x="4516" y="15571"/>
                  <a:pt x="4236" y="15847"/>
                  <a:pt x="3891" y="15847"/>
                </a:cubicBezTo>
                <a:cubicBezTo>
                  <a:pt x="3548" y="15847"/>
                  <a:pt x="3268" y="15571"/>
                  <a:pt x="3262" y="15227"/>
                </a:cubicBezTo>
                <a:lnTo>
                  <a:pt x="3262" y="14044"/>
                </a:lnTo>
                <a:cubicBezTo>
                  <a:pt x="3255" y="13693"/>
                  <a:pt x="3540" y="13404"/>
                  <a:pt x="3891" y="13404"/>
                </a:cubicBezTo>
                <a:close/>
                <a:moveTo>
                  <a:pt x="5925" y="13404"/>
                </a:moveTo>
                <a:cubicBezTo>
                  <a:pt x="6276" y="13404"/>
                  <a:pt x="6561" y="13693"/>
                  <a:pt x="6555" y="14044"/>
                </a:cubicBezTo>
                <a:lnTo>
                  <a:pt x="6555" y="15227"/>
                </a:lnTo>
                <a:cubicBezTo>
                  <a:pt x="6549" y="15571"/>
                  <a:pt x="6269" y="15847"/>
                  <a:pt x="5925" y="15847"/>
                </a:cubicBezTo>
                <a:cubicBezTo>
                  <a:pt x="5580" y="15847"/>
                  <a:pt x="5300" y="15571"/>
                  <a:pt x="5294" y="15227"/>
                </a:cubicBezTo>
                <a:lnTo>
                  <a:pt x="5294" y="14044"/>
                </a:lnTo>
                <a:cubicBezTo>
                  <a:pt x="5288" y="13693"/>
                  <a:pt x="5573" y="13404"/>
                  <a:pt x="5925" y="13404"/>
                </a:cubicBezTo>
                <a:close/>
                <a:moveTo>
                  <a:pt x="9989" y="13404"/>
                </a:moveTo>
                <a:cubicBezTo>
                  <a:pt x="10342" y="13404"/>
                  <a:pt x="10626" y="13693"/>
                  <a:pt x="10620" y="14044"/>
                </a:cubicBezTo>
                <a:lnTo>
                  <a:pt x="10620" y="15227"/>
                </a:lnTo>
                <a:cubicBezTo>
                  <a:pt x="10614" y="15571"/>
                  <a:pt x="10334" y="15847"/>
                  <a:pt x="9989" y="15847"/>
                </a:cubicBezTo>
                <a:cubicBezTo>
                  <a:pt x="9646" y="15847"/>
                  <a:pt x="9366" y="15571"/>
                  <a:pt x="9360" y="15227"/>
                </a:cubicBezTo>
                <a:lnTo>
                  <a:pt x="9360" y="14044"/>
                </a:lnTo>
                <a:cubicBezTo>
                  <a:pt x="9353" y="13693"/>
                  <a:pt x="9638" y="13404"/>
                  <a:pt x="9989" y="13404"/>
                </a:cubicBezTo>
                <a:close/>
                <a:moveTo>
                  <a:pt x="7958" y="13414"/>
                </a:moveTo>
                <a:cubicBezTo>
                  <a:pt x="8305" y="13414"/>
                  <a:pt x="8588" y="13697"/>
                  <a:pt x="8588" y="14044"/>
                </a:cubicBezTo>
                <a:lnTo>
                  <a:pt x="8588" y="15227"/>
                </a:lnTo>
                <a:cubicBezTo>
                  <a:pt x="8587" y="15575"/>
                  <a:pt x="8305" y="15857"/>
                  <a:pt x="7958" y="15857"/>
                </a:cubicBezTo>
                <a:cubicBezTo>
                  <a:pt x="7609" y="15857"/>
                  <a:pt x="7327" y="15575"/>
                  <a:pt x="7327" y="15227"/>
                </a:cubicBezTo>
                <a:lnTo>
                  <a:pt x="7327" y="14044"/>
                </a:lnTo>
                <a:cubicBezTo>
                  <a:pt x="7327" y="13697"/>
                  <a:pt x="7609" y="13414"/>
                  <a:pt x="7958" y="13414"/>
                </a:cubicBezTo>
                <a:close/>
                <a:moveTo>
                  <a:pt x="10515" y="17517"/>
                </a:moveTo>
                <a:lnTo>
                  <a:pt x="9874" y="18068"/>
                </a:lnTo>
                <a:lnTo>
                  <a:pt x="4010" y="18068"/>
                </a:lnTo>
                <a:lnTo>
                  <a:pt x="3367" y="17517"/>
                </a:lnTo>
                <a:close/>
                <a:moveTo>
                  <a:pt x="1669" y="0"/>
                </a:moveTo>
                <a:cubicBezTo>
                  <a:pt x="1341" y="0"/>
                  <a:pt x="1037" y="261"/>
                  <a:pt x="1037" y="631"/>
                </a:cubicBezTo>
                <a:lnTo>
                  <a:pt x="1037" y="3072"/>
                </a:lnTo>
                <a:cubicBezTo>
                  <a:pt x="421" y="3263"/>
                  <a:pt x="2" y="3832"/>
                  <a:pt x="0" y="4477"/>
                </a:cubicBezTo>
                <a:lnTo>
                  <a:pt x="0" y="8685"/>
                </a:lnTo>
                <a:cubicBezTo>
                  <a:pt x="2" y="9329"/>
                  <a:pt x="421" y="9898"/>
                  <a:pt x="1037" y="10089"/>
                </a:cubicBezTo>
                <a:lnTo>
                  <a:pt x="1037" y="16886"/>
                </a:lnTo>
                <a:cubicBezTo>
                  <a:pt x="1037" y="17070"/>
                  <a:pt x="1117" y="17244"/>
                  <a:pt x="1256" y="17365"/>
                </a:cubicBezTo>
                <a:lnTo>
                  <a:pt x="3365" y="19176"/>
                </a:lnTo>
                <a:cubicBezTo>
                  <a:pt x="3478" y="19274"/>
                  <a:pt x="3624" y="19328"/>
                  <a:pt x="3775" y="19328"/>
                </a:cubicBezTo>
                <a:lnTo>
                  <a:pt x="10106" y="19328"/>
                </a:lnTo>
                <a:cubicBezTo>
                  <a:pt x="10256" y="19328"/>
                  <a:pt x="10402" y="19274"/>
                  <a:pt x="10516" y="19176"/>
                </a:cubicBezTo>
                <a:lnTo>
                  <a:pt x="12625" y="17365"/>
                </a:lnTo>
                <a:cubicBezTo>
                  <a:pt x="12764" y="17244"/>
                  <a:pt x="12843" y="17070"/>
                  <a:pt x="12844" y="16886"/>
                </a:cubicBezTo>
                <a:lnTo>
                  <a:pt x="12844" y="10091"/>
                </a:lnTo>
                <a:cubicBezTo>
                  <a:pt x="13459" y="9898"/>
                  <a:pt x="13877" y="9329"/>
                  <a:pt x="13879" y="8685"/>
                </a:cubicBezTo>
                <a:lnTo>
                  <a:pt x="13879" y="4477"/>
                </a:lnTo>
                <a:cubicBezTo>
                  <a:pt x="13879" y="3832"/>
                  <a:pt x="13460" y="3264"/>
                  <a:pt x="12846" y="3072"/>
                </a:cubicBezTo>
                <a:lnTo>
                  <a:pt x="12846" y="631"/>
                </a:lnTo>
                <a:cubicBezTo>
                  <a:pt x="12846" y="261"/>
                  <a:pt x="12541" y="0"/>
                  <a:pt x="12212" y="0"/>
                </a:cubicBezTo>
                <a:cubicBezTo>
                  <a:pt x="12096" y="0"/>
                  <a:pt x="11976" y="33"/>
                  <a:pt x="11866" y="106"/>
                </a:cubicBezTo>
                <a:lnTo>
                  <a:pt x="10436" y="1055"/>
                </a:lnTo>
                <a:lnTo>
                  <a:pt x="9108" y="116"/>
                </a:lnTo>
                <a:cubicBezTo>
                  <a:pt x="9001" y="42"/>
                  <a:pt x="8874" y="1"/>
                  <a:pt x="8744" y="1"/>
                </a:cubicBezTo>
                <a:lnTo>
                  <a:pt x="5138" y="1"/>
                </a:lnTo>
                <a:cubicBezTo>
                  <a:pt x="5008" y="1"/>
                  <a:pt x="4881" y="42"/>
                  <a:pt x="4774" y="116"/>
                </a:cubicBezTo>
                <a:lnTo>
                  <a:pt x="3446" y="1055"/>
                </a:lnTo>
                <a:lnTo>
                  <a:pt x="2014" y="106"/>
                </a:lnTo>
                <a:cubicBezTo>
                  <a:pt x="1905" y="33"/>
                  <a:pt x="1785" y="0"/>
                  <a:pt x="1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7" name="Google Shape;1307;p80"/>
          <p:cNvGrpSpPr/>
          <p:nvPr/>
        </p:nvGrpSpPr>
        <p:grpSpPr>
          <a:xfrm>
            <a:off x="1742599" y="2010636"/>
            <a:ext cx="355896" cy="355915"/>
            <a:chOff x="6344065" y="3263483"/>
            <a:chExt cx="436468" cy="436491"/>
          </a:xfrm>
        </p:grpSpPr>
        <p:sp>
          <p:nvSpPr>
            <p:cNvPr id="1308" name="Google Shape;1308;p80"/>
            <p:cNvSpPr/>
            <p:nvPr/>
          </p:nvSpPr>
          <p:spPr>
            <a:xfrm>
              <a:off x="6448215" y="3263483"/>
              <a:ext cx="332318" cy="436491"/>
            </a:xfrm>
            <a:custGeom>
              <a:avLst/>
              <a:gdLst/>
              <a:ahLst/>
              <a:cxnLst/>
              <a:rect l="l" t="t" r="r" b="b"/>
              <a:pathLst>
                <a:path w="14719" h="19333" extrusionOk="0">
                  <a:moveTo>
                    <a:pt x="6110" y="7312"/>
                  </a:moveTo>
                  <a:cubicBezTo>
                    <a:pt x="6314" y="7887"/>
                    <a:pt x="6767" y="8340"/>
                    <a:pt x="7343" y="8544"/>
                  </a:cubicBezTo>
                  <a:lnTo>
                    <a:pt x="7343" y="10725"/>
                  </a:lnTo>
                  <a:cubicBezTo>
                    <a:pt x="6767" y="10929"/>
                    <a:pt x="6314" y="11381"/>
                    <a:pt x="6110" y="11956"/>
                  </a:cubicBezTo>
                  <a:lnTo>
                    <a:pt x="3931" y="11956"/>
                  </a:lnTo>
                  <a:cubicBezTo>
                    <a:pt x="3725" y="11381"/>
                    <a:pt x="3273" y="10929"/>
                    <a:pt x="2698" y="10725"/>
                  </a:cubicBezTo>
                  <a:lnTo>
                    <a:pt x="2698" y="8544"/>
                  </a:lnTo>
                  <a:cubicBezTo>
                    <a:pt x="3273" y="8340"/>
                    <a:pt x="3725" y="7887"/>
                    <a:pt x="3931" y="7312"/>
                  </a:cubicBezTo>
                  <a:close/>
                  <a:moveTo>
                    <a:pt x="2023" y="0"/>
                  </a:moveTo>
                  <a:cubicBezTo>
                    <a:pt x="1663" y="0"/>
                    <a:pt x="1365" y="285"/>
                    <a:pt x="1349" y="644"/>
                  </a:cubicBezTo>
                  <a:lnTo>
                    <a:pt x="1349" y="4730"/>
                  </a:lnTo>
                  <a:cubicBezTo>
                    <a:pt x="541" y="5016"/>
                    <a:pt x="1" y="5781"/>
                    <a:pt x="1" y="6638"/>
                  </a:cubicBezTo>
                  <a:cubicBezTo>
                    <a:pt x="1" y="7495"/>
                    <a:pt x="541" y="8258"/>
                    <a:pt x="1349" y="8544"/>
                  </a:cubicBezTo>
                  <a:lnTo>
                    <a:pt x="1349" y="10723"/>
                  </a:lnTo>
                  <a:cubicBezTo>
                    <a:pt x="541" y="11009"/>
                    <a:pt x="1" y="11774"/>
                    <a:pt x="1" y="12631"/>
                  </a:cubicBezTo>
                  <a:cubicBezTo>
                    <a:pt x="1" y="13487"/>
                    <a:pt x="541" y="14251"/>
                    <a:pt x="1349" y="14537"/>
                  </a:cubicBezTo>
                  <a:lnTo>
                    <a:pt x="1349" y="18623"/>
                  </a:lnTo>
                  <a:cubicBezTo>
                    <a:pt x="1365" y="18984"/>
                    <a:pt x="1663" y="19267"/>
                    <a:pt x="2023" y="19267"/>
                  </a:cubicBezTo>
                  <a:cubicBezTo>
                    <a:pt x="2384" y="19267"/>
                    <a:pt x="2680" y="18984"/>
                    <a:pt x="2698" y="18623"/>
                  </a:cubicBezTo>
                  <a:lnTo>
                    <a:pt x="2698" y="14538"/>
                  </a:lnTo>
                  <a:cubicBezTo>
                    <a:pt x="3273" y="14334"/>
                    <a:pt x="3725" y="13882"/>
                    <a:pt x="3930" y="13306"/>
                  </a:cubicBezTo>
                  <a:lnTo>
                    <a:pt x="6110" y="13306"/>
                  </a:lnTo>
                  <a:cubicBezTo>
                    <a:pt x="6314" y="13882"/>
                    <a:pt x="6767" y="14334"/>
                    <a:pt x="7342" y="14538"/>
                  </a:cubicBezTo>
                  <a:lnTo>
                    <a:pt x="7342" y="18625"/>
                  </a:lnTo>
                  <a:cubicBezTo>
                    <a:pt x="7323" y="19010"/>
                    <a:pt x="7631" y="19333"/>
                    <a:pt x="8016" y="19333"/>
                  </a:cubicBezTo>
                  <a:cubicBezTo>
                    <a:pt x="8403" y="19333"/>
                    <a:pt x="8710" y="19010"/>
                    <a:pt x="8691" y="18625"/>
                  </a:cubicBezTo>
                  <a:lnTo>
                    <a:pt x="8691" y="14538"/>
                  </a:lnTo>
                  <a:cubicBezTo>
                    <a:pt x="9266" y="14334"/>
                    <a:pt x="9718" y="13882"/>
                    <a:pt x="9924" y="13306"/>
                  </a:cubicBezTo>
                  <a:lnTo>
                    <a:pt x="14010" y="13306"/>
                  </a:lnTo>
                  <a:cubicBezTo>
                    <a:pt x="14022" y="13307"/>
                    <a:pt x="14033" y="13307"/>
                    <a:pt x="14044" y="13307"/>
                  </a:cubicBezTo>
                  <a:cubicBezTo>
                    <a:pt x="14414" y="13307"/>
                    <a:pt x="14718" y="13006"/>
                    <a:pt x="14718" y="12632"/>
                  </a:cubicBezTo>
                  <a:cubicBezTo>
                    <a:pt x="14718" y="12257"/>
                    <a:pt x="14415" y="11957"/>
                    <a:pt x="14044" y="11957"/>
                  </a:cubicBezTo>
                  <a:cubicBezTo>
                    <a:pt x="14033" y="11957"/>
                    <a:pt x="14022" y="11957"/>
                    <a:pt x="14010" y="11958"/>
                  </a:cubicBezTo>
                  <a:lnTo>
                    <a:pt x="14010" y="11956"/>
                  </a:lnTo>
                  <a:lnTo>
                    <a:pt x="9924" y="11956"/>
                  </a:lnTo>
                  <a:cubicBezTo>
                    <a:pt x="9718" y="11381"/>
                    <a:pt x="9266" y="10929"/>
                    <a:pt x="8691" y="10725"/>
                  </a:cubicBezTo>
                  <a:lnTo>
                    <a:pt x="8691" y="8544"/>
                  </a:lnTo>
                  <a:cubicBezTo>
                    <a:pt x="9266" y="8340"/>
                    <a:pt x="9718" y="7887"/>
                    <a:pt x="9924" y="7312"/>
                  </a:cubicBezTo>
                  <a:lnTo>
                    <a:pt x="14010" y="7312"/>
                  </a:lnTo>
                  <a:cubicBezTo>
                    <a:pt x="14021" y="7313"/>
                    <a:pt x="14031" y="7313"/>
                    <a:pt x="14042" y="7313"/>
                  </a:cubicBezTo>
                  <a:cubicBezTo>
                    <a:pt x="14412" y="7313"/>
                    <a:pt x="14717" y="7013"/>
                    <a:pt x="14717" y="6638"/>
                  </a:cubicBezTo>
                  <a:cubicBezTo>
                    <a:pt x="14717" y="6264"/>
                    <a:pt x="14413" y="5963"/>
                    <a:pt x="14044" y="5963"/>
                  </a:cubicBezTo>
                  <a:cubicBezTo>
                    <a:pt x="14033" y="5963"/>
                    <a:pt x="14022" y="5963"/>
                    <a:pt x="14010" y="5964"/>
                  </a:cubicBezTo>
                  <a:lnTo>
                    <a:pt x="9924" y="5964"/>
                  </a:lnTo>
                  <a:cubicBezTo>
                    <a:pt x="9718" y="5389"/>
                    <a:pt x="9266" y="4936"/>
                    <a:pt x="8691" y="4730"/>
                  </a:cubicBezTo>
                  <a:lnTo>
                    <a:pt x="8691" y="644"/>
                  </a:lnTo>
                  <a:cubicBezTo>
                    <a:pt x="8673" y="285"/>
                    <a:pt x="8377" y="3"/>
                    <a:pt x="8016" y="3"/>
                  </a:cubicBezTo>
                  <a:cubicBezTo>
                    <a:pt x="7657" y="3"/>
                    <a:pt x="7361" y="285"/>
                    <a:pt x="7342" y="644"/>
                  </a:cubicBezTo>
                  <a:lnTo>
                    <a:pt x="7342" y="4730"/>
                  </a:lnTo>
                  <a:cubicBezTo>
                    <a:pt x="6767" y="4936"/>
                    <a:pt x="6314" y="5389"/>
                    <a:pt x="6110" y="5964"/>
                  </a:cubicBezTo>
                  <a:lnTo>
                    <a:pt x="3930" y="5964"/>
                  </a:lnTo>
                  <a:cubicBezTo>
                    <a:pt x="3725" y="5389"/>
                    <a:pt x="3273" y="4936"/>
                    <a:pt x="2698" y="4730"/>
                  </a:cubicBezTo>
                  <a:lnTo>
                    <a:pt x="2698" y="644"/>
                  </a:lnTo>
                  <a:cubicBezTo>
                    <a:pt x="2680" y="285"/>
                    <a:pt x="2384" y="0"/>
                    <a:pt x="20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80"/>
            <p:cNvSpPr/>
            <p:nvPr/>
          </p:nvSpPr>
          <p:spPr>
            <a:xfrm>
              <a:off x="6344065" y="3398113"/>
              <a:ext cx="75273" cy="30480"/>
            </a:xfrm>
            <a:custGeom>
              <a:avLst/>
              <a:gdLst/>
              <a:ahLst/>
              <a:cxnLst/>
              <a:rect l="l" t="t" r="r" b="b"/>
              <a:pathLst>
                <a:path w="3334" h="1350" extrusionOk="0">
                  <a:moveTo>
                    <a:pt x="644" y="1"/>
                  </a:moveTo>
                  <a:cubicBezTo>
                    <a:pt x="283" y="17"/>
                    <a:pt x="0" y="314"/>
                    <a:pt x="0" y="675"/>
                  </a:cubicBezTo>
                  <a:cubicBezTo>
                    <a:pt x="0" y="1035"/>
                    <a:pt x="283" y="1333"/>
                    <a:pt x="644" y="1349"/>
                  </a:cubicBezTo>
                  <a:lnTo>
                    <a:pt x="3334" y="1349"/>
                  </a:lnTo>
                  <a:cubicBezTo>
                    <a:pt x="3243" y="904"/>
                    <a:pt x="3243" y="446"/>
                    <a:pt x="3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80"/>
            <p:cNvSpPr/>
            <p:nvPr/>
          </p:nvSpPr>
          <p:spPr>
            <a:xfrm>
              <a:off x="6344088" y="3533420"/>
              <a:ext cx="75251" cy="30480"/>
            </a:xfrm>
            <a:custGeom>
              <a:avLst/>
              <a:gdLst/>
              <a:ahLst/>
              <a:cxnLst/>
              <a:rect l="l" t="t" r="r" b="b"/>
              <a:pathLst>
                <a:path w="3333" h="1350" extrusionOk="0">
                  <a:moveTo>
                    <a:pt x="643" y="0"/>
                  </a:moveTo>
                  <a:cubicBezTo>
                    <a:pt x="282" y="18"/>
                    <a:pt x="1" y="316"/>
                    <a:pt x="1" y="675"/>
                  </a:cubicBezTo>
                  <a:cubicBezTo>
                    <a:pt x="1" y="1035"/>
                    <a:pt x="282" y="1332"/>
                    <a:pt x="643" y="1349"/>
                  </a:cubicBezTo>
                  <a:lnTo>
                    <a:pt x="3333" y="1349"/>
                  </a:lnTo>
                  <a:cubicBezTo>
                    <a:pt x="3242" y="904"/>
                    <a:pt x="3242" y="446"/>
                    <a:pt x="3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1" name="Google Shape;1311;p80"/>
          <p:cNvGrpSpPr/>
          <p:nvPr/>
        </p:nvGrpSpPr>
        <p:grpSpPr>
          <a:xfrm>
            <a:off x="6428081" y="3078846"/>
            <a:ext cx="260994" cy="355841"/>
            <a:chOff x="6453950" y="2705639"/>
            <a:chExt cx="320081" cy="436400"/>
          </a:xfrm>
        </p:grpSpPr>
        <p:sp>
          <p:nvSpPr>
            <p:cNvPr id="1312" name="Google Shape;1312;p80"/>
            <p:cNvSpPr/>
            <p:nvPr/>
          </p:nvSpPr>
          <p:spPr>
            <a:xfrm>
              <a:off x="6453995" y="3065501"/>
              <a:ext cx="320036" cy="76538"/>
            </a:xfrm>
            <a:custGeom>
              <a:avLst/>
              <a:gdLst/>
              <a:ahLst/>
              <a:cxnLst/>
              <a:rect l="l" t="t" r="r" b="b"/>
              <a:pathLst>
                <a:path w="14175" h="3390" extrusionOk="0">
                  <a:moveTo>
                    <a:pt x="7087" y="1050"/>
                  </a:moveTo>
                  <a:cubicBezTo>
                    <a:pt x="7347" y="1050"/>
                    <a:pt x="7582" y="1207"/>
                    <a:pt x="7681" y="1448"/>
                  </a:cubicBezTo>
                  <a:cubicBezTo>
                    <a:pt x="7782" y="1689"/>
                    <a:pt x="7727" y="1966"/>
                    <a:pt x="7543" y="2150"/>
                  </a:cubicBezTo>
                  <a:cubicBezTo>
                    <a:pt x="7419" y="2273"/>
                    <a:pt x="7254" y="2339"/>
                    <a:pt x="7086" y="2339"/>
                  </a:cubicBezTo>
                  <a:cubicBezTo>
                    <a:pt x="7004" y="2339"/>
                    <a:pt x="6920" y="2323"/>
                    <a:pt x="6841" y="2290"/>
                  </a:cubicBezTo>
                  <a:cubicBezTo>
                    <a:pt x="6600" y="2190"/>
                    <a:pt x="6442" y="1955"/>
                    <a:pt x="6442" y="1695"/>
                  </a:cubicBezTo>
                  <a:cubicBezTo>
                    <a:pt x="6442" y="1339"/>
                    <a:pt x="6730" y="1050"/>
                    <a:pt x="7087" y="1050"/>
                  </a:cubicBezTo>
                  <a:close/>
                  <a:moveTo>
                    <a:pt x="0" y="0"/>
                  </a:moveTo>
                  <a:lnTo>
                    <a:pt x="0" y="1026"/>
                  </a:lnTo>
                  <a:cubicBezTo>
                    <a:pt x="0" y="2330"/>
                    <a:pt x="1060" y="3389"/>
                    <a:pt x="2362" y="3389"/>
                  </a:cubicBezTo>
                  <a:lnTo>
                    <a:pt x="11812" y="3389"/>
                  </a:lnTo>
                  <a:cubicBezTo>
                    <a:pt x="13117" y="3388"/>
                    <a:pt x="14173" y="2331"/>
                    <a:pt x="14175" y="1026"/>
                  </a:cubicBezTo>
                  <a:lnTo>
                    <a:pt x="141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80"/>
            <p:cNvSpPr/>
            <p:nvPr/>
          </p:nvSpPr>
          <p:spPr>
            <a:xfrm>
              <a:off x="6453995" y="2811234"/>
              <a:ext cx="320013" cy="225188"/>
            </a:xfrm>
            <a:custGeom>
              <a:avLst/>
              <a:gdLst/>
              <a:ahLst/>
              <a:cxnLst/>
              <a:rect l="l" t="t" r="r" b="b"/>
              <a:pathLst>
                <a:path w="14174" h="9974" extrusionOk="0">
                  <a:moveTo>
                    <a:pt x="5488" y="1393"/>
                  </a:moveTo>
                  <a:cubicBezTo>
                    <a:pt x="5844" y="1393"/>
                    <a:pt x="6133" y="1681"/>
                    <a:pt x="6133" y="2037"/>
                  </a:cubicBezTo>
                  <a:cubicBezTo>
                    <a:pt x="6133" y="2394"/>
                    <a:pt x="5844" y="2682"/>
                    <a:pt x="5488" y="2682"/>
                  </a:cubicBezTo>
                  <a:cubicBezTo>
                    <a:pt x="5485" y="2682"/>
                    <a:pt x="5481" y="2682"/>
                    <a:pt x="5478" y="2682"/>
                  </a:cubicBezTo>
                  <a:lnTo>
                    <a:pt x="4781" y="2682"/>
                  </a:lnTo>
                  <a:lnTo>
                    <a:pt x="4781" y="3377"/>
                  </a:lnTo>
                  <a:cubicBezTo>
                    <a:pt x="4789" y="3737"/>
                    <a:pt x="4498" y="4032"/>
                    <a:pt x="4138" y="4032"/>
                  </a:cubicBezTo>
                  <a:cubicBezTo>
                    <a:pt x="3777" y="4032"/>
                    <a:pt x="3487" y="3737"/>
                    <a:pt x="3494" y="3377"/>
                  </a:cubicBezTo>
                  <a:lnTo>
                    <a:pt x="3494" y="2037"/>
                  </a:lnTo>
                  <a:cubicBezTo>
                    <a:pt x="3494" y="1682"/>
                    <a:pt x="3782" y="1393"/>
                    <a:pt x="4138" y="1393"/>
                  </a:cubicBezTo>
                  <a:lnTo>
                    <a:pt x="5478" y="1393"/>
                  </a:lnTo>
                  <a:cubicBezTo>
                    <a:pt x="5481" y="1393"/>
                    <a:pt x="5485" y="1393"/>
                    <a:pt x="5488" y="1393"/>
                  </a:cubicBezTo>
                  <a:close/>
                  <a:moveTo>
                    <a:pt x="10036" y="1393"/>
                  </a:moveTo>
                  <a:cubicBezTo>
                    <a:pt x="10392" y="1393"/>
                    <a:pt x="10679" y="1682"/>
                    <a:pt x="10679" y="2038"/>
                  </a:cubicBezTo>
                  <a:lnTo>
                    <a:pt x="10679" y="3378"/>
                  </a:lnTo>
                  <a:cubicBezTo>
                    <a:pt x="10687" y="3737"/>
                    <a:pt x="10396" y="4033"/>
                    <a:pt x="10036" y="4033"/>
                  </a:cubicBezTo>
                  <a:cubicBezTo>
                    <a:pt x="9675" y="4033"/>
                    <a:pt x="9385" y="3737"/>
                    <a:pt x="9392" y="3378"/>
                  </a:cubicBezTo>
                  <a:lnTo>
                    <a:pt x="9392" y="2682"/>
                  </a:lnTo>
                  <a:lnTo>
                    <a:pt x="8696" y="2682"/>
                  </a:lnTo>
                  <a:cubicBezTo>
                    <a:pt x="8344" y="2676"/>
                    <a:pt x="8062" y="2390"/>
                    <a:pt x="8062" y="2038"/>
                  </a:cubicBezTo>
                  <a:cubicBezTo>
                    <a:pt x="8062" y="1687"/>
                    <a:pt x="8344" y="1399"/>
                    <a:pt x="8696" y="1393"/>
                  </a:cubicBezTo>
                  <a:close/>
                  <a:moveTo>
                    <a:pt x="10036" y="5963"/>
                  </a:moveTo>
                  <a:cubicBezTo>
                    <a:pt x="10387" y="5963"/>
                    <a:pt x="10673" y="6245"/>
                    <a:pt x="10679" y="6596"/>
                  </a:cubicBezTo>
                  <a:lnTo>
                    <a:pt x="10679" y="7936"/>
                  </a:lnTo>
                  <a:cubicBezTo>
                    <a:pt x="10679" y="8292"/>
                    <a:pt x="10392" y="8580"/>
                    <a:pt x="10036" y="8580"/>
                  </a:cubicBezTo>
                  <a:lnTo>
                    <a:pt x="8696" y="8580"/>
                  </a:lnTo>
                  <a:cubicBezTo>
                    <a:pt x="8344" y="8574"/>
                    <a:pt x="8062" y="8288"/>
                    <a:pt x="8062" y="7936"/>
                  </a:cubicBezTo>
                  <a:cubicBezTo>
                    <a:pt x="8062" y="7584"/>
                    <a:pt x="8344" y="7297"/>
                    <a:pt x="8696" y="7291"/>
                  </a:cubicBezTo>
                  <a:lnTo>
                    <a:pt x="9392" y="7291"/>
                  </a:lnTo>
                  <a:lnTo>
                    <a:pt x="9392" y="6596"/>
                  </a:lnTo>
                  <a:cubicBezTo>
                    <a:pt x="9398" y="6245"/>
                    <a:pt x="9684" y="5963"/>
                    <a:pt x="10036" y="5963"/>
                  </a:cubicBezTo>
                  <a:close/>
                  <a:moveTo>
                    <a:pt x="4138" y="5941"/>
                  </a:moveTo>
                  <a:cubicBezTo>
                    <a:pt x="4498" y="5941"/>
                    <a:pt x="4789" y="6236"/>
                    <a:pt x="4781" y="6596"/>
                  </a:cubicBezTo>
                  <a:lnTo>
                    <a:pt x="4781" y="7291"/>
                  </a:lnTo>
                  <a:lnTo>
                    <a:pt x="5478" y="7291"/>
                  </a:lnTo>
                  <a:cubicBezTo>
                    <a:pt x="5481" y="7291"/>
                    <a:pt x="5485" y="7291"/>
                    <a:pt x="5488" y="7291"/>
                  </a:cubicBezTo>
                  <a:cubicBezTo>
                    <a:pt x="5844" y="7291"/>
                    <a:pt x="6133" y="7579"/>
                    <a:pt x="6133" y="7935"/>
                  </a:cubicBezTo>
                  <a:cubicBezTo>
                    <a:pt x="6133" y="8292"/>
                    <a:pt x="5844" y="8580"/>
                    <a:pt x="5488" y="8580"/>
                  </a:cubicBezTo>
                  <a:cubicBezTo>
                    <a:pt x="5485" y="8580"/>
                    <a:pt x="5481" y="8580"/>
                    <a:pt x="5478" y="8580"/>
                  </a:cubicBezTo>
                  <a:lnTo>
                    <a:pt x="4138" y="8580"/>
                  </a:lnTo>
                  <a:cubicBezTo>
                    <a:pt x="3782" y="8580"/>
                    <a:pt x="3494" y="8291"/>
                    <a:pt x="3494" y="7936"/>
                  </a:cubicBezTo>
                  <a:lnTo>
                    <a:pt x="3494" y="6596"/>
                  </a:lnTo>
                  <a:cubicBezTo>
                    <a:pt x="3487" y="6236"/>
                    <a:pt x="3777" y="5941"/>
                    <a:pt x="4138" y="5941"/>
                  </a:cubicBezTo>
                  <a:close/>
                  <a:moveTo>
                    <a:pt x="0" y="1"/>
                  </a:moveTo>
                  <a:lnTo>
                    <a:pt x="0" y="9974"/>
                  </a:lnTo>
                  <a:lnTo>
                    <a:pt x="14173" y="9974"/>
                  </a:lnTo>
                  <a:lnTo>
                    <a:pt x="141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80"/>
            <p:cNvSpPr/>
            <p:nvPr/>
          </p:nvSpPr>
          <p:spPr>
            <a:xfrm>
              <a:off x="6453950" y="2705639"/>
              <a:ext cx="320059" cy="76538"/>
            </a:xfrm>
            <a:custGeom>
              <a:avLst/>
              <a:gdLst/>
              <a:ahLst/>
              <a:cxnLst/>
              <a:rect l="l" t="t" r="r" b="b"/>
              <a:pathLst>
                <a:path w="14176" h="3390" extrusionOk="0">
                  <a:moveTo>
                    <a:pt x="8060" y="1051"/>
                  </a:moveTo>
                  <a:cubicBezTo>
                    <a:pt x="8415" y="1051"/>
                    <a:pt x="8702" y="1338"/>
                    <a:pt x="8702" y="1695"/>
                  </a:cubicBezTo>
                  <a:cubicBezTo>
                    <a:pt x="8702" y="2051"/>
                    <a:pt x="8413" y="2340"/>
                    <a:pt x="8058" y="2340"/>
                  </a:cubicBezTo>
                  <a:cubicBezTo>
                    <a:pt x="8054" y="2340"/>
                    <a:pt x="8050" y="2340"/>
                    <a:pt x="8047" y="2340"/>
                  </a:cubicBezTo>
                  <a:lnTo>
                    <a:pt x="6131" y="2340"/>
                  </a:lnTo>
                  <a:cubicBezTo>
                    <a:pt x="5779" y="2332"/>
                    <a:pt x="5496" y="2046"/>
                    <a:pt x="5496" y="1695"/>
                  </a:cubicBezTo>
                  <a:cubicBezTo>
                    <a:pt x="5496" y="1343"/>
                    <a:pt x="5779" y="1057"/>
                    <a:pt x="6131" y="1051"/>
                  </a:cubicBezTo>
                  <a:lnTo>
                    <a:pt x="8047" y="1051"/>
                  </a:lnTo>
                  <a:cubicBezTo>
                    <a:pt x="8051" y="1051"/>
                    <a:pt x="8056" y="1051"/>
                    <a:pt x="8060" y="1051"/>
                  </a:cubicBezTo>
                  <a:close/>
                  <a:moveTo>
                    <a:pt x="2364" y="0"/>
                  </a:moveTo>
                  <a:cubicBezTo>
                    <a:pt x="1060" y="0"/>
                    <a:pt x="1" y="1060"/>
                    <a:pt x="1" y="2362"/>
                  </a:cubicBezTo>
                  <a:lnTo>
                    <a:pt x="1" y="3389"/>
                  </a:lnTo>
                  <a:lnTo>
                    <a:pt x="14175" y="3389"/>
                  </a:lnTo>
                  <a:lnTo>
                    <a:pt x="14175" y="2362"/>
                  </a:lnTo>
                  <a:cubicBezTo>
                    <a:pt x="14174" y="1058"/>
                    <a:pt x="13117" y="2"/>
                    <a:pt x="118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 name="Google Shape;1315;p80"/>
          <p:cNvGrpSpPr/>
          <p:nvPr/>
        </p:nvGrpSpPr>
        <p:grpSpPr>
          <a:xfrm>
            <a:off x="5186422" y="1506691"/>
            <a:ext cx="355841" cy="272574"/>
            <a:chOff x="6311102" y="340420"/>
            <a:chExt cx="436400" cy="334282"/>
          </a:xfrm>
        </p:grpSpPr>
        <p:sp>
          <p:nvSpPr>
            <p:cNvPr id="1316" name="Google Shape;1316;p80"/>
            <p:cNvSpPr/>
            <p:nvPr/>
          </p:nvSpPr>
          <p:spPr>
            <a:xfrm>
              <a:off x="6311102" y="340420"/>
              <a:ext cx="436400" cy="334282"/>
            </a:xfrm>
            <a:custGeom>
              <a:avLst/>
              <a:gdLst/>
              <a:ahLst/>
              <a:cxnLst/>
              <a:rect l="l" t="t" r="r" b="b"/>
              <a:pathLst>
                <a:path w="19329" h="14806" extrusionOk="0">
                  <a:moveTo>
                    <a:pt x="16451" y="4731"/>
                  </a:moveTo>
                  <a:cubicBezTo>
                    <a:pt x="16791" y="4731"/>
                    <a:pt x="17068" y="5007"/>
                    <a:pt x="17068" y="5347"/>
                  </a:cubicBezTo>
                  <a:cubicBezTo>
                    <a:pt x="17068" y="5688"/>
                    <a:pt x="16791" y="5964"/>
                    <a:pt x="16451" y="5964"/>
                  </a:cubicBezTo>
                  <a:lnTo>
                    <a:pt x="15419" y="5964"/>
                  </a:lnTo>
                  <a:cubicBezTo>
                    <a:pt x="15077" y="5964"/>
                    <a:pt x="14801" y="5688"/>
                    <a:pt x="14801" y="5347"/>
                  </a:cubicBezTo>
                  <a:cubicBezTo>
                    <a:pt x="14801" y="5007"/>
                    <a:pt x="15077" y="4731"/>
                    <a:pt x="15419" y="4731"/>
                  </a:cubicBezTo>
                  <a:close/>
                  <a:moveTo>
                    <a:pt x="16451" y="8955"/>
                  </a:moveTo>
                  <a:cubicBezTo>
                    <a:pt x="16791" y="8955"/>
                    <a:pt x="17068" y="9231"/>
                    <a:pt x="17068" y="9572"/>
                  </a:cubicBezTo>
                  <a:cubicBezTo>
                    <a:pt x="17068" y="9912"/>
                    <a:pt x="16791" y="10188"/>
                    <a:pt x="16451" y="10188"/>
                  </a:cubicBezTo>
                  <a:lnTo>
                    <a:pt x="12242" y="10188"/>
                  </a:lnTo>
                  <a:cubicBezTo>
                    <a:pt x="11901" y="10188"/>
                    <a:pt x="11624" y="9912"/>
                    <a:pt x="11624" y="9572"/>
                  </a:cubicBezTo>
                  <a:cubicBezTo>
                    <a:pt x="11624" y="9231"/>
                    <a:pt x="11901" y="8955"/>
                    <a:pt x="12242" y="8955"/>
                  </a:cubicBezTo>
                  <a:close/>
                  <a:moveTo>
                    <a:pt x="9460" y="4731"/>
                  </a:moveTo>
                  <a:cubicBezTo>
                    <a:pt x="9800" y="4731"/>
                    <a:pt x="10077" y="5007"/>
                    <a:pt x="10077" y="5347"/>
                  </a:cubicBezTo>
                  <a:lnTo>
                    <a:pt x="10077" y="11722"/>
                  </a:lnTo>
                  <a:cubicBezTo>
                    <a:pt x="10077" y="12062"/>
                    <a:pt x="9800" y="12338"/>
                    <a:pt x="9460" y="12338"/>
                  </a:cubicBezTo>
                  <a:lnTo>
                    <a:pt x="3086" y="12338"/>
                  </a:lnTo>
                  <a:cubicBezTo>
                    <a:pt x="2744" y="12338"/>
                    <a:pt x="2469" y="12062"/>
                    <a:pt x="2469" y="11722"/>
                  </a:cubicBezTo>
                  <a:lnTo>
                    <a:pt x="2469" y="5347"/>
                  </a:lnTo>
                  <a:cubicBezTo>
                    <a:pt x="2469" y="5007"/>
                    <a:pt x="2744" y="4731"/>
                    <a:pt x="3086" y="4731"/>
                  </a:cubicBezTo>
                  <a:close/>
                  <a:moveTo>
                    <a:pt x="16451" y="11105"/>
                  </a:moveTo>
                  <a:cubicBezTo>
                    <a:pt x="16791" y="11105"/>
                    <a:pt x="17068" y="11380"/>
                    <a:pt x="17068" y="11722"/>
                  </a:cubicBezTo>
                  <a:cubicBezTo>
                    <a:pt x="17068" y="12062"/>
                    <a:pt x="16791" y="12338"/>
                    <a:pt x="16451" y="12338"/>
                  </a:cubicBezTo>
                  <a:lnTo>
                    <a:pt x="12242" y="12338"/>
                  </a:lnTo>
                  <a:cubicBezTo>
                    <a:pt x="11901" y="12338"/>
                    <a:pt x="11624" y="12062"/>
                    <a:pt x="11624" y="11722"/>
                  </a:cubicBezTo>
                  <a:cubicBezTo>
                    <a:pt x="11624" y="11380"/>
                    <a:pt x="11901" y="11105"/>
                    <a:pt x="12242" y="11105"/>
                  </a:cubicBezTo>
                  <a:close/>
                  <a:moveTo>
                    <a:pt x="7403" y="1"/>
                  </a:moveTo>
                  <a:cubicBezTo>
                    <a:pt x="7108" y="1"/>
                    <a:pt x="6856" y="209"/>
                    <a:pt x="6798" y="497"/>
                  </a:cubicBezTo>
                  <a:lnTo>
                    <a:pt x="6444" y="2263"/>
                  </a:lnTo>
                  <a:lnTo>
                    <a:pt x="2426" y="2263"/>
                  </a:lnTo>
                  <a:cubicBezTo>
                    <a:pt x="1088" y="2263"/>
                    <a:pt x="1" y="3352"/>
                    <a:pt x="1" y="4690"/>
                  </a:cubicBezTo>
                  <a:lnTo>
                    <a:pt x="1" y="12380"/>
                  </a:lnTo>
                  <a:cubicBezTo>
                    <a:pt x="1" y="13717"/>
                    <a:pt x="1088" y="14806"/>
                    <a:pt x="2426" y="14806"/>
                  </a:cubicBezTo>
                  <a:lnTo>
                    <a:pt x="16902" y="14806"/>
                  </a:lnTo>
                  <a:cubicBezTo>
                    <a:pt x="18240" y="14806"/>
                    <a:pt x="19329" y="13717"/>
                    <a:pt x="19329" y="12380"/>
                  </a:cubicBezTo>
                  <a:lnTo>
                    <a:pt x="19329" y="4690"/>
                  </a:lnTo>
                  <a:cubicBezTo>
                    <a:pt x="19329" y="3352"/>
                    <a:pt x="18242" y="2263"/>
                    <a:pt x="16903" y="2263"/>
                  </a:cubicBezTo>
                  <a:lnTo>
                    <a:pt x="12885" y="2263"/>
                  </a:lnTo>
                  <a:lnTo>
                    <a:pt x="12532" y="497"/>
                  </a:lnTo>
                  <a:cubicBezTo>
                    <a:pt x="12474" y="209"/>
                    <a:pt x="12221" y="2"/>
                    <a:pt x="119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80"/>
            <p:cNvSpPr/>
            <p:nvPr/>
          </p:nvSpPr>
          <p:spPr>
            <a:xfrm>
              <a:off x="6615876" y="340420"/>
              <a:ext cx="89159" cy="23255"/>
            </a:xfrm>
            <a:custGeom>
              <a:avLst/>
              <a:gdLst/>
              <a:ahLst/>
              <a:cxnLst/>
              <a:rect l="l" t="t" r="r" b="b"/>
              <a:pathLst>
                <a:path w="3949" h="1030" extrusionOk="0">
                  <a:moveTo>
                    <a:pt x="618" y="1"/>
                  </a:moveTo>
                  <a:cubicBezTo>
                    <a:pt x="276" y="1"/>
                    <a:pt x="1" y="278"/>
                    <a:pt x="1" y="618"/>
                  </a:cubicBezTo>
                  <a:lnTo>
                    <a:pt x="1" y="1030"/>
                  </a:lnTo>
                  <a:lnTo>
                    <a:pt x="3949" y="1030"/>
                  </a:lnTo>
                  <a:lnTo>
                    <a:pt x="3949" y="618"/>
                  </a:lnTo>
                  <a:cubicBezTo>
                    <a:pt x="3949" y="278"/>
                    <a:pt x="3673" y="1"/>
                    <a:pt x="3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8" name="Google Shape;1318;p80"/>
          <p:cNvGrpSpPr/>
          <p:nvPr/>
        </p:nvGrpSpPr>
        <p:grpSpPr>
          <a:xfrm>
            <a:off x="4297586" y="4188667"/>
            <a:ext cx="355878" cy="355105"/>
            <a:chOff x="6177059" y="3934442"/>
            <a:chExt cx="436446" cy="435497"/>
          </a:xfrm>
        </p:grpSpPr>
        <p:sp>
          <p:nvSpPr>
            <p:cNvPr id="1319" name="Google Shape;1319;p80"/>
            <p:cNvSpPr/>
            <p:nvPr/>
          </p:nvSpPr>
          <p:spPr>
            <a:xfrm>
              <a:off x="6177059" y="3934442"/>
              <a:ext cx="203988" cy="435497"/>
            </a:xfrm>
            <a:custGeom>
              <a:avLst/>
              <a:gdLst/>
              <a:ahLst/>
              <a:cxnLst/>
              <a:rect l="l" t="t" r="r" b="b"/>
              <a:pathLst>
                <a:path w="9035" h="19289" extrusionOk="0">
                  <a:moveTo>
                    <a:pt x="9035" y="1"/>
                  </a:moveTo>
                  <a:cubicBezTo>
                    <a:pt x="3998" y="323"/>
                    <a:pt x="0" y="4506"/>
                    <a:pt x="0" y="9644"/>
                  </a:cubicBezTo>
                  <a:cubicBezTo>
                    <a:pt x="0" y="14781"/>
                    <a:pt x="3996" y="18966"/>
                    <a:pt x="9035" y="19288"/>
                  </a:cubicBezTo>
                  <a:lnTo>
                    <a:pt x="90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80"/>
            <p:cNvSpPr/>
            <p:nvPr/>
          </p:nvSpPr>
          <p:spPr>
            <a:xfrm>
              <a:off x="6409495" y="3934442"/>
              <a:ext cx="204010" cy="435497"/>
            </a:xfrm>
            <a:custGeom>
              <a:avLst/>
              <a:gdLst/>
              <a:ahLst/>
              <a:cxnLst/>
              <a:rect l="l" t="t" r="r" b="b"/>
              <a:pathLst>
                <a:path w="9036" h="19289" extrusionOk="0">
                  <a:moveTo>
                    <a:pt x="1" y="1"/>
                  </a:moveTo>
                  <a:lnTo>
                    <a:pt x="1" y="19288"/>
                  </a:lnTo>
                  <a:cubicBezTo>
                    <a:pt x="5037" y="18966"/>
                    <a:pt x="9035" y="14784"/>
                    <a:pt x="9035" y="9644"/>
                  </a:cubicBezTo>
                  <a:cubicBezTo>
                    <a:pt x="9035" y="4508"/>
                    <a:pt x="5040" y="32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1" name="Google Shape;1321;p80"/>
          <p:cNvSpPr/>
          <p:nvPr/>
        </p:nvSpPr>
        <p:spPr>
          <a:xfrm>
            <a:off x="3862675" y="4188157"/>
            <a:ext cx="328740" cy="355762"/>
          </a:xfrm>
          <a:custGeom>
            <a:avLst/>
            <a:gdLst/>
            <a:ahLst/>
            <a:cxnLst/>
            <a:rect l="l" t="t" r="r" b="b"/>
            <a:pathLst>
              <a:path w="17859" h="19327" extrusionOk="0">
                <a:moveTo>
                  <a:pt x="14579" y="2325"/>
                </a:moveTo>
                <a:cubicBezTo>
                  <a:pt x="14965" y="2325"/>
                  <a:pt x="15312" y="2557"/>
                  <a:pt x="15460" y="2913"/>
                </a:cubicBezTo>
                <a:cubicBezTo>
                  <a:pt x="15607" y="3269"/>
                  <a:pt x="15525" y="3678"/>
                  <a:pt x="15252" y="3951"/>
                </a:cubicBezTo>
                <a:cubicBezTo>
                  <a:pt x="15071" y="4134"/>
                  <a:pt x="14827" y="4231"/>
                  <a:pt x="14579" y="4231"/>
                </a:cubicBezTo>
                <a:cubicBezTo>
                  <a:pt x="14456" y="4231"/>
                  <a:pt x="14332" y="4207"/>
                  <a:pt x="14215" y="4158"/>
                </a:cubicBezTo>
                <a:cubicBezTo>
                  <a:pt x="13858" y="4011"/>
                  <a:pt x="13626" y="3663"/>
                  <a:pt x="13626" y="3280"/>
                </a:cubicBezTo>
                <a:cubicBezTo>
                  <a:pt x="13626" y="2753"/>
                  <a:pt x="14053" y="2327"/>
                  <a:pt x="14579" y="2325"/>
                </a:cubicBezTo>
                <a:close/>
                <a:moveTo>
                  <a:pt x="6751" y="9884"/>
                </a:moveTo>
                <a:cubicBezTo>
                  <a:pt x="8171" y="9884"/>
                  <a:pt x="9327" y="11038"/>
                  <a:pt x="9327" y="12459"/>
                </a:cubicBezTo>
                <a:cubicBezTo>
                  <a:pt x="9327" y="13880"/>
                  <a:pt x="8171" y="15035"/>
                  <a:pt x="6751" y="15035"/>
                </a:cubicBezTo>
                <a:cubicBezTo>
                  <a:pt x="5330" y="15035"/>
                  <a:pt x="4176" y="13880"/>
                  <a:pt x="4176" y="12460"/>
                </a:cubicBezTo>
                <a:cubicBezTo>
                  <a:pt x="4176" y="11040"/>
                  <a:pt x="5330" y="9884"/>
                  <a:pt x="6751" y="9884"/>
                </a:cubicBezTo>
                <a:close/>
                <a:moveTo>
                  <a:pt x="14579" y="0"/>
                </a:moveTo>
                <a:cubicBezTo>
                  <a:pt x="12771" y="0"/>
                  <a:pt x="11300" y="1471"/>
                  <a:pt x="11300" y="3280"/>
                </a:cubicBezTo>
                <a:cubicBezTo>
                  <a:pt x="11300" y="4516"/>
                  <a:pt x="11996" y="5648"/>
                  <a:pt x="13099" y="6206"/>
                </a:cubicBezTo>
                <a:lnTo>
                  <a:pt x="13099" y="9884"/>
                </a:lnTo>
                <a:lnTo>
                  <a:pt x="12143" y="9884"/>
                </a:lnTo>
                <a:lnTo>
                  <a:pt x="12143" y="8322"/>
                </a:lnTo>
                <a:cubicBezTo>
                  <a:pt x="12143" y="7975"/>
                  <a:pt x="11862" y="7692"/>
                  <a:pt x="11513" y="7692"/>
                </a:cubicBezTo>
                <a:lnTo>
                  <a:pt x="1988" y="7692"/>
                </a:lnTo>
                <a:cubicBezTo>
                  <a:pt x="1639" y="7692"/>
                  <a:pt x="1358" y="7975"/>
                  <a:pt x="1358" y="8322"/>
                </a:cubicBezTo>
                <a:lnTo>
                  <a:pt x="1358" y="15966"/>
                </a:lnTo>
                <a:lnTo>
                  <a:pt x="631" y="15966"/>
                </a:lnTo>
                <a:cubicBezTo>
                  <a:pt x="282" y="15966"/>
                  <a:pt x="0" y="16247"/>
                  <a:pt x="0" y="16596"/>
                </a:cubicBezTo>
                <a:lnTo>
                  <a:pt x="0" y="18696"/>
                </a:lnTo>
                <a:cubicBezTo>
                  <a:pt x="0" y="19044"/>
                  <a:pt x="282" y="19327"/>
                  <a:pt x="631" y="19327"/>
                </a:cubicBezTo>
                <a:lnTo>
                  <a:pt x="12870" y="19327"/>
                </a:lnTo>
                <a:cubicBezTo>
                  <a:pt x="13219" y="19327"/>
                  <a:pt x="13501" y="19045"/>
                  <a:pt x="13501" y="18696"/>
                </a:cubicBezTo>
                <a:lnTo>
                  <a:pt x="13501" y="16598"/>
                </a:lnTo>
                <a:cubicBezTo>
                  <a:pt x="13501" y="16249"/>
                  <a:pt x="13219" y="15967"/>
                  <a:pt x="12870" y="15967"/>
                </a:cubicBezTo>
                <a:lnTo>
                  <a:pt x="12143" y="15967"/>
                </a:lnTo>
                <a:lnTo>
                  <a:pt x="12143" y="11145"/>
                </a:lnTo>
                <a:lnTo>
                  <a:pt x="13099" y="11145"/>
                </a:lnTo>
                <a:lnTo>
                  <a:pt x="13099" y="12460"/>
                </a:lnTo>
                <a:cubicBezTo>
                  <a:pt x="13099" y="12807"/>
                  <a:pt x="13383" y="13089"/>
                  <a:pt x="13730" y="13089"/>
                </a:cubicBezTo>
                <a:lnTo>
                  <a:pt x="15427" y="13089"/>
                </a:lnTo>
                <a:cubicBezTo>
                  <a:pt x="15775" y="13089"/>
                  <a:pt x="16058" y="12807"/>
                  <a:pt x="16058" y="12460"/>
                </a:cubicBezTo>
                <a:lnTo>
                  <a:pt x="16058" y="6206"/>
                </a:lnTo>
                <a:cubicBezTo>
                  <a:pt x="17161" y="5648"/>
                  <a:pt x="17859" y="4516"/>
                  <a:pt x="17859" y="3280"/>
                </a:cubicBezTo>
                <a:cubicBezTo>
                  <a:pt x="17859" y="1471"/>
                  <a:pt x="16388" y="0"/>
                  <a:pt x="14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2" name="Google Shape;1322;p80"/>
          <p:cNvGrpSpPr/>
          <p:nvPr/>
        </p:nvGrpSpPr>
        <p:grpSpPr>
          <a:xfrm>
            <a:off x="8226655" y="2556118"/>
            <a:ext cx="156556" cy="355878"/>
            <a:chOff x="5271521" y="3887526"/>
            <a:chExt cx="191999" cy="436446"/>
          </a:xfrm>
        </p:grpSpPr>
        <p:sp>
          <p:nvSpPr>
            <p:cNvPr id="1323" name="Google Shape;1323;p80"/>
            <p:cNvSpPr/>
            <p:nvPr/>
          </p:nvSpPr>
          <p:spPr>
            <a:xfrm>
              <a:off x="5356683" y="3960406"/>
              <a:ext cx="22510" cy="21720"/>
            </a:xfrm>
            <a:custGeom>
              <a:avLst/>
              <a:gdLst/>
              <a:ahLst/>
              <a:cxnLst/>
              <a:rect l="l" t="t" r="r" b="b"/>
              <a:pathLst>
                <a:path w="997" h="962" extrusionOk="0">
                  <a:moveTo>
                    <a:pt x="483" y="1"/>
                  </a:moveTo>
                  <a:cubicBezTo>
                    <a:pt x="236" y="1"/>
                    <a:pt x="0" y="192"/>
                    <a:pt x="0" y="481"/>
                  </a:cubicBezTo>
                  <a:cubicBezTo>
                    <a:pt x="0" y="745"/>
                    <a:pt x="215" y="960"/>
                    <a:pt x="479" y="961"/>
                  </a:cubicBezTo>
                  <a:cubicBezTo>
                    <a:pt x="673" y="961"/>
                    <a:pt x="848" y="844"/>
                    <a:pt x="923" y="665"/>
                  </a:cubicBezTo>
                  <a:cubicBezTo>
                    <a:pt x="997" y="485"/>
                    <a:pt x="955" y="280"/>
                    <a:pt x="819" y="142"/>
                  </a:cubicBezTo>
                  <a:cubicBezTo>
                    <a:pt x="721" y="45"/>
                    <a:pt x="601" y="1"/>
                    <a:pt x="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80"/>
            <p:cNvSpPr/>
            <p:nvPr/>
          </p:nvSpPr>
          <p:spPr>
            <a:xfrm>
              <a:off x="5271521" y="3887526"/>
              <a:ext cx="191999" cy="436446"/>
            </a:xfrm>
            <a:custGeom>
              <a:avLst/>
              <a:gdLst/>
              <a:ahLst/>
              <a:cxnLst/>
              <a:rect l="l" t="t" r="r" b="b"/>
              <a:pathLst>
                <a:path w="8504" h="19331" extrusionOk="0">
                  <a:moveTo>
                    <a:pt x="4251" y="1969"/>
                  </a:moveTo>
                  <a:cubicBezTo>
                    <a:pt x="4954" y="1969"/>
                    <a:pt x="5589" y="2393"/>
                    <a:pt x="5859" y="3043"/>
                  </a:cubicBezTo>
                  <a:cubicBezTo>
                    <a:pt x="6128" y="3693"/>
                    <a:pt x="5979" y="4442"/>
                    <a:pt x="5481" y="4939"/>
                  </a:cubicBezTo>
                  <a:cubicBezTo>
                    <a:pt x="5148" y="5272"/>
                    <a:pt x="4703" y="5449"/>
                    <a:pt x="4250" y="5449"/>
                  </a:cubicBezTo>
                  <a:cubicBezTo>
                    <a:pt x="4026" y="5449"/>
                    <a:pt x="3801" y="5406"/>
                    <a:pt x="3585" y="5317"/>
                  </a:cubicBezTo>
                  <a:cubicBezTo>
                    <a:pt x="2936" y="5047"/>
                    <a:pt x="2511" y="4412"/>
                    <a:pt x="2511" y="3709"/>
                  </a:cubicBezTo>
                  <a:cubicBezTo>
                    <a:pt x="2513" y="2749"/>
                    <a:pt x="3290" y="1971"/>
                    <a:pt x="4251" y="1969"/>
                  </a:cubicBezTo>
                  <a:close/>
                  <a:moveTo>
                    <a:pt x="5885" y="7037"/>
                  </a:moveTo>
                  <a:lnTo>
                    <a:pt x="5885" y="7692"/>
                  </a:lnTo>
                  <a:lnTo>
                    <a:pt x="2618" y="7692"/>
                  </a:lnTo>
                  <a:lnTo>
                    <a:pt x="2618" y="7038"/>
                  </a:lnTo>
                  <a:cubicBezTo>
                    <a:pt x="3132" y="7290"/>
                    <a:pt x="3691" y="7417"/>
                    <a:pt x="4250" y="7417"/>
                  </a:cubicBezTo>
                  <a:cubicBezTo>
                    <a:pt x="4810" y="7417"/>
                    <a:pt x="5370" y="7290"/>
                    <a:pt x="5885" y="7037"/>
                  </a:cubicBezTo>
                  <a:close/>
                  <a:moveTo>
                    <a:pt x="5977" y="9683"/>
                  </a:moveTo>
                  <a:cubicBezTo>
                    <a:pt x="6325" y="9683"/>
                    <a:pt x="6608" y="9964"/>
                    <a:pt x="6608" y="10313"/>
                  </a:cubicBezTo>
                  <a:lnTo>
                    <a:pt x="6608" y="12707"/>
                  </a:lnTo>
                  <a:cubicBezTo>
                    <a:pt x="6608" y="13056"/>
                    <a:pt x="6325" y="13337"/>
                    <a:pt x="5977" y="13337"/>
                  </a:cubicBezTo>
                  <a:lnTo>
                    <a:pt x="2526" y="13337"/>
                  </a:lnTo>
                  <a:cubicBezTo>
                    <a:pt x="2177" y="13337"/>
                    <a:pt x="1895" y="13056"/>
                    <a:pt x="1895" y="12707"/>
                  </a:cubicBezTo>
                  <a:lnTo>
                    <a:pt x="1895" y="10313"/>
                  </a:lnTo>
                  <a:cubicBezTo>
                    <a:pt x="1895" y="9964"/>
                    <a:pt x="2177" y="9683"/>
                    <a:pt x="2526" y="9683"/>
                  </a:cubicBezTo>
                  <a:close/>
                  <a:moveTo>
                    <a:pt x="4252" y="14327"/>
                  </a:moveTo>
                  <a:cubicBezTo>
                    <a:pt x="4446" y="14327"/>
                    <a:pt x="4641" y="14364"/>
                    <a:pt x="4827" y="14441"/>
                  </a:cubicBezTo>
                  <a:cubicBezTo>
                    <a:pt x="5391" y="14674"/>
                    <a:pt x="5757" y="15223"/>
                    <a:pt x="5757" y="15833"/>
                  </a:cubicBezTo>
                  <a:cubicBezTo>
                    <a:pt x="5757" y="16665"/>
                    <a:pt x="5083" y="17338"/>
                    <a:pt x="4251" y="17339"/>
                  </a:cubicBezTo>
                  <a:cubicBezTo>
                    <a:pt x="3642" y="17339"/>
                    <a:pt x="3092" y="16973"/>
                    <a:pt x="2860" y="16410"/>
                  </a:cubicBezTo>
                  <a:cubicBezTo>
                    <a:pt x="2626" y="15846"/>
                    <a:pt x="2755" y="15198"/>
                    <a:pt x="3185" y="14768"/>
                  </a:cubicBezTo>
                  <a:cubicBezTo>
                    <a:pt x="3475" y="14480"/>
                    <a:pt x="3860" y="14327"/>
                    <a:pt x="4252" y="14327"/>
                  </a:cubicBezTo>
                  <a:close/>
                  <a:moveTo>
                    <a:pt x="4251" y="0"/>
                  </a:moveTo>
                  <a:cubicBezTo>
                    <a:pt x="2207" y="0"/>
                    <a:pt x="544" y="1664"/>
                    <a:pt x="544" y="3709"/>
                  </a:cubicBezTo>
                  <a:cubicBezTo>
                    <a:pt x="542" y="4551"/>
                    <a:pt x="830" y="5368"/>
                    <a:pt x="1357" y="6025"/>
                  </a:cubicBezTo>
                  <a:lnTo>
                    <a:pt x="1357" y="7898"/>
                  </a:lnTo>
                  <a:cubicBezTo>
                    <a:pt x="532" y="8274"/>
                    <a:pt x="1" y="9096"/>
                    <a:pt x="1" y="10002"/>
                  </a:cubicBezTo>
                  <a:lnTo>
                    <a:pt x="1" y="17020"/>
                  </a:lnTo>
                  <a:cubicBezTo>
                    <a:pt x="2" y="18295"/>
                    <a:pt x="1036" y="19329"/>
                    <a:pt x="2311" y="19330"/>
                  </a:cubicBezTo>
                  <a:lnTo>
                    <a:pt x="6192" y="19330"/>
                  </a:lnTo>
                  <a:cubicBezTo>
                    <a:pt x="7468" y="19329"/>
                    <a:pt x="8502" y="18295"/>
                    <a:pt x="8504" y="17020"/>
                  </a:cubicBezTo>
                  <a:lnTo>
                    <a:pt x="8504" y="10002"/>
                  </a:lnTo>
                  <a:cubicBezTo>
                    <a:pt x="8501" y="9096"/>
                    <a:pt x="7971" y="8273"/>
                    <a:pt x="7147" y="7898"/>
                  </a:cubicBezTo>
                  <a:lnTo>
                    <a:pt x="7147" y="6025"/>
                  </a:lnTo>
                  <a:cubicBezTo>
                    <a:pt x="7673" y="5368"/>
                    <a:pt x="7961" y="4551"/>
                    <a:pt x="7959" y="3709"/>
                  </a:cubicBezTo>
                  <a:cubicBezTo>
                    <a:pt x="7959" y="1664"/>
                    <a:pt x="6296" y="0"/>
                    <a:pt x="42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5" name="Google Shape;1325;p80"/>
          <p:cNvGrpSpPr/>
          <p:nvPr/>
        </p:nvGrpSpPr>
        <p:grpSpPr>
          <a:xfrm>
            <a:off x="5217154" y="4204562"/>
            <a:ext cx="355841" cy="323311"/>
            <a:chOff x="4657661" y="3909787"/>
            <a:chExt cx="436400" cy="396506"/>
          </a:xfrm>
        </p:grpSpPr>
        <p:sp>
          <p:nvSpPr>
            <p:cNvPr id="1326" name="Google Shape;1326;p80"/>
            <p:cNvSpPr/>
            <p:nvPr/>
          </p:nvSpPr>
          <p:spPr>
            <a:xfrm>
              <a:off x="4696088" y="3909787"/>
              <a:ext cx="359614" cy="127563"/>
            </a:xfrm>
            <a:custGeom>
              <a:avLst/>
              <a:gdLst/>
              <a:ahLst/>
              <a:cxnLst/>
              <a:rect l="l" t="t" r="r" b="b"/>
              <a:pathLst>
                <a:path w="15928" h="5650" extrusionOk="0">
                  <a:moveTo>
                    <a:pt x="7962" y="1"/>
                  </a:moveTo>
                  <a:cubicBezTo>
                    <a:pt x="4674" y="1"/>
                    <a:pt x="1660" y="1839"/>
                    <a:pt x="153" y="4762"/>
                  </a:cubicBezTo>
                  <a:cubicBezTo>
                    <a:pt x="0" y="5058"/>
                    <a:pt x="117" y="5423"/>
                    <a:pt x="415" y="5575"/>
                  </a:cubicBezTo>
                  <a:cubicBezTo>
                    <a:pt x="503" y="5621"/>
                    <a:pt x="598" y="5642"/>
                    <a:pt x="691" y="5642"/>
                  </a:cubicBezTo>
                  <a:cubicBezTo>
                    <a:pt x="909" y="5642"/>
                    <a:pt x="1120" y="5523"/>
                    <a:pt x="1228" y="5315"/>
                  </a:cubicBezTo>
                  <a:cubicBezTo>
                    <a:pt x="2534" y="2783"/>
                    <a:pt x="5114" y="1209"/>
                    <a:pt x="7962" y="1209"/>
                  </a:cubicBezTo>
                  <a:cubicBezTo>
                    <a:pt x="10811" y="1209"/>
                    <a:pt x="13390" y="2783"/>
                    <a:pt x="14696" y="5315"/>
                  </a:cubicBezTo>
                  <a:cubicBezTo>
                    <a:pt x="14803" y="5528"/>
                    <a:pt x="15016" y="5650"/>
                    <a:pt x="15237" y="5650"/>
                  </a:cubicBezTo>
                  <a:cubicBezTo>
                    <a:pt x="15330" y="5650"/>
                    <a:pt x="15425" y="5628"/>
                    <a:pt x="15513" y="5582"/>
                  </a:cubicBezTo>
                  <a:cubicBezTo>
                    <a:pt x="15813" y="5427"/>
                    <a:pt x="15928" y="5060"/>
                    <a:pt x="15770" y="4762"/>
                  </a:cubicBezTo>
                  <a:cubicBezTo>
                    <a:pt x="14264" y="1839"/>
                    <a:pt x="11250" y="1"/>
                    <a:pt x="7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80"/>
            <p:cNvSpPr/>
            <p:nvPr/>
          </p:nvSpPr>
          <p:spPr>
            <a:xfrm>
              <a:off x="4696224" y="4178888"/>
              <a:ext cx="359389" cy="127405"/>
            </a:xfrm>
            <a:custGeom>
              <a:avLst/>
              <a:gdLst/>
              <a:ahLst/>
              <a:cxnLst/>
              <a:rect l="l" t="t" r="r" b="b"/>
              <a:pathLst>
                <a:path w="15918" h="5643" extrusionOk="0">
                  <a:moveTo>
                    <a:pt x="15228" y="1"/>
                  </a:moveTo>
                  <a:cubicBezTo>
                    <a:pt x="15009" y="1"/>
                    <a:pt x="14798" y="120"/>
                    <a:pt x="14690" y="329"/>
                  </a:cubicBezTo>
                  <a:cubicBezTo>
                    <a:pt x="13384" y="2861"/>
                    <a:pt x="10805" y="4434"/>
                    <a:pt x="7956" y="4434"/>
                  </a:cubicBezTo>
                  <a:cubicBezTo>
                    <a:pt x="5107" y="4434"/>
                    <a:pt x="2528" y="2861"/>
                    <a:pt x="1222" y="329"/>
                  </a:cubicBezTo>
                  <a:cubicBezTo>
                    <a:pt x="1114" y="124"/>
                    <a:pt x="904" y="7"/>
                    <a:pt x="688" y="7"/>
                  </a:cubicBezTo>
                  <a:cubicBezTo>
                    <a:pt x="595" y="7"/>
                    <a:pt x="500" y="29"/>
                    <a:pt x="412" y="75"/>
                  </a:cubicBezTo>
                  <a:cubicBezTo>
                    <a:pt x="117" y="227"/>
                    <a:pt x="0" y="586"/>
                    <a:pt x="147" y="882"/>
                  </a:cubicBezTo>
                  <a:cubicBezTo>
                    <a:pt x="1654" y="3805"/>
                    <a:pt x="4668" y="5643"/>
                    <a:pt x="7956" y="5643"/>
                  </a:cubicBezTo>
                  <a:cubicBezTo>
                    <a:pt x="11246" y="5643"/>
                    <a:pt x="14258" y="3805"/>
                    <a:pt x="15764" y="882"/>
                  </a:cubicBezTo>
                  <a:cubicBezTo>
                    <a:pt x="15917" y="586"/>
                    <a:pt x="15801" y="221"/>
                    <a:pt x="15504" y="68"/>
                  </a:cubicBezTo>
                  <a:cubicBezTo>
                    <a:pt x="15416" y="22"/>
                    <a:pt x="15322" y="1"/>
                    <a:pt x="152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80"/>
            <p:cNvSpPr/>
            <p:nvPr/>
          </p:nvSpPr>
          <p:spPr>
            <a:xfrm>
              <a:off x="4792359" y="4024548"/>
              <a:ext cx="167006" cy="167006"/>
            </a:xfrm>
            <a:custGeom>
              <a:avLst/>
              <a:gdLst/>
              <a:ahLst/>
              <a:cxnLst/>
              <a:rect l="l" t="t" r="r" b="b"/>
              <a:pathLst>
                <a:path w="7397" h="7397" extrusionOk="0">
                  <a:moveTo>
                    <a:pt x="3698" y="2013"/>
                  </a:moveTo>
                  <a:cubicBezTo>
                    <a:pt x="4036" y="2013"/>
                    <a:pt x="4308" y="2289"/>
                    <a:pt x="4302" y="2627"/>
                  </a:cubicBezTo>
                  <a:lnTo>
                    <a:pt x="4302" y="3094"/>
                  </a:lnTo>
                  <a:lnTo>
                    <a:pt x="4771" y="3094"/>
                  </a:lnTo>
                  <a:cubicBezTo>
                    <a:pt x="5099" y="3100"/>
                    <a:pt x="5363" y="3369"/>
                    <a:pt x="5363" y="3698"/>
                  </a:cubicBezTo>
                  <a:cubicBezTo>
                    <a:pt x="5363" y="4028"/>
                    <a:pt x="5099" y="4297"/>
                    <a:pt x="4771" y="4303"/>
                  </a:cubicBezTo>
                  <a:lnTo>
                    <a:pt x="4302" y="4303"/>
                  </a:lnTo>
                  <a:lnTo>
                    <a:pt x="4302" y="4770"/>
                  </a:lnTo>
                  <a:cubicBezTo>
                    <a:pt x="4308" y="5108"/>
                    <a:pt x="4036" y="5384"/>
                    <a:pt x="3698" y="5384"/>
                  </a:cubicBezTo>
                  <a:cubicBezTo>
                    <a:pt x="3361" y="5384"/>
                    <a:pt x="3088" y="5108"/>
                    <a:pt x="3094" y="4770"/>
                  </a:cubicBezTo>
                  <a:lnTo>
                    <a:pt x="3094" y="4303"/>
                  </a:lnTo>
                  <a:lnTo>
                    <a:pt x="2627" y="4303"/>
                  </a:lnTo>
                  <a:cubicBezTo>
                    <a:pt x="2623" y="4303"/>
                    <a:pt x="2619" y="4303"/>
                    <a:pt x="2616" y="4303"/>
                  </a:cubicBezTo>
                  <a:cubicBezTo>
                    <a:pt x="2284" y="4303"/>
                    <a:pt x="2012" y="4032"/>
                    <a:pt x="2012" y="3698"/>
                  </a:cubicBezTo>
                  <a:cubicBezTo>
                    <a:pt x="2012" y="3365"/>
                    <a:pt x="2284" y="3094"/>
                    <a:pt x="2616" y="3094"/>
                  </a:cubicBezTo>
                  <a:cubicBezTo>
                    <a:pt x="2619" y="3094"/>
                    <a:pt x="2623" y="3094"/>
                    <a:pt x="2627" y="3094"/>
                  </a:cubicBezTo>
                  <a:lnTo>
                    <a:pt x="3094" y="3094"/>
                  </a:lnTo>
                  <a:lnTo>
                    <a:pt x="3094" y="2627"/>
                  </a:lnTo>
                  <a:cubicBezTo>
                    <a:pt x="3088" y="2289"/>
                    <a:pt x="3361" y="2013"/>
                    <a:pt x="3698" y="2013"/>
                  </a:cubicBezTo>
                  <a:close/>
                  <a:moveTo>
                    <a:pt x="3698" y="0"/>
                  </a:moveTo>
                  <a:cubicBezTo>
                    <a:pt x="1659" y="0"/>
                    <a:pt x="1" y="1659"/>
                    <a:pt x="1" y="3698"/>
                  </a:cubicBezTo>
                  <a:cubicBezTo>
                    <a:pt x="1" y="5737"/>
                    <a:pt x="1659" y="7397"/>
                    <a:pt x="3698" y="7397"/>
                  </a:cubicBezTo>
                  <a:cubicBezTo>
                    <a:pt x="5737" y="7397"/>
                    <a:pt x="7396" y="5737"/>
                    <a:pt x="7396" y="3698"/>
                  </a:cubicBezTo>
                  <a:cubicBezTo>
                    <a:pt x="7396" y="1659"/>
                    <a:pt x="5737" y="0"/>
                    <a:pt x="3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80"/>
            <p:cNvSpPr/>
            <p:nvPr/>
          </p:nvSpPr>
          <p:spPr>
            <a:xfrm>
              <a:off x="5006890" y="4064465"/>
              <a:ext cx="87172" cy="87149"/>
            </a:xfrm>
            <a:custGeom>
              <a:avLst/>
              <a:gdLst/>
              <a:ahLst/>
              <a:cxnLst/>
              <a:rect l="l" t="t" r="r" b="b"/>
              <a:pathLst>
                <a:path w="3861" h="3860" extrusionOk="0">
                  <a:moveTo>
                    <a:pt x="605" y="1"/>
                  </a:moveTo>
                  <a:cubicBezTo>
                    <a:pt x="270" y="1"/>
                    <a:pt x="0" y="271"/>
                    <a:pt x="0" y="605"/>
                  </a:cubicBezTo>
                  <a:lnTo>
                    <a:pt x="0" y="3256"/>
                  </a:lnTo>
                  <a:cubicBezTo>
                    <a:pt x="0" y="3590"/>
                    <a:pt x="270" y="3860"/>
                    <a:pt x="605" y="3860"/>
                  </a:cubicBezTo>
                  <a:lnTo>
                    <a:pt x="3258" y="3860"/>
                  </a:lnTo>
                  <a:cubicBezTo>
                    <a:pt x="3591" y="3860"/>
                    <a:pt x="3861" y="3590"/>
                    <a:pt x="3861" y="3256"/>
                  </a:cubicBezTo>
                  <a:lnTo>
                    <a:pt x="3861" y="605"/>
                  </a:lnTo>
                  <a:cubicBezTo>
                    <a:pt x="3861" y="271"/>
                    <a:pt x="3591" y="1"/>
                    <a:pt x="3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80"/>
            <p:cNvSpPr/>
            <p:nvPr/>
          </p:nvSpPr>
          <p:spPr>
            <a:xfrm>
              <a:off x="4657661" y="4064465"/>
              <a:ext cx="87149" cy="87149"/>
            </a:xfrm>
            <a:custGeom>
              <a:avLst/>
              <a:gdLst/>
              <a:ahLst/>
              <a:cxnLst/>
              <a:rect l="l" t="t" r="r" b="b"/>
              <a:pathLst>
                <a:path w="3860" h="3860" extrusionOk="0">
                  <a:moveTo>
                    <a:pt x="603" y="1"/>
                  </a:moveTo>
                  <a:cubicBezTo>
                    <a:pt x="270" y="1"/>
                    <a:pt x="0" y="271"/>
                    <a:pt x="0" y="605"/>
                  </a:cubicBezTo>
                  <a:lnTo>
                    <a:pt x="0" y="3256"/>
                  </a:lnTo>
                  <a:cubicBezTo>
                    <a:pt x="0" y="3590"/>
                    <a:pt x="270" y="3860"/>
                    <a:pt x="603" y="3860"/>
                  </a:cubicBezTo>
                  <a:lnTo>
                    <a:pt x="3255" y="3860"/>
                  </a:lnTo>
                  <a:cubicBezTo>
                    <a:pt x="3589" y="3860"/>
                    <a:pt x="3859" y="3590"/>
                    <a:pt x="3859" y="3256"/>
                  </a:cubicBezTo>
                  <a:lnTo>
                    <a:pt x="3859" y="605"/>
                  </a:lnTo>
                  <a:cubicBezTo>
                    <a:pt x="3859" y="271"/>
                    <a:pt x="3589" y="1"/>
                    <a:pt x="32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1" name="Google Shape;1331;p80"/>
          <p:cNvGrpSpPr/>
          <p:nvPr/>
        </p:nvGrpSpPr>
        <p:grpSpPr>
          <a:xfrm>
            <a:off x="3467471" y="4188297"/>
            <a:ext cx="289437" cy="355841"/>
            <a:chOff x="4167030" y="3896060"/>
            <a:chExt cx="354963" cy="436400"/>
          </a:xfrm>
        </p:grpSpPr>
        <p:sp>
          <p:nvSpPr>
            <p:cNvPr id="1332" name="Google Shape;1332;p80"/>
            <p:cNvSpPr/>
            <p:nvPr/>
          </p:nvSpPr>
          <p:spPr>
            <a:xfrm>
              <a:off x="4273731" y="4070606"/>
              <a:ext cx="141584" cy="155153"/>
            </a:xfrm>
            <a:custGeom>
              <a:avLst/>
              <a:gdLst/>
              <a:ahLst/>
              <a:cxnLst/>
              <a:rect l="l" t="t" r="r" b="b"/>
              <a:pathLst>
                <a:path w="6271" h="6872" extrusionOk="0">
                  <a:moveTo>
                    <a:pt x="644" y="0"/>
                  </a:moveTo>
                  <a:cubicBezTo>
                    <a:pt x="288" y="0"/>
                    <a:pt x="1" y="289"/>
                    <a:pt x="1" y="644"/>
                  </a:cubicBezTo>
                  <a:lnTo>
                    <a:pt x="1" y="6228"/>
                  </a:lnTo>
                  <a:cubicBezTo>
                    <a:pt x="1" y="6584"/>
                    <a:pt x="288" y="6872"/>
                    <a:pt x="644" y="6872"/>
                  </a:cubicBezTo>
                  <a:lnTo>
                    <a:pt x="5627" y="6872"/>
                  </a:lnTo>
                  <a:cubicBezTo>
                    <a:pt x="5983" y="6872"/>
                    <a:pt x="6271" y="6584"/>
                    <a:pt x="6271" y="6228"/>
                  </a:cubicBezTo>
                  <a:lnTo>
                    <a:pt x="6271" y="646"/>
                  </a:lnTo>
                  <a:cubicBezTo>
                    <a:pt x="6271" y="289"/>
                    <a:pt x="5983" y="0"/>
                    <a:pt x="5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80"/>
            <p:cNvSpPr/>
            <p:nvPr/>
          </p:nvSpPr>
          <p:spPr>
            <a:xfrm>
              <a:off x="4167030" y="3896060"/>
              <a:ext cx="354963" cy="436400"/>
            </a:xfrm>
            <a:custGeom>
              <a:avLst/>
              <a:gdLst/>
              <a:ahLst/>
              <a:cxnLst/>
              <a:rect l="l" t="t" r="r" b="b"/>
              <a:pathLst>
                <a:path w="15722" h="19329" extrusionOk="0">
                  <a:moveTo>
                    <a:pt x="11668" y="2429"/>
                  </a:moveTo>
                  <a:cubicBezTo>
                    <a:pt x="11885" y="2429"/>
                    <a:pt x="12103" y="2537"/>
                    <a:pt x="12227" y="2752"/>
                  </a:cubicBezTo>
                  <a:lnTo>
                    <a:pt x="12729" y="3621"/>
                  </a:lnTo>
                  <a:cubicBezTo>
                    <a:pt x="12977" y="4052"/>
                    <a:pt x="12666" y="4589"/>
                    <a:pt x="12172" y="4589"/>
                  </a:cubicBezTo>
                  <a:lnTo>
                    <a:pt x="11166" y="4589"/>
                  </a:lnTo>
                  <a:cubicBezTo>
                    <a:pt x="10670" y="4589"/>
                    <a:pt x="10360" y="4051"/>
                    <a:pt x="10607" y="3621"/>
                  </a:cubicBezTo>
                  <a:lnTo>
                    <a:pt x="11110" y="2752"/>
                  </a:lnTo>
                  <a:cubicBezTo>
                    <a:pt x="11234" y="2536"/>
                    <a:pt x="11451" y="2429"/>
                    <a:pt x="11668" y="2429"/>
                  </a:cubicBezTo>
                  <a:close/>
                  <a:moveTo>
                    <a:pt x="12500" y="5584"/>
                  </a:moveTo>
                  <a:cubicBezTo>
                    <a:pt x="12856" y="5584"/>
                    <a:pt x="13145" y="5872"/>
                    <a:pt x="13145" y="6228"/>
                  </a:cubicBezTo>
                  <a:lnTo>
                    <a:pt x="13145" y="16108"/>
                  </a:lnTo>
                  <a:cubicBezTo>
                    <a:pt x="13145" y="16464"/>
                    <a:pt x="12856" y="16751"/>
                    <a:pt x="12501" y="16751"/>
                  </a:cubicBezTo>
                  <a:lnTo>
                    <a:pt x="3223" y="16751"/>
                  </a:lnTo>
                  <a:cubicBezTo>
                    <a:pt x="2867" y="16751"/>
                    <a:pt x="2578" y="16464"/>
                    <a:pt x="2578" y="16108"/>
                  </a:cubicBezTo>
                  <a:lnTo>
                    <a:pt x="2578" y="6228"/>
                  </a:lnTo>
                  <a:cubicBezTo>
                    <a:pt x="2578" y="5872"/>
                    <a:pt x="2867" y="5584"/>
                    <a:pt x="3223" y="5584"/>
                  </a:cubicBezTo>
                  <a:close/>
                  <a:moveTo>
                    <a:pt x="2364" y="0"/>
                  </a:moveTo>
                  <a:cubicBezTo>
                    <a:pt x="1059" y="2"/>
                    <a:pt x="2" y="1059"/>
                    <a:pt x="1" y="2363"/>
                  </a:cubicBezTo>
                  <a:lnTo>
                    <a:pt x="1" y="16966"/>
                  </a:lnTo>
                  <a:cubicBezTo>
                    <a:pt x="2" y="18271"/>
                    <a:pt x="1059" y="19327"/>
                    <a:pt x="2364" y="19329"/>
                  </a:cubicBezTo>
                  <a:lnTo>
                    <a:pt x="13358" y="19329"/>
                  </a:lnTo>
                  <a:cubicBezTo>
                    <a:pt x="14663" y="19327"/>
                    <a:pt x="15720" y="18271"/>
                    <a:pt x="15721" y="16966"/>
                  </a:cubicBezTo>
                  <a:lnTo>
                    <a:pt x="15721" y="2363"/>
                  </a:lnTo>
                  <a:cubicBezTo>
                    <a:pt x="15720" y="1059"/>
                    <a:pt x="14663" y="2"/>
                    <a:pt x="13360" y="0"/>
                  </a:cubicBezTo>
                  <a:lnTo>
                    <a:pt x="12500" y="0"/>
                  </a:lnTo>
                  <a:cubicBezTo>
                    <a:pt x="12144" y="0"/>
                    <a:pt x="11856" y="289"/>
                    <a:pt x="11856" y="644"/>
                  </a:cubicBezTo>
                  <a:lnTo>
                    <a:pt x="11856" y="1434"/>
                  </a:lnTo>
                  <a:lnTo>
                    <a:pt x="3867" y="1434"/>
                  </a:lnTo>
                  <a:lnTo>
                    <a:pt x="3867" y="644"/>
                  </a:lnTo>
                  <a:cubicBezTo>
                    <a:pt x="3867" y="289"/>
                    <a:pt x="3578" y="0"/>
                    <a:pt x="3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4" name="Google Shape;1334;p80"/>
          <p:cNvSpPr/>
          <p:nvPr/>
        </p:nvSpPr>
        <p:spPr>
          <a:xfrm>
            <a:off x="3004594" y="4214445"/>
            <a:ext cx="356774" cy="303190"/>
          </a:xfrm>
          <a:custGeom>
            <a:avLst/>
            <a:gdLst/>
            <a:ahLst/>
            <a:cxnLst/>
            <a:rect l="l" t="t" r="r" b="b"/>
            <a:pathLst>
              <a:path w="19382" h="16471" extrusionOk="0">
                <a:moveTo>
                  <a:pt x="14555" y="4168"/>
                </a:moveTo>
                <a:cubicBezTo>
                  <a:pt x="14902" y="4168"/>
                  <a:pt x="15186" y="4450"/>
                  <a:pt x="15186" y="4799"/>
                </a:cubicBezTo>
                <a:lnTo>
                  <a:pt x="15186" y="11673"/>
                </a:lnTo>
                <a:cubicBezTo>
                  <a:pt x="15186" y="12020"/>
                  <a:pt x="14902" y="12303"/>
                  <a:pt x="14555" y="12303"/>
                </a:cubicBezTo>
                <a:lnTo>
                  <a:pt x="4829" y="12303"/>
                </a:lnTo>
                <a:cubicBezTo>
                  <a:pt x="4480" y="12303"/>
                  <a:pt x="4198" y="12020"/>
                  <a:pt x="4198" y="11673"/>
                </a:cubicBezTo>
                <a:lnTo>
                  <a:pt x="4198" y="4799"/>
                </a:lnTo>
                <a:cubicBezTo>
                  <a:pt x="4198" y="4450"/>
                  <a:pt x="4480" y="4168"/>
                  <a:pt x="4829" y="4168"/>
                </a:cubicBezTo>
                <a:close/>
                <a:moveTo>
                  <a:pt x="2227" y="0"/>
                </a:moveTo>
                <a:cubicBezTo>
                  <a:pt x="1173" y="0"/>
                  <a:pt x="121" y="724"/>
                  <a:pt x="31" y="2021"/>
                </a:cubicBezTo>
                <a:cubicBezTo>
                  <a:pt x="1" y="2459"/>
                  <a:pt x="103" y="2895"/>
                  <a:pt x="323" y="3273"/>
                </a:cubicBezTo>
                <a:cubicBezTo>
                  <a:pt x="2006" y="6149"/>
                  <a:pt x="2006" y="10321"/>
                  <a:pt x="323" y="13197"/>
                </a:cubicBezTo>
                <a:cubicBezTo>
                  <a:pt x="103" y="13575"/>
                  <a:pt x="1" y="14011"/>
                  <a:pt x="31" y="14449"/>
                </a:cubicBezTo>
                <a:cubicBezTo>
                  <a:pt x="122" y="15747"/>
                  <a:pt x="1173" y="16470"/>
                  <a:pt x="2226" y="16470"/>
                </a:cubicBezTo>
                <a:cubicBezTo>
                  <a:pt x="3049" y="16470"/>
                  <a:pt x="3872" y="16029"/>
                  <a:pt x="4238" y="15077"/>
                </a:cubicBezTo>
                <a:cubicBezTo>
                  <a:pt x="4273" y="14985"/>
                  <a:pt x="4353" y="14926"/>
                  <a:pt x="4441" y="14926"/>
                </a:cubicBezTo>
                <a:lnTo>
                  <a:pt x="14942" y="14926"/>
                </a:lnTo>
                <a:cubicBezTo>
                  <a:pt x="15029" y="14926"/>
                  <a:pt x="15108" y="14985"/>
                  <a:pt x="15143" y="15077"/>
                </a:cubicBezTo>
                <a:cubicBezTo>
                  <a:pt x="15509" y="16030"/>
                  <a:pt x="16332" y="16471"/>
                  <a:pt x="17154" y="16471"/>
                </a:cubicBezTo>
                <a:cubicBezTo>
                  <a:pt x="18208" y="16471"/>
                  <a:pt x="19260" y="15747"/>
                  <a:pt x="19350" y="14449"/>
                </a:cubicBezTo>
                <a:cubicBezTo>
                  <a:pt x="19380" y="14011"/>
                  <a:pt x="19280" y="13575"/>
                  <a:pt x="19058" y="13197"/>
                </a:cubicBezTo>
                <a:cubicBezTo>
                  <a:pt x="17376" y="10321"/>
                  <a:pt x="17376" y="6150"/>
                  <a:pt x="19059" y="3273"/>
                </a:cubicBezTo>
                <a:cubicBezTo>
                  <a:pt x="19280" y="2895"/>
                  <a:pt x="19382" y="2459"/>
                  <a:pt x="19351" y="2021"/>
                </a:cubicBezTo>
                <a:cubicBezTo>
                  <a:pt x="19261" y="723"/>
                  <a:pt x="18209" y="1"/>
                  <a:pt x="17156" y="1"/>
                </a:cubicBezTo>
                <a:cubicBezTo>
                  <a:pt x="16333" y="1"/>
                  <a:pt x="15509" y="442"/>
                  <a:pt x="15143" y="1394"/>
                </a:cubicBezTo>
                <a:cubicBezTo>
                  <a:pt x="15108" y="1486"/>
                  <a:pt x="15029" y="1545"/>
                  <a:pt x="14942" y="1545"/>
                </a:cubicBezTo>
                <a:lnTo>
                  <a:pt x="4441" y="1545"/>
                </a:lnTo>
                <a:cubicBezTo>
                  <a:pt x="4353" y="1545"/>
                  <a:pt x="4273" y="1486"/>
                  <a:pt x="4238" y="1394"/>
                </a:cubicBezTo>
                <a:cubicBezTo>
                  <a:pt x="3872" y="441"/>
                  <a:pt x="3049" y="0"/>
                  <a:pt x="2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5" name="Google Shape;1335;p80"/>
          <p:cNvGrpSpPr/>
          <p:nvPr/>
        </p:nvGrpSpPr>
        <p:grpSpPr>
          <a:xfrm>
            <a:off x="2542951" y="4188289"/>
            <a:ext cx="355841" cy="355859"/>
            <a:chOff x="3094373" y="3910713"/>
            <a:chExt cx="436400" cy="436423"/>
          </a:xfrm>
        </p:grpSpPr>
        <p:sp>
          <p:nvSpPr>
            <p:cNvPr id="1336" name="Google Shape;1336;p80"/>
            <p:cNvSpPr/>
            <p:nvPr/>
          </p:nvSpPr>
          <p:spPr>
            <a:xfrm>
              <a:off x="3187189" y="4003574"/>
              <a:ext cx="250723" cy="250701"/>
            </a:xfrm>
            <a:custGeom>
              <a:avLst/>
              <a:gdLst/>
              <a:ahLst/>
              <a:cxnLst/>
              <a:rect l="l" t="t" r="r" b="b"/>
              <a:pathLst>
                <a:path w="11105" h="11104" extrusionOk="0">
                  <a:moveTo>
                    <a:pt x="5553" y="1"/>
                  </a:moveTo>
                  <a:cubicBezTo>
                    <a:pt x="2492" y="1"/>
                    <a:pt x="1" y="2491"/>
                    <a:pt x="1" y="5551"/>
                  </a:cubicBezTo>
                  <a:cubicBezTo>
                    <a:pt x="1" y="8613"/>
                    <a:pt x="2492" y="11103"/>
                    <a:pt x="5553" y="11103"/>
                  </a:cubicBezTo>
                  <a:cubicBezTo>
                    <a:pt x="8615" y="11103"/>
                    <a:pt x="11105" y="8613"/>
                    <a:pt x="11105" y="5553"/>
                  </a:cubicBezTo>
                  <a:cubicBezTo>
                    <a:pt x="11105" y="2491"/>
                    <a:pt x="8615" y="1"/>
                    <a:pt x="55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80"/>
            <p:cNvSpPr/>
            <p:nvPr/>
          </p:nvSpPr>
          <p:spPr>
            <a:xfrm>
              <a:off x="3298609" y="3910713"/>
              <a:ext cx="27906" cy="71367"/>
            </a:xfrm>
            <a:custGeom>
              <a:avLst/>
              <a:gdLst/>
              <a:ahLst/>
              <a:cxnLst/>
              <a:rect l="l" t="t" r="r" b="b"/>
              <a:pathLst>
                <a:path w="1236" h="3161" extrusionOk="0">
                  <a:moveTo>
                    <a:pt x="618" y="1"/>
                  </a:moveTo>
                  <a:cubicBezTo>
                    <a:pt x="278" y="1"/>
                    <a:pt x="1" y="277"/>
                    <a:pt x="2" y="618"/>
                  </a:cubicBezTo>
                  <a:lnTo>
                    <a:pt x="2" y="2545"/>
                  </a:lnTo>
                  <a:cubicBezTo>
                    <a:pt x="2" y="2885"/>
                    <a:pt x="278" y="3161"/>
                    <a:pt x="618" y="3161"/>
                  </a:cubicBezTo>
                  <a:cubicBezTo>
                    <a:pt x="959" y="3161"/>
                    <a:pt x="1235" y="2885"/>
                    <a:pt x="1235" y="2545"/>
                  </a:cubicBezTo>
                  <a:lnTo>
                    <a:pt x="1235" y="618"/>
                  </a:lnTo>
                  <a:cubicBezTo>
                    <a:pt x="1235" y="277"/>
                    <a:pt x="959" y="1"/>
                    <a:pt x="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80"/>
            <p:cNvSpPr/>
            <p:nvPr/>
          </p:nvSpPr>
          <p:spPr>
            <a:xfrm>
              <a:off x="3298609" y="4275768"/>
              <a:ext cx="27906" cy="71367"/>
            </a:xfrm>
            <a:custGeom>
              <a:avLst/>
              <a:gdLst/>
              <a:ahLst/>
              <a:cxnLst/>
              <a:rect l="l" t="t" r="r" b="b"/>
              <a:pathLst>
                <a:path w="1236" h="3161" extrusionOk="0">
                  <a:moveTo>
                    <a:pt x="618" y="0"/>
                  </a:moveTo>
                  <a:cubicBezTo>
                    <a:pt x="278" y="0"/>
                    <a:pt x="2" y="276"/>
                    <a:pt x="2" y="616"/>
                  </a:cubicBezTo>
                  <a:lnTo>
                    <a:pt x="2" y="2543"/>
                  </a:lnTo>
                  <a:cubicBezTo>
                    <a:pt x="1" y="2884"/>
                    <a:pt x="278" y="3160"/>
                    <a:pt x="618" y="3160"/>
                  </a:cubicBezTo>
                  <a:cubicBezTo>
                    <a:pt x="959" y="3160"/>
                    <a:pt x="1235" y="2884"/>
                    <a:pt x="1235" y="2543"/>
                  </a:cubicBezTo>
                  <a:lnTo>
                    <a:pt x="1235" y="618"/>
                  </a:lnTo>
                  <a:cubicBezTo>
                    <a:pt x="1235" y="276"/>
                    <a:pt x="959" y="0"/>
                    <a:pt x="6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80"/>
            <p:cNvSpPr/>
            <p:nvPr/>
          </p:nvSpPr>
          <p:spPr>
            <a:xfrm>
              <a:off x="3152826" y="3970543"/>
              <a:ext cx="61343" cy="58611"/>
            </a:xfrm>
            <a:custGeom>
              <a:avLst/>
              <a:gdLst/>
              <a:ahLst/>
              <a:cxnLst/>
              <a:rect l="l" t="t" r="r" b="b"/>
              <a:pathLst>
                <a:path w="2717" h="2596" extrusionOk="0">
                  <a:moveTo>
                    <a:pt x="678" y="0"/>
                  </a:moveTo>
                  <a:cubicBezTo>
                    <a:pt x="520" y="0"/>
                    <a:pt x="362" y="60"/>
                    <a:pt x="241" y="181"/>
                  </a:cubicBezTo>
                  <a:cubicBezTo>
                    <a:pt x="1" y="422"/>
                    <a:pt x="1" y="813"/>
                    <a:pt x="241" y="1054"/>
                  </a:cubicBezTo>
                  <a:lnTo>
                    <a:pt x="1603" y="2415"/>
                  </a:lnTo>
                  <a:cubicBezTo>
                    <a:pt x="1724" y="2536"/>
                    <a:pt x="1882" y="2596"/>
                    <a:pt x="2040" y="2596"/>
                  </a:cubicBezTo>
                  <a:cubicBezTo>
                    <a:pt x="2198" y="2596"/>
                    <a:pt x="2356" y="2536"/>
                    <a:pt x="2476" y="2415"/>
                  </a:cubicBezTo>
                  <a:cubicBezTo>
                    <a:pt x="2717" y="2175"/>
                    <a:pt x="2717" y="1785"/>
                    <a:pt x="2476" y="1544"/>
                  </a:cubicBezTo>
                  <a:lnTo>
                    <a:pt x="1114" y="181"/>
                  </a:lnTo>
                  <a:cubicBezTo>
                    <a:pt x="994" y="60"/>
                    <a:pt x="836" y="0"/>
                    <a:pt x="6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80"/>
            <p:cNvSpPr/>
            <p:nvPr/>
          </p:nvSpPr>
          <p:spPr>
            <a:xfrm>
              <a:off x="3410977" y="4228694"/>
              <a:ext cx="61343" cy="58611"/>
            </a:xfrm>
            <a:custGeom>
              <a:avLst/>
              <a:gdLst/>
              <a:ahLst/>
              <a:cxnLst/>
              <a:rect l="l" t="t" r="r" b="b"/>
              <a:pathLst>
                <a:path w="2717" h="2596" extrusionOk="0">
                  <a:moveTo>
                    <a:pt x="677" y="0"/>
                  </a:moveTo>
                  <a:cubicBezTo>
                    <a:pt x="519" y="0"/>
                    <a:pt x="362" y="60"/>
                    <a:pt x="241" y="181"/>
                  </a:cubicBezTo>
                  <a:cubicBezTo>
                    <a:pt x="0" y="421"/>
                    <a:pt x="0" y="811"/>
                    <a:pt x="241" y="1052"/>
                  </a:cubicBezTo>
                  <a:lnTo>
                    <a:pt x="1603" y="2415"/>
                  </a:lnTo>
                  <a:cubicBezTo>
                    <a:pt x="1723" y="2536"/>
                    <a:pt x="1881" y="2596"/>
                    <a:pt x="2039" y="2596"/>
                  </a:cubicBezTo>
                  <a:cubicBezTo>
                    <a:pt x="2197" y="2596"/>
                    <a:pt x="2355" y="2536"/>
                    <a:pt x="2476" y="2415"/>
                  </a:cubicBezTo>
                  <a:cubicBezTo>
                    <a:pt x="2717" y="2174"/>
                    <a:pt x="2717" y="1783"/>
                    <a:pt x="2476" y="1542"/>
                  </a:cubicBezTo>
                  <a:lnTo>
                    <a:pt x="1114" y="181"/>
                  </a:lnTo>
                  <a:cubicBezTo>
                    <a:pt x="993" y="60"/>
                    <a:pt x="835" y="0"/>
                    <a:pt x="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80"/>
            <p:cNvSpPr/>
            <p:nvPr/>
          </p:nvSpPr>
          <p:spPr>
            <a:xfrm>
              <a:off x="3094373" y="4114994"/>
              <a:ext cx="71367" cy="27861"/>
            </a:xfrm>
            <a:custGeom>
              <a:avLst/>
              <a:gdLst/>
              <a:ahLst/>
              <a:cxnLst/>
              <a:rect l="l" t="t" r="r" b="b"/>
              <a:pathLst>
                <a:path w="3161" h="1234" extrusionOk="0">
                  <a:moveTo>
                    <a:pt x="616" y="0"/>
                  </a:moveTo>
                  <a:cubicBezTo>
                    <a:pt x="276" y="0"/>
                    <a:pt x="0" y="276"/>
                    <a:pt x="0" y="618"/>
                  </a:cubicBezTo>
                  <a:cubicBezTo>
                    <a:pt x="0" y="958"/>
                    <a:pt x="276" y="1234"/>
                    <a:pt x="616" y="1234"/>
                  </a:cubicBezTo>
                  <a:lnTo>
                    <a:pt x="2543" y="1234"/>
                  </a:lnTo>
                  <a:cubicBezTo>
                    <a:pt x="2884" y="1234"/>
                    <a:pt x="3160" y="958"/>
                    <a:pt x="3160" y="618"/>
                  </a:cubicBezTo>
                  <a:cubicBezTo>
                    <a:pt x="3160" y="276"/>
                    <a:pt x="2884" y="0"/>
                    <a:pt x="2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80"/>
            <p:cNvSpPr/>
            <p:nvPr/>
          </p:nvSpPr>
          <p:spPr>
            <a:xfrm>
              <a:off x="3459406" y="4114994"/>
              <a:ext cx="71367" cy="27861"/>
            </a:xfrm>
            <a:custGeom>
              <a:avLst/>
              <a:gdLst/>
              <a:ahLst/>
              <a:cxnLst/>
              <a:rect l="l" t="t" r="r" b="b"/>
              <a:pathLst>
                <a:path w="3161" h="1234" extrusionOk="0">
                  <a:moveTo>
                    <a:pt x="617" y="0"/>
                  </a:moveTo>
                  <a:cubicBezTo>
                    <a:pt x="277" y="0"/>
                    <a:pt x="1" y="276"/>
                    <a:pt x="1" y="618"/>
                  </a:cubicBezTo>
                  <a:cubicBezTo>
                    <a:pt x="1" y="958"/>
                    <a:pt x="277" y="1234"/>
                    <a:pt x="617" y="1234"/>
                  </a:cubicBezTo>
                  <a:lnTo>
                    <a:pt x="2545" y="1234"/>
                  </a:lnTo>
                  <a:cubicBezTo>
                    <a:pt x="2885" y="1234"/>
                    <a:pt x="3161" y="958"/>
                    <a:pt x="3161" y="618"/>
                  </a:cubicBezTo>
                  <a:cubicBezTo>
                    <a:pt x="3161" y="276"/>
                    <a:pt x="2885" y="0"/>
                    <a:pt x="25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80"/>
            <p:cNvSpPr/>
            <p:nvPr/>
          </p:nvSpPr>
          <p:spPr>
            <a:xfrm>
              <a:off x="3152826" y="4228694"/>
              <a:ext cx="61343" cy="58611"/>
            </a:xfrm>
            <a:custGeom>
              <a:avLst/>
              <a:gdLst/>
              <a:ahLst/>
              <a:cxnLst/>
              <a:rect l="l" t="t" r="r" b="b"/>
              <a:pathLst>
                <a:path w="2717" h="2596" extrusionOk="0">
                  <a:moveTo>
                    <a:pt x="2040" y="0"/>
                  </a:moveTo>
                  <a:cubicBezTo>
                    <a:pt x="1882" y="0"/>
                    <a:pt x="1724" y="60"/>
                    <a:pt x="1603" y="181"/>
                  </a:cubicBezTo>
                  <a:lnTo>
                    <a:pt x="241" y="1544"/>
                  </a:lnTo>
                  <a:cubicBezTo>
                    <a:pt x="1" y="1785"/>
                    <a:pt x="1" y="2174"/>
                    <a:pt x="241" y="2415"/>
                  </a:cubicBezTo>
                  <a:cubicBezTo>
                    <a:pt x="362" y="2536"/>
                    <a:pt x="520" y="2596"/>
                    <a:pt x="678" y="2596"/>
                  </a:cubicBezTo>
                  <a:cubicBezTo>
                    <a:pt x="836" y="2596"/>
                    <a:pt x="994" y="2536"/>
                    <a:pt x="1114" y="2415"/>
                  </a:cubicBezTo>
                  <a:lnTo>
                    <a:pt x="2476" y="1053"/>
                  </a:lnTo>
                  <a:cubicBezTo>
                    <a:pt x="2717" y="813"/>
                    <a:pt x="2717" y="421"/>
                    <a:pt x="2476" y="181"/>
                  </a:cubicBezTo>
                  <a:cubicBezTo>
                    <a:pt x="2356" y="60"/>
                    <a:pt x="2198" y="0"/>
                    <a:pt x="2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80"/>
            <p:cNvSpPr/>
            <p:nvPr/>
          </p:nvSpPr>
          <p:spPr>
            <a:xfrm>
              <a:off x="3410977" y="3970543"/>
              <a:ext cx="61343" cy="58611"/>
            </a:xfrm>
            <a:custGeom>
              <a:avLst/>
              <a:gdLst/>
              <a:ahLst/>
              <a:cxnLst/>
              <a:rect l="l" t="t" r="r" b="b"/>
              <a:pathLst>
                <a:path w="2717" h="2596" extrusionOk="0">
                  <a:moveTo>
                    <a:pt x="2039" y="0"/>
                  </a:moveTo>
                  <a:cubicBezTo>
                    <a:pt x="1881" y="0"/>
                    <a:pt x="1723" y="60"/>
                    <a:pt x="1603" y="181"/>
                  </a:cubicBezTo>
                  <a:lnTo>
                    <a:pt x="241" y="1544"/>
                  </a:lnTo>
                  <a:cubicBezTo>
                    <a:pt x="0" y="1785"/>
                    <a:pt x="0" y="2175"/>
                    <a:pt x="241" y="2415"/>
                  </a:cubicBezTo>
                  <a:cubicBezTo>
                    <a:pt x="362" y="2536"/>
                    <a:pt x="519" y="2596"/>
                    <a:pt x="677" y="2596"/>
                  </a:cubicBezTo>
                  <a:cubicBezTo>
                    <a:pt x="835" y="2596"/>
                    <a:pt x="993" y="2536"/>
                    <a:pt x="1114" y="2415"/>
                  </a:cubicBezTo>
                  <a:lnTo>
                    <a:pt x="2476" y="1054"/>
                  </a:lnTo>
                  <a:cubicBezTo>
                    <a:pt x="2717" y="813"/>
                    <a:pt x="2717" y="422"/>
                    <a:pt x="2476" y="181"/>
                  </a:cubicBezTo>
                  <a:cubicBezTo>
                    <a:pt x="2355" y="60"/>
                    <a:pt x="2197" y="0"/>
                    <a:pt x="20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5" name="Google Shape;1345;p80"/>
          <p:cNvSpPr/>
          <p:nvPr/>
        </p:nvSpPr>
        <p:spPr>
          <a:xfrm>
            <a:off x="775300" y="4188148"/>
            <a:ext cx="276223" cy="355780"/>
          </a:xfrm>
          <a:custGeom>
            <a:avLst/>
            <a:gdLst/>
            <a:ahLst/>
            <a:cxnLst/>
            <a:rect l="l" t="t" r="r" b="b"/>
            <a:pathLst>
              <a:path w="15006" h="19328" extrusionOk="0">
                <a:moveTo>
                  <a:pt x="7504" y="1705"/>
                </a:moveTo>
                <a:cubicBezTo>
                  <a:pt x="7920" y="1705"/>
                  <a:pt x="8130" y="2209"/>
                  <a:pt x="7834" y="2504"/>
                </a:cubicBezTo>
                <a:cubicBezTo>
                  <a:pt x="7738" y="2600"/>
                  <a:pt x="7621" y="2643"/>
                  <a:pt x="7505" y="2643"/>
                </a:cubicBezTo>
                <a:cubicBezTo>
                  <a:pt x="7265" y="2643"/>
                  <a:pt x="7034" y="2456"/>
                  <a:pt x="7034" y="2174"/>
                </a:cubicBezTo>
                <a:cubicBezTo>
                  <a:pt x="7034" y="1914"/>
                  <a:pt x="7244" y="1705"/>
                  <a:pt x="7502" y="1705"/>
                </a:cubicBezTo>
                <a:cubicBezTo>
                  <a:pt x="7503" y="1705"/>
                  <a:pt x="7504" y="1705"/>
                  <a:pt x="7504" y="1705"/>
                </a:cubicBezTo>
                <a:close/>
                <a:moveTo>
                  <a:pt x="10043" y="7708"/>
                </a:moveTo>
                <a:cubicBezTo>
                  <a:pt x="10385" y="7708"/>
                  <a:pt x="10661" y="7986"/>
                  <a:pt x="10661" y="8326"/>
                </a:cubicBezTo>
                <a:lnTo>
                  <a:pt x="10661" y="12107"/>
                </a:lnTo>
                <a:lnTo>
                  <a:pt x="10661" y="12107"/>
                </a:lnTo>
                <a:cubicBezTo>
                  <a:pt x="10657" y="11920"/>
                  <a:pt x="10566" y="11745"/>
                  <a:pt x="10414" y="11635"/>
                </a:cubicBezTo>
                <a:lnTo>
                  <a:pt x="7873" y="9733"/>
                </a:lnTo>
                <a:cubicBezTo>
                  <a:pt x="7763" y="9651"/>
                  <a:pt x="7633" y="9610"/>
                  <a:pt x="7503" y="9610"/>
                </a:cubicBezTo>
                <a:cubicBezTo>
                  <a:pt x="7373" y="9610"/>
                  <a:pt x="7243" y="9651"/>
                  <a:pt x="7133" y="9733"/>
                </a:cubicBezTo>
                <a:lnTo>
                  <a:pt x="4592" y="11635"/>
                </a:lnTo>
                <a:cubicBezTo>
                  <a:pt x="4401" y="11777"/>
                  <a:pt x="4355" y="11969"/>
                  <a:pt x="4346" y="12068"/>
                </a:cubicBezTo>
                <a:lnTo>
                  <a:pt x="4346" y="12068"/>
                </a:lnTo>
                <a:lnTo>
                  <a:pt x="4346" y="8326"/>
                </a:lnTo>
                <a:cubicBezTo>
                  <a:pt x="4346" y="7986"/>
                  <a:pt x="4621" y="7708"/>
                  <a:pt x="4961" y="7708"/>
                </a:cubicBezTo>
                <a:close/>
                <a:moveTo>
                  <a:pt x="13771" y="14578"/>
                </a:moveTo>
                <a:lnTo>
                  <a:pt x="13771" y="15515"/>
                </a:lnTo>
                <a:lnTo>
                  <a:pt x="1234" y="15515"/>
                </a:lnTo>
                <a:lnTo>
                  <a:pt x="1234" y="14578"/>
                </a:lnTo>
                <a:close/>
                <a:moveTo>
                  <a:pt x="5424" y="1"/>
                </a:moveTo>
                <a:cubicBezTo>
                  <a:pt x="5083" y="1"/>
                  <a:pt x="4807" y="277"/>
                  <a:pt x="4807" y="617"/>
                </a:cubicBezTo>
                <a:lnTo>
                  <a:pt x="4807" y="3728"/>
                </a:lnTo>
                <a:cubicBezTo>
                  <a:pt x="4807" y="4068"/>
                  <a:pt x="5083" y="4346"/>
                  <a:pt x="5424" y="4346"/>
                </a:cubicBezTo>
                <a:lnTo>
                  <a:pt x="6887" y="4346"/>
                </a:lnTo>
                <a:lnTo>
                  <a:pt x="6887" y="5875"/>
                </a:lnTo>
                <a:lnTo>
                  <a:pt x="618" y="5875"/>
                </a:lnTo>
                <a:cubicBezTo>
                  <a:pt x="276" y="5875"/>
                  <a:pt x="1" y="6151"/>
                  <a:pt x="1" y="6493"/>
                </a:cubicBezTo>
                <a:lnTo>
                  <a:pt x="1" y="16131"/>
                </a:lnTo>
                <a:cubicBezTo>
                  <a:pt x="1" y="16473"/>
                  <a:pt x="276" y="16749"/>
                  <a:pt x="618" y="16749"/>
                </a:cubicBezTo>
                <a:lnTo>
                  <a:pt x="5531" y="16749"/>
                </a:lnTo>
                <a:lnTo>
                  <a:pt x="5132" y="18094"/>
                </a:lnTo>
                <a:lnTo>
                  <a:pt x="4001" y="18094"/>
                </a:lnTo>
                <a:cubicBezTo>
                  <a:pt x="3664" y="18100"/>
                  <a:pt x="3394" y="18375"/>
                  <a:pt x="3394" y="18712"/>
                </a:cubicBezTo>
                <a:cubicBezTo>
                  <a:pt x="3394" y="19047"/>
                  <a:pt x="3664" y="19322"/>
                  <a:pt x="4001" y="19328"/>
                </a:cubicBezTo>
                <a:lnTo>
                  <a:pt x="11007" y="19328"/>
                </a:lnTo>
                <a:cubicBezTo>
                  <a:pt x="11342" y="19322"/>
                  <a:pt x="11612" y="19047"/>
                  <a:pt x="11612" y="18712"/>
                </a:cubicBezTo>
                <a:cubicBezTo>
                  <a:pt x="11612" y="18375"/>
                  <a:pt x="11342" y="18100"/>
                  <a:pt x="11007" y="18094"/>
                </a:cubicBezTo>
                <a:lnTo>
                  <a:pt x="9876" y="18094"/>
                </a:lnTo>
                <a:lnTo>
                  <a:pt x="9476" y="16749"/>
                </a:lnTo>
                <a:lnTo>
                  <a:pt x="14388" y="16749"/>
                </a:lnTo>
                <a:cubicBezTo>
                  <a:pt x="14730" y="16749"/>
                  <a:pt x="15006" y="16473"/>
                  <a:pt x="15006" y="16131"/>
                </a:cubicBezTo>
                <a:lnTo>
                  <a:pt x="15006" y="6493"/>
                </a:lnTo>
                <a:cubicBezTo>
                  <a:pt x="15006" y="6151"/>
                  <a:pt x="14730" y="5875"/>
                  <a:pt x="14388" y="5875"/>
                </a:cubicBezTo>
                <a:lnTo>
                  <a:pt x="8120" y="5875"/>
                </a:lnTo>
                <a:lnTo>
                  <a:pt x="8120" y="4346"/>
                </a:lnTo>
                <a:lnTo>
                  <a:pt x="9582" y="4346"/>
                </a:lnTo>
                <a:cubicBezTo>
                  <a:pt x="9922" y="4346"/>
                  <a:pt x="10200" y="4070"/>
                  <a:pt x="10200" y="3728"/>
                </a:cubicBezTo>
                <a:lnTo>
                  <a:pt x="10200" y="617"/>
                </a:lnTo>
                <a:cubicBezTo>
                  <a:pt x="10200" y="277"/>
                  <a:pt x="9922" y="1"/>
                  <a:pt x="95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6" name="Google Shape;1346;p80"/>
          <p:cNvGrpSpPr/>
          <p:nvPr/>
        </p:nvGrpSpPr>
        <p:grpSpPr>
          <a:xfrm>
            <a:off x="8027247" y="3576900"/>
            <a:ext cx="355841" cy="341040"/>
            <a:chOff x="2173256" y="3866641"/>
            <a:chExt cx="436400" cy="418248"/>
          </a:xfrm>
        </p:grpSpPr>
        <p:sp>
          <p:nvSpPr>
            <p:cNvPr id="1347" name="Google Shape;1347;p80"/>
            <p:cNvSpPr/>
            <p:nvPr/>
          </p:nvSpPr>
          <p:spPr>
            <a:xfrm>
              <a:off x="2173256" y="4096232"/>
              <a:ext cx="100267" cy="188658"/>
            </a:xfrm>
            <a:custGeom>
              <a:avLst/>
              <a:gdLst/>
              <a:ahLst/>
              <a:cxnLst/>
              <a:rect l="l" t="t" r="r" b="b"/>
              <a:pathLst>
                <a:path w="4441" h="8356" extrusionOk="0">
                  <a:moveTo>
                    <a:pt x="605" y="1"/>
                  </a:moveTo>
                  <a:cubicBezTo>
                    <a:pt x="272" y="1"/>
                    <a:pt x="1" y="272"/>
                    <a:pt x="1" y="605"/>
                  </a:cubicBezTo>
                  <a:lnTo>
                    <a:pt x="1" y="7751"/>
                  </a:lnTo>
                  <a:cubicBezTo>
                    <a:pt x="1" y="8084"/>
                    <a:pt x="272" y="8355"/>
                    <a:pt x="605" y="8355"/>
                  </a:cubicBezTo>
                  <a:lnTo>
                    <a:pt x="3836" y="8355"/>
                  </a:lnTo>
                  <a:cubicBezTo>
                    <a:pt x="4169" y="8355"/>
                    <a:pt x="4440" y="8084"/>
                    <a:pt x="4440" y="7751"/>
                  </a:cubicBezTo>
                  <a:lnTo>
                    <a:pt x="4440" y="605"/>
                  </a:lnTo>
                  <a:cubicBezTo>
                    <a:pt x="4439" y="271"/>
                    <a:pt x="4169" y="1"/>
                    <a:pt x="38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80"/>
            <p:cNvSpPr/>
            <p:nvPr/>
          </p:nvSpPr>
          <p:spPr>
            <a:xfrm>
              <a:off x="2300751" y="4056518"/>
              <a:ext cx="190441" cy="209745"/>
            </a:xfrm>
            <a:custGeom>
              <a:avLst/>
              <a:gdLst/>
              <a:ahLst/>
              <a:cxnLst/>
              <a:rect l="l" t="t" r="r" b="b"/>
              <a:pathLst>
                <a:path w="8435" h="9290" extrusionOk="0">
                  <a:moveTo>
                    <a:pt x="1941" y="0"/>
                  </a:moveTo>
                  <a:cubicBezTo>
                    <a:pt x="1289" y="0"/>
                    <a:pt x="675" y="400"/>
                    <a:pt x="432" y="1046"/>
                  </a:cubicBezTo>
                  <a:lnTo>
                    <a:pt x="0" y="2234"/>
                  </a:lnTo>
                  <a:lnTo>
                    <a:pt x="0" y="9290"/>
                  </a:lnTo>
                  <a:lnTo>
                    <a:pt x="1387" y="9290"/>
                  </a:lnTo>
                  <a:lnTo>
                    <a:pt x="1387" y="5200"/>
                  </a:lnTo>
                  <a:cubicBezTo>
                    <a:pt x="1387" y="4866"/>
                    <a:pt x="1657" y="4596"/>
                    <a:pt x="1991" y="4596"/>
                  </a:cubicBezTo>
                  <a:lnTo>
                    <a:pt x="2952" y="4596"/>
                  </a:lnTo>
                  <a:cubicBezTo>
                    <a:pt x="3286" y="4596"/>
                    <a:pt x="3556" y="4866"/>
                    <a:pt x="3556" y="5200"/>
                  </a:cubicBezTo>
                  <a:cubicBezTo>
                    <a:pt x="3556" y="5533"/>
                    <a:pt x="3286" y="5804"/>
                    <a:pt x="2952" y="5804"/>
                  </a:cubicBezTo>
                  <a:lnTo>
                    <a:pt x="2595" y="5804"/>
                  </a:lnTo>
                  <a:lnTo>
                    <a:pt x="2595" y="9288"/>
                  </a:lnTo>
                  <a:lnTo>
                    <a:pt x="4204" y="9288"/>
                  </a:lnTo>
                  <a:cubicBezTo>
                    <a:pt x="4537" y="9288"/>
                    <a:pt x="4807" y="9018"/>
                    <a:pt x="4807" y="8684"/>
                  </a:cubicBezTo>
                  <a:lnTo>
                    <a:pt x="4807" y="5804"/>
                  </a:lnTo>
                  <a:lnTo>
                    <a:pt x="6843" y="5804"/>
                  </a:lnTo>
                  <a:cubicBezTo>
                    <a:pt x="7724" y="5794"/>
                    <a:pt x="8435" y="5076"/>
                    <a:pt x="8435" y="4194"/>
                  </a:cubicBezTo>
                  <a:cubicBezTo>
                    <a:pt x="8435" y="3311"/>
                    <a:pt x="7724" y="2595"/>
                    <a:pt x="6843" y="2585"/>
                  </a:cubicBezTo>
                  <a:lnTo>
                    <a:pt x="3299" y="2585"/>
                  </a:lnTo>
                  <a:lnTo>
                    <a:pt x="3458" y="2147"/>
                  </a:lnTo>
                  <a:cubicBezTo>
                    <a:pt x="3753" y="1315"/>
                    <a:pt x="3321" y="400"/>
                    <a:pt x="2490" y="98"/>
                  </a:cubicBezTo>
                  <a:cubicBezTo>
                    <a:pt x="2309" y="31"/>
                    <a:pt x="2123" y="0"/>
                    <a:pt x="1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80"/>
            <p:cNvSpPr/>
            <p:nvPr/>
          </p:nvSpPr>
          <p:spPr>
            <a:xfrm>
              <a:off x="2509435" y="3866641"/>
              <a:ext cx="100222" cy="188635"/>
            </a:xfrm>
            <a:custGeom>
              <a:avLst/>
              <a:gdLst/>
              <a:ahLst/>
              <a:cxnLst/>
              <a:rect l="l" t="t" r="r" b="b"/>
              <a:pathLst>
                <a:path w="4439" h="8355" extrusionOk="0">
                  <a:moveTo>
                    <a:pt x="605" y="0"/>
                  </a:moveTo>
                  <a:cubicBezTo>
                    <a:pt x="271" y="0"/>
                    <a:pt x="1" y="271"/>
                    <a:pt x="1" y="604"/>
                  </a:cubicBezTo>
                  <a:lnTo>
                    <a:pt x="1" y="7750"/>
                  </a:lnTo>
                  <a:cubicBezTo>
                    <a:pt x="1" y="8083"/>
                    <a:pt x="271" y="8354"/>
                    <a:pt x="605" y="8354"/>
                  </a:cubicBezTo>
                  <a:lnTo>
                    <a:pt x="3836" y="8354"/>
                  </a:lnTo>
                  <a:cubicBezTo>
                    <a:pt x="4169" y="8354"/>
                    <a:pt x="4439" y="8083"/>
                    <a:pt x="4439" y="7750"/>
                  </a:cubicBezTo>
                  <a:lnTo>
                    <a:pt x="4439" y="604"/>
                  </a:lnTo>
                  <a:cubicBezTo>
                    <a:pt x="4439" y="271"/>
                    <a:pt x="4169" y="0"/>
                    <a:pt x="38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80"/>
            <p:cNvSpPr/>
            <p:nvPr/>
          </p:nvSpPr>
          <p:spPr>
            <a:xfrm>
              <a:off x="2291359" y="3885245"/>
              <a:ext cx="190848" cy="210061"/>
            </a:xfrm>
            <a:custGeom>
              <a:avLst/>
              <a:gdLst/>
              <a:ahLst/>
              <a:cxnLst/>
              <a:rect l="l" t="t" r="r" b="b"/>
              <a:pathLst>
                <a:path w="8453" h="9304" extrusionOk="0">
                  <a:moveTo>
                    <a:pt x="4251" y="1"/>
                  </a:moveTo>
                  <a:cubicBezTo>
                    <a:pt x="3916" y="1"/>
                    <a:pt x="3646" y="272"/>
                    <a:pt x="3646" y="605"/>
                  </a:cubicBezTo>
                  <a:lnTo>
                    <a:pt x="3646" y="3486"/>
                  </a:lnTo>
                  <a:lnTo>
                    <a:pt x="1610" y="3486"/>
                  </a:lnTo>
                  <a:cubicBezTo>
                    <a:pt x="721" y="3486"/>
                    <a:pt x="0" y="4207"/>
                    <a:pt x="0" y="5096"/>
                  </a:cubicBezTo>
                  <a:cubicBezTo>
                    <a:pt x="0" y="5985"/>
                    <a:pt x="721" y="6706"/>
                    <a:pt x="1610" y="6706"/>
                  </a:cubicBezTo>
                  <a:lnTo>
                    <a:pt x="5154" y="6706"/>
                  </a:lnTo>
                  <a:lnTo>
                    <a:pt x="4995" y="7144"/>
                  </a:lnTo>
                  <a:cubicBezTo>
                    <a:pt x="4690" y="7978"/>
                    <a:pt x="5122" y="8902"/>
                    <a:pt x="5957" y="9206"/>
                  </a:cubicBezTo>
                  <a:cubicBezTo>
                    <a:pt x="6138" y="9272"/>
                    <a:pt x="6324" y="9303"/>
                    <a:pt x="6507" y="9303"/>
                  </a:cubicBezTo>
                  <a:cubicBezTo>
                    <a:pt x="7164" y="9303"/>
                    <a:pt x="7781" y="8897"/>
                    <a:pt x="8019" y="8244"/>
                  </a:cubicBezTo>
                  <a:lnTo>
                    <a:pt x="8453" y="7056"/>
                  </a:lnTo>
                  <a:lnTo>
                    <a:pt x="84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80"/>
          <p:cNvGrpSpPr/>
          <p:nvPr/>
        </p:nvGrpSpPr>
        <p:grpSpPr>
          <a:xfrm>
            <a:off x="7560852" y="3611134"/>
            <a:ext cx="355878" cy="272574"/>
            <a:chOff x="1595001" y="3928097"/>
            <a:chExt cx="436446" cy="334282"/>
          </a:xfrm>
        </p:grpSpPr>
        <p:sp>
          <p:nvSpPr>
            <p:cNvPr id="1352" name="Google Shape;1352;p80"/>
            <p:cNvSpPr/>
            <p:nvPr/>
          </p:nvSpPr>
          <p:spPr>
            <a:xfrm>
              <a:off x="1637514" y="3928097"/>
              <a:ext cx="89159" cy="23232"/>
            </a:xfrm>
            <a:custGeom>
              <a:avLst/>
              <a:gdLst/>
              <a:ahLst/>
              <a:cxnLst/>
              <a:rect l="l" t="t" r="r" b="b"/>
              <a:pathLst>
                <a:path w="3949" h="1029" extrusionOk="0">
                  <a:moveTo>
                    <a:pt x="618" y="0"/>
                  </a:moveTo>
                  <a:cubicBezTo>
                    <a:pt x="277" y="0"/>
                    <a:pt x="1" y="276"/>
                    <a:pt x="1" y="617"/>
                  </a:cubicBezTo>
                  <a:lnTo>
                    <a:pt x="1" y="1029"/>
                  </a:lnTo>
                  <a:lnTo>
                    <a:pt x="3949" y="1029"/>
                  </a:lnTo>
                  <a:lnTo>
                    <a:pt x="3949" y="617"/>
                  </a:lnTo>
                  <a:cubicBezTo>
                    <a:pt x="3949" y="276"/>
                    <a:pt x="3673" y="0"/>
                    <a:pt x="3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80"/>
            <p:cNvSpPr/>
            <p:nvPr/>
          </p:nvSpPr>
          <p:spPr>
            <a:xfrm>
              <a:off x="1781694" y="4042768"/>
              <a:ext cx="155988" cy="155965"/>
            </a:xfrm>
            <a:custGeom>
              <a:avLst/>
              <a:gdLst/>
              <a:ahLst/>
              <a:cxnLst/>
              <a:rect l="l" t="t" r="r" b="b"/>
              <a:pathLst>
                <a:path w="6909" h="6908" extrusionOk="0">
                  <a:moveTo>
                    <a:pt x="3453" y="1028"/>
                  </a:moveTo>
                  <a:cubicBezTo>
                    <a:pt x="4792" y="1028"/>
                    <a:pt x="5881" y="2116"/>
                    <a:pt x="5881" y="3453"/>
                  </a:cubicBezTo>
                  <a:cubicBezTo>
                    <a:pt x="5881" y="4792"/>
                    <a:pt x="4792" y="5880"/>
                    <a:pt x="3453" y="5880"/>
                  </a:cubicBezTo>
                  <a:cubicBezTo>
                    <a:pt x="2116" y="5880"/>
                    <a:pt x="1028" y="4792"/>
                    <a:pt x="1028" y="3453"/>
                  </a:cubicBezTo>
                  <a:cubicBezTo>
                    <a:pt x="1028" y="2116"/>
                    <a:pt x="2116" y="1028"/>
                    <a:pt x="3453" y="1028"/>
                  </a:cubicBezTo>
                  <a:close/>
                  <a:moveTo>
                    <a:pt x="3453" y="0"/>
                  </a:moveTo>
                  <a:cubicBezTo>
                    <a:pt x="1549" y="0"/>
                    <a:pt x="0" y="1549"/>
                    <a:pt x="0" y="3453"/>
                  </a:cubicBezTo>
                  <a:cubicBezTo>
                    <a:pt x="0" y="5358"/>
                    <a:pt x="1549" y="6908"/>
                    <a:pt x="3453" y="6908"/>
                  </a:cubicBezTo>
                  <a:cubicBezTo>
                    <a:pt x="5358" y="6908"/>
                    <a:pt x="6908" y="5358"/>
                    <a:pt x="6908" y="3453"/>
                  </a:cubicBezTo>
                  <a:cubicBezTo>
                    <a:pt x="6908" y="1549"/>
                    <a:pt x="5358" y="0"/>
                    <a:pt x="34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80"/>
            <p:cNvSpPr/>
            <p:nvPr/>
          </p:nvSpPr>
          <p:spPr>
            <a:xfrm>
              <a:off x="1830620" y="4093839"/>
              <a:ext cx="56015" cy="53847"/>
            </a:xfrm>
            <a:custGeom>
              <a:avLst/>
              <a:gdLst/>
              <a:ahLst/>
              <a:cxnLst/>
              <a:rect l="l" t="t" r="r" b="b"/>
              <a:pathLst>
                <a:path w="2481" h="2385" extrusionOk="0">
                  <a:moveTo>
                    <a:pt x="1286" y="0"/>
                  </a:moveTo>
                  <a:cubicBezTo>
                    <a:pt x="805" y="0"/>
                    <a:pt x="370" y="291"/>
                    <a:pt x="184" y="736"/>
                  </a:cubicBezTo>
                  <a:cubicBezTo>
                    <a:pt x="1" y="1181"/>
                    <a:pt x="103" y="1695"/>
                    <a:pt x="444" y="2035"/>
                  </a:cubicBezTo>
                  <a:cubicBezTo>
                    <a:pt x="672" y="2264"/>
                    <a:pt x="978" y="2385"/>
                    <a:pt x="1288" y="2385"/>
                  </a:cubicBezTo>
                  <a:cubicBezTo>
                    <a:pt x="1442" y="2385"/>
                    <a:pt x="1596" y="2355"/>
                    <a:pt x="1743" y="2295"/>
                  </a:cubicBezTo>
                  <a:cubicBezTo>
                    <a:pt x="2188" y="2109"/>
                    <a:pt x="2480" y="1674"/>
                    <a:pt x="2480" y="1193"/>
                  </a:cubicBezTo>
                  <a:cubicBezTo>
                    <a:pt x="2479" y="535"/>
                    <a:pt x="1945" y="0"/>
                    <a:pt x="1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80"/>
            <p:cNvSpPr/>
            <p:nvPr/>
          </p:nvSpPr>
          <p:spPr>
            <a:xfrm>
              <a:off x="1595001" y="3928097"/>
              <a:ext cx="436446" cy="334282"/>
            </a:xfrm>
            <a:custGeom>
              <a:avLst/>
              <a:gdLst/>
              <a:ahLst/>
              <a:cxnLst/>
              <a:rect l="l" t="t" r="r" b="b"/>
              <a:pathLst>
                <a:path w="19331" h="14806" extrusionOk="0">
                  <a:moveTo>
                    <a:pt x="3447" y="4597"/>
                  </a:moveTo>
                  <a:cubicBezTo>
                    <a:pt x="3904" y="4597"/>
                    <a:pt x="4317" y="4872"/>
                    <a:pt x="4492" y="5295"/>
                  </a:cubicBezTo>
                  <a:cubicBezTo>
                    <a:pt x="4667" y="5718"/>
                    <a:pt x="4571" y="6204"/>
                    <a:pt x="4247" y="6528"/>
                  </a:cubicBezTo>
                  <a:cubicBezTo>
                    <a:pt x="4030" y="6744"/>
                    <a:pt x="3740" y="6860"/>
                    <a:pt x="3446" y="6860"/>
                  </a:cubicBezTo>
                  <a:cubicBezTo>
                    <a:pt x="3300" y="6860"/>
                    <a:pt x="3153" y="6831"/>
                    <a:pt x="3013" y="6774"/>
                  </a:cubicBezTo>
                  <a:cubicBezTo>
                    <a:pt x="2592" y="6598"/>
                    <a:pt x="2316" y="6185"/>
                    <a:pt x="2316" y="5729"/>
                  </a:cubicBezTo>
                  <a:cubicBezTo>
                    <a:pt x="2317" y="5104"/>
                    <a:pt x="2822" y="4599"/>
                    <a:pt x="3447" y="4597"/>
                  </a:cubicBezTo>
                  <a:close/>
                  <a:moveTo>
                    <a:pt x="5359" y="9313"/>
                  </a:moveTo>
                  <a:cubicBezTo>
                    <a:pt x="5695" y="9319"/>
                    <a:pt x="5965" y="9593"/>
                    <a:pt x="5965" y="9931"/>
                  </a:cubicBezTo>
                  <a:cubicBezTo>
                    <a:pt x="5965" y="10268"/>
                    <a:pt x="5695" y="10542"/>
                    <a:pt x="5359" y="10548"/>
                  </a:cubicBezTo>
                  <a:lnTo>
                    <a:pt x="2933" y="10548"/>
                  </a:lnTo>
                  <a:cubicBezTo>
                    <a:pt x="2596" y="10542"/>
                    <a:pt x="2327" y="10268"/>
                    <a:pt x="2327" y="9931"/>
                  </a:cubicBezTo>
                  <a:cubicBezTo>
                    <a:pt x="2327" y="9593"/>
                    <a:pt x="2596" y="9319"/>
                    <a:pt x="2933" y="9313"/>
                  </a:cubicBezTo>
                  <a:close/>
                  <a:moveTo>
                    <a:pt x="5359" y="11237"/>
                  </a:moveTo>
                  <a:cubicBezTo>
                    <a:pt x="5695" y="11243"/>
                    <a:pt x="5965" y="11517"/>
                    <a:pt x="5965" y="11853"/>
                  </a:cubicBezTo>
                  <a:cubicBezTo>
                    <a:pt x="5965" y="12190"/>
                    <a:pt x="5695" y="12464"/>
                    <a:pt x="5359" y="12470"/>
                  </a:cubicBezTo>
                  <a:lnTo>
                    <a:pt x="2933" y="12470"/>
                  </a:lnTo>
                  <a:cubicBezTo>
                    <a:pt x="2596" y="12464"/>
                    <a:pt x="2327" y="12190"/>
                    <a:pt x="2327" y="11853"/>
                  </a:cubicBezTo>
                  <a:cubicBezTo>
                    <a:pt x="2327" y="11517"/>
                    <a:pt x="2596" y="11243"/>
                    <a:pt x="2933" y="11237"/>
                  </a:cubicBezTo>
                  <a:close/>
                  <a:moveTo>
                    <a:pt x="11722" y="3843"/>
                  </a:moveTo>
                  <a:cubicBezTo>
                    <a:pt x="14309" y="3843"/>
                    <a:pt x="16412" y="5946"/>
                    <a:pt x="16412" y="8532"/>
                  </a:cubicBezTo>
                  <a:cubicBezTo>
                    <a:pt x="16412" y="11117"/>
                    <a:pt x="14309" y="13222"/>
                    <a:pt x="11722" y="13222"/>
                  </a:cubicBezTo>
                  <a:lnTo>
                    <a:pt x="11722" y="13220"/>
                  </a:lnTo>
                  <a:cubicBezTo>
                    <a:pt x="9138" y="13220"/>
                    <a:pt x="7034" y="11117"/>
                    <a:pt x="7034" y="8532"/>
                  </a:cubicBezTo>
                  <a:cubicBezTo>
                    <a:pt x="7034" y="5946"/>
                    <a:pt x="9138" y="3843"/>
                    <a:pt x="11722" y="3843"/>
                  </a:cubicBezTo>
                  <a:close/>
                  <a:moveTo>
                    <a:pt x="9460" y="0"/>
                  </a:moveTo>
                  <a:cubicBezTo>
                    <a:pt x="9167" y="0"/>
                    <a:pt x="8913" y="207"/>
                    <a:pt x="8856" y="496"/>
                  </a:cubicBezTo>
                  <a:lnTo>
                    <a:pt x="8503" y="2262"/>
                  </a:lnTo>
                  <a:lnTo>
                    <a:pt x="2427" y="2262"/>
                  </a:lnTo>
                  <a:cubicBezTo>
                    <a:pt x="1090" y="2262"/>
                    <a:pt x="1" y="3350"/>
                    <a:pt x="1" y="4688"/>
                  </a:cubicBezTo>
                  <a:lnTo>
                    <a:pt x="1" y="12378"/>
                  </a:lnTo>
                  <a:cubicBezTo>
                    <a:pt x="1" y="13717"/>
                    <a:pt x="1090" y="14805"/>
                    <a:pt x="2427" y="14805"/>
                  </a:cubicBezTo>
                  <a:lnTo>
                    <a:pt x="16904" y="14805"/>
                  </a:lnTo>
                  <a:cubicBezTo>
                    <a:pt x="18241" y="14805"/>
                    <a:pt x="19329" y="13717"/>
                    <a:pt x="19329" y="12378"/>
                  </a:cubicBezTo>
                  <a:lnTo>
                    <a:pt x="19329" y="4688"/>
                  </a:lnTo>
                  <a:cubicBezTo>
                    <a:pt x="19331" y="3350"/>
                    <a:pt x="18242" y="2262"/>
                    <a:pt x="16905" y="2262"/>
                  </a:cubicBezTo>
                  <a:lnTo>
                    <a:pt x="14944" y="2262"/>
                  </a:lnTo>
                  <a:lnTo>
                    <a:pt x="14590" y="496"/>
                  </a:lnTo>
                  <a:cubicBezTo>
                    <a:pt x="14532" y="207"/>
                    <a:pt x="14279" y="0"/>
                    <a:pt x="139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 name="Google Shape;1356;p80"/>
          <p:cNvGrpSpPr/>
          <p:nvPr/>
        </p:nvGrpSpPr>
        <p:grpSpPr>
          <a:xfrm>
            <a:off x="7117987" y="3569500"/>
            <a:ext cx="332350" cy="355841"/>
            <a:chOff x="1082830" y="3877027"/>
            <a:chExt cx="407592" cy="436400"/>
          </a:xfrm>
        </p:grpSpPr>
        <p:sp>
          <p:nvSpPr>
            <p:cNvPr id="1357" name="Google Shape;1357;p80"/>
            <p:cNvSpPr/>
            <p:nvPr/>
          </p:nvSpPr>
          <p:spPr>
            <a:xfrm>
              <a:off x="1082830" y="3977542"/>
              <a:ext cx="362211" cy="235370"/>
            </a:xfrm>
            <a:custGeom>
              <a:avLst/>
              <a:gdLst/>
              <a:ahLst/>
              <a:cxnLst/>
              <a:rect l="l" t="t" r="r" b="b"/>
              <a:pathLst>
                <a:path w="16043" h="10425" extrusionOk="0">
                  <a:moveTo>
                    <a:pt x="1" y="1"/>
                  </a:moveTo>
                  <a:lnTo>
                    <a:pt x="1" y="10425"/>
                  </a:lnTo>
                  <a:lnTo>
                    <a:pt x="16042" y="521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80"/>
            <p:cNvSpPr/>
            <p:nvPr/>
          </p:nvSpPr>
          <p:spPr>
            <a:xfrm>
              <a:off x="1103105" y="4112488"/>
              <a:ext cx="387317" cy="200940"/>
            </a:xfrm>
            <a:custGeom>
              <a:avLst/>
              <a:gdLst/>
              <a:ahLst/>
              <a:cxnLst/>
              <a:rect l="l" t="t" r="r" b="b"/>
              <a:pathLst>
                <a:path w="17155" h="8900" extrusionOk="0">
                  <a:moveTo>
                    <a:pt x="17154" y="0"/>
                  </a:moveTo>
                  <a:lnTo>
                    <a:pt x="0" y="5573"/>
                  </a:lnTo>
                  <a:lnTo>
                    <a:pt x="10137" y="8867"/>
                  </a:lnTo>
                  <a:cubicBezTo>
                    <a:pt x="10205" y="8889"/>
                    <a:pt x="10275" y="8899"/>
                    <a:pt x="10344" y="8899"/>
                  </a:cubicBezTo>
                  <a:cubicBezTo>
                    <a:pt x="10556" y="8899"/>
                    <a:pt x="10761" y="8800"/>
                    <a:pt x="10890" y="8622"/>
                  </a:cubicBezTo>
                  <a:lnTo>
                    <a:pt x="171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80"/>
            <p:cNvSpPr/>
            <p:nvPr/>
          </p:nvSpPr>
          <p:spPr>
            <a:xfrm>
              <a:off x="1103128" y="3877027"/>
              <a:ext cx="387294" cy="200940"/>
            </a:xfrm>
            <a:custGeom>
              <a:avLst/>
              <a:gdLst/>
              <a:ahLst/>
              <a:cxnLst/>
              <a:rect l="l" t="t" r="r" b="b"/>
              <a:pathLst>
                <a:path w="17154" h="8900" extrusionOk="0">
                  <a:moveTo>
                    <a:pt x="10344" y="0"/>
                  </a:moveTo>
                  <a:cubicBezTo>
                    <a:pt x="10274" y="0"/>
                    <a:pt x="10204" y="11"/>
                    <a:pt x="10136" y="33"/>
                  </a:cubicBezTo>
                  <a:lnTo>
                    <a:pt x="1" y="3327"/>
                  </a:lnTo>
                  <a:lnTo>
                    <a:pt x="17153" y="8900"/>
                  </a:lnTo>
                  <a:lnTo>
                    <a:pt x="10889" y="279"/>
                  </a:lnTo>
                  <a:cubicBezTo>
                    <a:pt x="10760" y="100"/>
                    <a:pt x="10555" y="0"/>
                    <a:pt x="103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0" name="Google Shape;1360;p80"/>
          <p:cNvGrpSpPr/>
          <p:nvPr/>
        </p:nvGrpSpPr>
        <p:grpSpPr>
          <a:xfrm>
            <a:off x="7065923" y="2556243"/>
            <a:ext cx="355841" cy="355841"/>
            <a:chOff x="1072919" y="4438642"/>
            <a:chExt cx="436400" cy="436400"/>
          </a:xfrm>
        </p:grpSpPr>
        <p:sp>
          <p:nvSpPr>
            <p:cNvPr id="1361" name="Google Shape;1361;p80"/>
            <p:cNvSpPr/>
            <p:nvPr/>
          </p:nvSpPr>
          <p:spPr>
            <a:xfrm>
              <a:off x="1094435" y="4460159"/>
              <a:ext cx="414884" cy="414884"/>
            </a:xfrm>
            <a:custGeom>
              <a:avLst/>
              <a:gdLst/>
              <a:ahLst/>
              <a:cxnLst/>
              <a:rect l="l" t="t" r="r" b="b"/>
              <a:pathLst>
                <a:path w="18376" h="18376" extrusionOk="0">
                  <a:moveTo>
                    <a:pt x="14072" y="12127"/>
                  </a:moveTo>
                  <a:cubicBezTo>
                    <a:pt x="14444" y="12127"/>
                    <a:pt x="14747" y="12427"/>
                    <a:pt x="14747" y="12802"/>
                  </a:cubicBezTo>
                  <a:cubicBezTo>
                    <a:pt x="14747" y="13177"/>
                    <a:pt x="14444" y="13477"/>
                    <a:pt x="14072" y="13477"/>
                  </a:cubicBezTo>
                  <a:cubicBezTo>
                    <a:pt x="14062" y="13477"/>
                    <a:pt x="14052" y="13477"/>
                    <a:pt x="14041" y="13476"/>
                  </a:cubicBezTo>
                  <a:lnTo>
                    <a:pt x="11639" y="13476"/>
                  </a:lnTo>
                  <a:cubicBezTo>
                    <a:pt x="11628" y="13477"/>
                    <a:pt x="11618" y="13477"/>
                    <a:pt x="11607" y="13477"/>
                  </a:cubicBezTo>
                  <a:cubicBezTo>
                    <a:pt x="11237" y="13477"/>
                    <a:pt x="10932" y="13177"/>
                    <a:pt x="10932" y="12802"/>
                  </a:cubicBezTo>
                  <a:cubicBezTo>
                    <a:pt x="10932" y="12427"/>
                    <a:pt x="11237" y="12127"/>
                    <a:pt x="11607" y="12127"/>
                  </a:cubicBezTo>
                  <a:cubicBezTo>
                    <a:pt x="11618" y="12127"/>
                    <a:pt x="11628" y="12127"/>
                    <a:pt x="11639" y="12128"/>
                  </a:cubicBezTo>
                  <a:lnTo>
                    <a:pt x="14041" y="12128"/>
                  </a:lnTo>
                  <a:cubicBezTo>
                    <a:pt x="14052" y="12127"/>
                    <a:pt x="14062" y="12127"/>
                    <a:pt x="14072" y="12127"/>
                  </a:cubicBezTo>
                  <a:close/>
                  <a:moveTo>
                    <a:pt x="18376" y="1"/>
                  </a:moveTo>
                  <a:lnTo>
                    <a:pt x="0" y="18376"/>
                  </a:lnTo>
                  <a:lnTo>
                    <a:pt x="17701" y="18376"/>
                  </a:lnTo>
                  <a:cubicBezTo>
                    <a:pt x="18074" y="18376"/>
                    <a:pt x="18376" y="18074"/>
                    <a:pt x="18376" y="17702"/>
                  </a:cubicBezTo>
                  <a:lnTo>
                    <a:pt x="18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80"/>
            <p:cNvSpPr/>
            <p:nvPr/>
          </p:nvSpPr>
          <p:spPr>
            <a:xfrm>
              <a:off x="1072919" y="4438642"/>
              <a:ext cx="414929" cy="414884"/>
            </a:xfrm>
            <a:custGeom>
              <a:avLst/>
              <a:gdLst/>
              <a:ahLst/>
              <a:cxnLst/>
              <a:rect l="l" t="t" r="r" b="b"/>
              <a:pathLst>
                <a:path w="18378" h="18376" extrusionOk="0">
                  <a:moveTo>
                    <a:pt x="5536" y="3731"/>
                  </a:moveTo>
                  <a:cubicBezTo>
                    <a:pt x="5897" y="3731"/>
                    <a:pt x="6193" y="4014"/>
                    <a:pt x="6211" y="4373"/>
                  </a:cubicBezTo>
                  <a:lnTo>
                    <a:pt x="6211" y="4900"/>
                  </a:lnTo>
                  <a:lnTo>
                    <a:pt x="6738" y="4900"/>
                  </a:lnTo>
                  <a:cubicBezTo>
                    <a:pt x="7098" y="4918"/>
                    <a:pt x="7381" y="5214"/>
                    <a:pt x="7381" y="5575"/>
                  </a:cubicBezTo>
                  <a:cubicBezTo>
                    <a:pt x="7381" y="5935"/>
                    <a:pt x="7098" y="6233"/>
                    <a:pt x="6738" y="6249"/>
                  </a:cubicBezTo>
                  <a:lnTo>
                    <a:pt x="6211" y="6249"/>
                  </a:lnTo>
                  <a:lnTo>
                    <a:pt x="6211" y="6776"/>
                  </a:lnTo>
                  <a:cubicBezTo>
                    <a:pt x="6193" y="7136"/>
                    <a:pt x="5897" y="7418"/>
                    <a:pt x="5536" y="7418"/>
                  </a:cubicBezTo>
                  <a:cubicBezTo>
                    <a:pt x="5177" y="7418"/>
                    <a:pt x="4881" y="7136"/>
                    <a:pt x="4862" y="6776"/>
                  </a:cubicBezTo>
                  <a:lnTo>
                    <a:pt x="4862" y="6249"/>
                  </a:lnTo>
                  <a:lnTo>
                    <a:pt x="4335" y="6249"/>
                  </a:lnTo>
                  <a:cubicBezTo>
                    <a:pt x="3975" y="6233"/>
                    <a:pt x="3692" y="5935"/>
                    <a:pt x="3692" y="5575"/>
                  </a:cubicBezTo>
                  <a:cubicBezTo>
                    <a:pt x="3692" y="5214"/>
                    <a:pt x="3975" y="4918"/>
                    <a:pt x="4335" y="4900"/>
                  </a:cubicBezTo>
                  <a:lnTo>
                    <a:pt x="4862" y="4900"/>
                  </a:lnTo>
                  <a:lnTo>
                    <a:pt x="4862" y="4373"/>
                  </a:lnTo>
                  <a:cubicBezTo>
                    <a:pt x="4881" y="4014"/>
                    <a:pt x="5177" y="3731"/>
                    <a:pt x="5536" y="3731"/>
                  </a:cubicBezTo>
                  <a:close/>
                  <a:moveTo>
                    <a:pt x="675" y="1"/>
                  </a:moveTo>
                  <a:cubicBezTo>
                    <a:pt x="303" y="1"/>
                    <a:pt x="0" y="303"/>
                    <a:pt x="0" y="676"/>
                  </a:cubicBezTo>
                  <a:lnTo>
                    <a:pt x="0" y="18376"/>
                  </a:lnTo>
                  <a:lnTo>
                    <a:pt x="183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3" name="Google Shape;1363;p80"/>
          <p:cNvGrpSpPr/>
          <p:nvPr/>
        </p:nvGrpSpPr>
        <p:grpSpPr>
          <a:xfrm>
            <a:off x="4759214" y="4188319"/>
            <a:ext cx="351920" cy="355841"/>
            <a:chOff x="1616472" y="4425276"/>
            <a:chExt cx="431591" cy="436400"/>
          </a:xfrm>
        </p:grpSpPr>
        <p:sp>
          <p:nvSpPr>
            <p:cNvPr id="1364" name="Google Shape;1364;p80"/>
            <p:cNvSpPr/>
            <p:nvPr/>
          </p:nvSpPr>
          <p:spPr>
            <a:xfrm>
              <a:off x="1773837" y="4587451"/>
              <a:ext cx="274226" cy="274226"/>
            </a:xfrm>
            <a:custGeom>
              <a:avLst/>
              <a:gdLst/>
              <a:ahLst/>
              <a:cxnLst/>
              <a:rect l="l" t="t" r="r" b="b"/>
              <a:pathLst>
                <a:path w="12146" h="12146" extrusionOk="0">
                  <a:moveTo>
                    <a:pt x="9663" y="1789"/>
                  </a:moveTo>
                  <a:cubicBezTo>
                    <a:pt x="10026" y="1789"/>
                    <a:pt x="10321" y="2085"/>
                    <a:pt x="10321" y="2448"/>
                  </a:cubicBezTo>
                  <a:lnTo>
                    <a:pt x="10321" y="8346"/>
                  </a:lnTo>
                  <a:lnTo>
                    <a:pt x="10322" y="8345"/>
                  </a:lnTo>
                  <a:lnTo>
                    <a:pt x="10322" y="8345"/>
                  </a:lnTo>
                  <a:cubicBezTo>
                    <a:pt x="10322" y="8710"/>
                    <a:pt x="10026" y="9006"/>
                    <a:pt x="9663" y="9006"/>
                  </a:cubicBezTo>
                  <a:lnTo>
                    <a:pt x="2483" y="9006"/>
                  </a:lnTo>
                  <a:cubicBezTo>
                    <a:pt x="2119" y="9005"/>
                    <a:pt x="1824" y="8710"/>
                    <a:pt x="1824" y="8346"/>
                  </a:cubicBezTo>
                  <a:lnTo>
                    <a:pt x="1824" y="2448"/>
                  </a:lnTo>
                  <a:cubicBezTo>
                    <a:pt x="1824" y="2085"/>
                    <a:pt x="2119" y="1790"/>
                    <a:pt x="2483" y="1789"/>
                  </a:cubicBezTo>
                  <a:close/>
                  <a:moveTo>
                    <a:pt x="660" y="1"/>
                  </a:moveTo>
                  <a:cubicBezTo>
                    <a:pt x="296" y="1"/>
                    <a:pt x="1" y="296"/>
                    <a:pt x="1" y="661"/>
                  </a:cubicBezTo>
                  <a:lnTo>
                    <a:pt x="1" y="11487"/>
                  </a:lnTo>
                  <a:cubicBezTo>
                    <a:pt x="1" y="11851"/>
                    <a:pt x="296" y="12145"/>
                    <a:pt x="660" y="12145"/>
                  </a:cubicBezTo>
                  <a:lnTo>
                    <a:pt x="11487" y="12145"/>
                  </a:lnTo>
                  <a:cubicBezTo>
                    <a:pt x="11851" y="12145"/>
                    <a:pt x="12145" y="11851"/>
                    <a:pt x="12145" y="11487"/>
                  </a:cubicBezTo>
                  <a:lnTo>
                    <a:pt x="12145" y="661"/>
                  </a:lnTo>
                  <a:cubicBezTo>
                    <a:pt x="12145" y="296"/>
                    <a:pt x="11851" y="1"/>
                    <a:pt x="114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80"/>
            <p:cNvSpPr/>
            <p:nvPr/>
          </p:nvSpPr>
          <p:spPr>
            <a:xfrm>
              <a:off x="1616472" y="4425276"/>
              <a:ext cx="274204" cy="274204"/>
            </a:xfrm>
            <a:custGeom>
              <a:avLst/>
              <a:gdLst/>
              <a:ahLst/>
              <a:cxnLst/>
              <a:rect l="l" t="t" r="r" b="b"/>
              <a:pathLst>
                <a:path w="12145" h="12145" extrusionOk="0">
                  <a:moveTo>
                    <a:pt x="660" y="0"/>
                  </a:moveTo>
                  <a:cubicBezTo>
                    <a:pt x="295" y="0"/>
                    <a:pt x="0" y="295"/>
                    <a:pt x="0" y="658"/>
                  </a:cubicBezTo>
                  <a:lnTo>
                    <a:pt x="0" y="11485"/>
                  </a:lnTo>
                  <a:cubicBezTo>
                    <a:pt x="0" y="11848"/>
                    <a:pt x="295" y="12143"/>
                    <a:pt x="660" y="12145"/>
                  </a:cubicBezTo>
                  <a:lnTo>
                    <a:pt x="2168" y="12145"/>
                  </a:lnTo>
                  <a:lnTo>
                    <a:pt x="2168" y="8924"/>
                  </a:lnTo>
                  <a:cubicBezTo>
                    <a:pt x="1956" y="8808"/>
                    <a:pt x="1823" y="8586"/>
                    <a:pt x="1823" y="8344"/>
                  </a:cubicBezTo>
                  <a:lnTo>
                    <a:pt x="1823" y="2446"/>
                  </a:lnTo>
                  <a:cubicBezTo>
                    <a:pt x="1823" y="2083"/>
                    <a:pt x="2119" y="1788"/>
                    <a:pt x="2483" y="1788"/>
                  </a:cubicBezTo>
                  <a:lnTo>
                    <a:pt x="9664" y="1788"/>
                  </a:lnTo>
                  <a:cubicBezTo>
                    <a:pt x="9960" y="1788"/>
                    <a:pt x="10220" y="1987"/>
                    <a:pt x="10298" y="2274"/>
                  </a:cubicBezTo>
                  <a:lnTo>
                    <a:pt x="12145" y="2274"/>
                  </a:lnTo>
                  <a:lnTo>
                    <a:pt x="12145" y="658"/>
                  </a:lnTo>
                  <a:cubicBezTo>
                    <a:pt x="12145" y="295"/>
                    <a:pt x="11848" y="0"/>
                    <a:pt x="114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80"/>
            <p:cNvSpPr/>
            <p:nvPr/>
          </p:nvSpPr>
          <p:spPr>
            <a:xfrm>
              <a:off x="1695155" y="4506352"/>
              <a:ext cx="274226" cy="274226"/>
            </a:xfrm>
            <a:custGeom>
              <a:avLst/>
              <a:gdLst/>
              <a:ahLst/>
              <a:cxnLst/>
              <a:rect l="l" t="t" r="r" b="b"/>
              <a:pathLst>
                <a:path w="12146" h="12146" extrusionOk="0">
                  <a:moveTo>
                    <a:pt x="660" y="1"/>
                  </a:moveTo>
                  <a:cubicBezTo>
                    <a:pt x="295" y="1"/>
                    <a:pt x="0" y="296"/>
                    <a:pt x="0" y="659"/>
                  </a:cubicBezTo>
                  <a:lnTo>
                    <a:pt x="0" y="11486"/>
                  </a:lnTo>
                  <a:cubicBezTo>
                    <a:pt x="0" y="11851"/>
                    <a:pt x="295" y="12146"/>
                    <a:pt x="660" y="12146"/>
                  </a:cubicBezTo>
                  <a:lnTo>
                    <a:pt x="2168" y="12146"/>
                  </a:lnTo>
                  <a:lnTo>
                    <a:pt x="2168" y="8924"/>
                  </a:lnTo>
                  <a:cubicBezTo>
                    <a:pt x="1956" y="8809"/>
                    <a:pt x="1823" y="8587"/>
                    <a:pt x="1823" y="8345"/>
                  </a:cubicBezTo>
                  <a:lnTo>
                    <a:pt x="1823" y="2447"/>
                  </a:lnTo>
                  <a:cubicBezTo>
                    <a:pt x="1823" y="2084"/>
                    <a:pt x="2118" y="1789"/>
                    <a:pt x="2483" y="1789"/>
                  </a:cubicBezTo>
                  <a:lnTo>
                    <a:pt x="9662" y="1789"/>
                  </a:lnTo>
                  <a:cubicBezTo>
                    <a:pt x="9960" y="1789"/>
                    <a:pt x="10220" y="1987"/>
                    <a:pt x="10297" y="2275"/>
                  </a:cubicBezTo>
                  <a:lnTo>
                    <a:pt x="12145" y="2275"/>
                  </a:lnTo>
                  <a:lnTo>
                    <a:pt x="12145" y="659"/>
                  </a:lnTo>
                  <a:cubicBezTo>
                    <a:pt x="12145" y="296"/>
                    <a:pt x="11850" y="1"/>
                    <a:pt x="114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80"/>
          <p:cNvGrpSpPr/>
          <p:nvPr/>
        </p:nvGrpSpPr>
        <p:grpSpPr>
          <a:xfrm>
            <a:off x="7933620" y="2556243"/>
            <a:ext cx="166847" cy="355841"/>
            <a:chOff x="2110378" y="4430514"/>
            <a:chExt cx="204620" cy="436400"/>
          </a:xfrm>
        </p:grpSpPr>
        <p:sp>
          <p:nvSpPr>
            <p:cNvPr id="1368" name="Google Shape;1368;p80"/>
            <p:cNvSpPr/>
            <p:nvPr/>
          </p:nvSpPr>
          <p:spPr>
            <a:xfrm>
              <a:off x="2186080" y="4739962"/>
              <a:ext cx="51657" cy="49671"/>
            </a:xfrm>
            <a:custGeom>
              <a:avLst/>
              <a:gdLst/>
              <a:ahLst/>
              <a:cxnLst/>
              <a:rect l="l" t="t" r="r" b="b"/>
              <a:pathLst>
                <a:path w="2288" h="2200" extrusionOk="0">
                  <a:moveTo>
                    <a:pt x="1187" y="0"/>
                  </a:moveTo>
                  <a:cubicBezTo>
                    <a:pt x="742" y="0"/>
                    <a:pt x="342" y="269"/>
                    <a:pt x="171" y="679"/>
                  </a:cubicBezTo>
                  <a:cubicBezTo>
                    <a:pt x="0" y="1091"/>
                    <a:pt x="95" y="1564"/>
                    <a:pt x="409" y="1877"/>
                  </a:cubicBezTo>
                  <a:cubicBezTo>
                    <a:pt x="620" y="2088"/>
                    <a:pt x="902" y="2200"/>
                    <a:pt x="1188" y="2200"/>
                  </a:cubicBezTo>
                  <a:cubicBezTo>
                    <a:pt x="1329" y="2200"/>
                    <a:pt x="1472" y="2173"/>
                    <a:pt x="1607" y="2117"/>
                  </a:cubicBezTo>
                  <a:cubicBezTo>
                    <a:pt x="2019" y="1946"/>
                    <a:pt x="2286" y="1545"/>
                    <a:pt x="2287" y="1101"/>
                  </a:cubicBezTo>
                  <a:cubicBezTo>
                    <a:pt x="2286" y="494"/>
                    <a:pt x="1794" y="2"/>
                    <a:pt x="1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80"/>
            <p:cNvSpPr/>
            <p:nvPr/>
          </p:nvSpPr>
          <p:spPr>
            <a:xfrm>
              <a:off x="2110378" y="4430514"/>
              <a:ext cx="204620" cy="436400"/>
            </a:xfrm>
            <a:custGeom>
              <a:avLst/>
              <a:gdLst/>
              <a:ahLst/>
              <a:cxnLst/>
              <a:rect l="l" t="t" r="r" b="b"/>
              <a:pathLst>
                <a:path w="9063" h="19329" extrusionOk="0">
                  <a:moveTo>
                    <a:pt x="4540" y="2499"/>
                  </a:moveTo>
                  <a:cubicBezTo>
                    <a:pt x="4889" y="2499"/>
                    <a:pt x="5170" y="2781"/>
                    <a:pt x="5170" y="3129"/>
                  </a:cubicBezTo>
                  <a:lnTo>
                    <a:pt x="5170" y="12533"/>
                  </a:lnTo>
                  <a:cubicBezTo>
                    <a:pt x="6167" y="12809"/>
                    <a:pt x="6900" y="13724"/>
                    <a:pt x="6900" y="14807"/>
                  </a:cubicBezTo>
                  <a:cubicBezTo>
                    <a:pt x="6900" y="16107"/>
                    <a:pt x="5842" y="17167"/>
                    <a:pt x="4540" y="17167"/>
                  </a:cubicBezTo>
                  <a:cubicBezTo>
                    <a:pt x="3237" y="17164"/>
                    <a:pt x="2181" y="16109"/>
                    <a:pt x="2180" y="14807"/>
                  </a:cubicBezTo>
                  <a:cubicBezTo>
                    <a:pt x="2180" y="13724"/>
                    <a:pt x="2914" y="12809"/>
                    <a:pt x="3909" y="12533"/>
                  </a:cubicBezTo>
                  <a:lnTo>
                    <a:pt x="3909" y="3129"/>
                  </a:lnTo>
                  <a:cubicBezTo>
                    <a:pt x="3909" y="2781"/>
                    <a:pt x="4193" y="2499"/>
                    <a:pt x="4540" y="2499"/>
                  </a:cubicBezTo>
                  <a:close/>
                  <a:moveTo>
                    <a:pt x="4540" y="0"/>
                  </a:moveTo>
                  <a:cubicBezTo>
                    <a:pt x="3010" y="0"/>
                    <a:pt x="1767" y="1244"/>
                    <a:pt x="1767" y="2773"/>
                  </a:cubicBezTo>
                  <a:lnTo>
                    <a:pt x="1767" y="11233"/>
                  </a:lnTo>
                  <a:cubicBezTo>
                    <a:pt x="669" y="12082"/>
                    <a:pt x="24" y="13390"/>
                    <a:pt x="17" y="14778"/>
                  </a:cubicBezTo>
                  <a:cubicBezTo>
                    <a:pt x="1" y="17253"/>
                    <a:pt x="2002" y="19295"/>
                    <a:pt x="4476" y="19329"/>
                  </a:cubicBezTo>
                  <a:lnTo>
                    <a:pt x="4540" y="19329"/>
                  </a:lnTo>
                  <a:cubicBezTo>
                    <a:pt x="7031" y="19329"/>
                    <a:pt x="9061" y="17313"/>
                    <a:pt x="9061" y="14805"/>
                  </a:cubicBezTo>
                  <a:cubicBezTo>
                    <a:pt x="9063" y="13409"/>
                    <a:pt x="8418" y="12088"/>
                    <a:pt x="7313" y="11233"/>
                  </a:cubicBezTo>
                  <a:lnTo>
                    <a:pt x="7313" y="2773"/>
                  </a:lnTo>
                  <a:cubicBezTo>
                    <a:pt x="7313" y="1244"/>
                    <a:pt x="6069" y="0"/>
                    <a:pt x="45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0" name="Google Shape;1370;p80"/>
          <p:cNvGrpSpPr/>
          <p:nvPr/>
        </p:nvGrpSpPr>
        <p:grpSpPr>
          <a:xfrm>
            <a:off x="7168112" y="3101627"/>
            <a:ext cx="355859" cy="278355"/>
            <a:chOff x="2389684" y="4498744"/>
            <a:chExt cx="436423" cy="341372"/>
          </a:xfrm>
        </p:grpSpPr>
        <p:sp>
          <p:nvSpPr>
            <p:cNvPr id="1371" name="Google Shape;1371;p80"/>
            <p:cNvSpPr/>
            <p:nvPr/>
          </p:nvSpPr>
          <p:spPr>
            <a:xfrm>
              <a:off x="2470985" y="4646084"/>
              <a:ext cx="97715" cy="94013"/>
            </a:xfrm>
            <a:custGeom>
              <a:avLst/>
              <a:gdLst/>
              <a:ahLst/>
              <a:cxnLst/>
              <a:rect l="l" t="t" r="r" b="b"/>
              <a:pathLst>
                <a:path w="4328" h="4164" extrusionOk="0">
                  <a:moveTo>
                    <a:pt x="2247" y="0"/>
                  </a:moveTo>
                  <a:cubicBezTo>
                    <a:pt x="1404" y="0"/>
                    <a:pt x="645" y="507"/>
                    <a:pt x="323" y="1285"/>
                  </a:cubicBezTo>
                  <a:cubicBezTo>
                    <a:pt x="0" y="2063"/>
                    <a:pt x="178" y="2959"/>
                    <a:pt x="774" y="3554"/>
                  </a:cubicBezTo>
                  <a:cubicBezTo>
                    <a:pt x="1172" y="3952"/>
                    <a:pt x="1704" y="4164"/>
                    <a:pt x="2246" y="4164"/>
                  </a:cubicBezTo>
                  <a:cubicBezTo>
                    <a:pt x="2514" y="4164"/>
                    <a:pt x="2784" y="4112"/>
                    <a:pt x="3042" y="4005"/>
                  </a:cubicBezTo>
                  <a:cubicBezTo>
                    <a:pt x="3820" y="3683"/>
                    <a:pt x="4328" y="2924"/>
                    <a:pt x="4328" y="2082"/>
                  </a:cubicBezTo>
                  <a:cubicBezTo>
                    <a:pt x="4326" y="933"/>
                    <a:pt x="3395" y="2"/>
                    <a:pt x="2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80"/>
            <p:cNvSpPr/>
            <p:nvPr/>
          </p:nvSpPr>
          <p:spPr>
            <a:xfrm>
              <a:off x="2590195" y="4661505"/>
              <a:ext cx="35379" cy="63194"/>
            </a:xfrm>
            <a:custGeom>
              <a:avLst/>
              <a:gdLst/>
              <a:ahLst/>
              <a:cxnLst/>
              <a:rect l="l" t="t" r="r" b="b"/>
              <a:pathLst>
                <a:path w="1567" h="2799" extrusionOk="0">
                  <a:moveTo>
                    <a:pt x="1" y="0"/>
                  </a:moveTo>
                  <a:cubicBezTo>
                    <a:pt x="411" y="888"/>
                    <a:pt x="411" y="1911"/>
                    <a:pt x="1" y="2798"/>
                  </a:cubicBezTo>
                  <a:lnTo>
                    <a:pt x="1567" y="2798"/>
                  </a:lnTo>
                  <a:cubicBezTo>
                    <a:pt x="1155" y="1911"/>
                    <a:pt x="1155" y="888"/>
                    <a:pt x="1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80"/>
            <p:cNvSpPr/>
            <p:nvPr/>
          </p:nvSpPr>
          <p:spPr>
            <a:xfrm>
              <a:off x="2389684" y="4498744"/>
              <a:ext cx="436423" cy="341372"/>
            </a:xfrm>
            <a:custGeom>
              <a:avLst/>
              <a:gdLst/>
              <a:ahLst/>
              <a:cxnLst/>
              <a:rect l="l" t="t" r="r" b="b"/>
              <a:pathLst>
                <a:path w="19330" h="15120" extrusionOk="0">
                  <a:moveTo>
                    <a:pt x="13474" y="5265"/>
                  </a:moveTo>
                  <a:cubicBezTo>
                    <a:pt x="13476" y="5265"/>
                    <a:pt x="13479" y="5265"/>
                    <a:pt x="13481" y="5265"/>
                  </a:cubicBezTo>
                  <a:cubicBezTo>
                    <a:pt x="15323" y="5265"/>
                    <a:pt x="16823" y="6764"/>
                    <a:pt x="16823" y="8608"/>
                  </a:cubicBezTo>
                  <a:cubicBezTo>
                    <a:pt x="16823" y="10449"/>
                    <a:pt x="15324" y="11950"/>
                    <a:pt x="13481" y="11950"/>
                  </a:cubicBezTo>
                  <a:cubicBezTo>
                    <a:pt x="12750" y="11950"/>
                    <a:pt x="12040" y="11711"/>
                    <a:pt x="11459" y="11267"/>
                  </a:cubicBezTo>
                  <a:lnTo>
                    <a:pt x="7869" y="11267"/>
                  </a:lnTo>
                  <a:cubicBezTo>
                    <a:pt x="7288" y="11711"/>
                    <a:pt x="6577" y="11950"/>
                    <a:pt x="5848" y="11950"/>
                  </a:cubicBezTo>
                  <a:cubicBezTo>
                    <a:pt x="4004" y="11950"/>
                    <a:pt x="2505" y="10449"/>
                    <a:pt x="2505" y="8608"/>
                  </a:cubicBezTo>
                  <a:cubicBezTo>
                    <a:pt x="2505" y="6764"/>
                    <a:pt x="4004" y="5265"/>
                    <a:pt x="5848" y="5265"/>
                  </a:cubicBezTo>
                  <a:cubicBezTo>
                    <a:pt x="5850" y="5265"/>
                    <a:pt x="5852" y="5265"/>
                    <a:pt x="5854" y="5265"/>
                  </a:cubicBezTo>
                  <a:cubicBezTo>
                    <a:pt x="6582" y="5265"/>
                    <a:pt x="7290" y="5506"/>
                    <a:pt x="7867" y="5948"/>
                  </a:cubicBezTo>
                  <a:lnTo>
                    <a:pt x="11459" y="5948"/>
                  </a:lnTo>
                  <a:cubicBezTo>
                    <a:pt x="12038" y="5506"/>
                    <a:pt x="12745" y="5265"/>
                    <a:pt x="13474" y="5265"/>
                  </a:cubicBezTo>
                  <a:close/>
                  <a:moveTo>
                    <a:pt x="2418" y="1"/>
                  </a:moveTo>
                  <a:cubicBezTo>
                    <a:pt x="2069" y="1"/>
                    <a:pt x="1787" y="284"/>
                    <a:pt x="1787" y="631"/>
                  </a:cubicBezTo>
                  <a:lnTo>
                    <a:pt x="1787" y="2098"/>
                  </a:lnTo>
                  <a:cubicBezTo>
                    <a:pt x="784" y="2154"/>
                    <a:pt x="1" y="2983"/>
                    <a:pt x="1" y="3985"/>
                  </a:cubicBezTo>
                  <a:lnTo>
                    <a:pt x="1" y="13230"/>
                  </a:lnTo>
                  <a:cubicBezTo>
                    <a:pt x="1" y="14273"/>
                    <a:pt x="847" y="15118"/>
                    <a:pt x="1891" y="15120"/>
                  </a:cubicBezTo>
                  <a:lnTo>
                    <a:pt x="17438" y="15120"/>
                  </a:lnTo>
                  <a:cubicBezTo>
                    <a:pt x="18481" y="15120"/>
                    <a:pt x="19328" y="14273"/>
                    <a:pt x="19329" y="13230"/>
                  </a:cubicBezTo>
                  <a:lnTo>
                    <a:pt x="19329" y="3985"/>
                  </a:lnTo>
                  <a:cubicBezTo>
                    <a:pt x="19328" y="2981"/>
                    <a:pt x="18544" y="2154"/>
                    <a:pt x="17541" y="2098"/>
                  </a:cubicBezTo>
                  <a:lnTo>
                    <a:pt x="17541" y="631"/>
                  </a:lnTo>
                  <a:cubicBezTo>
                    <a:pt x="17541" y="284"/>
                    <a:pt x="17259" y="1"/>
                    <a:pt x="16911" y="1"/>
                  </a:cubicBezTo>
                  <a:lnTo>
                    <a:pt x="14939" y="1"/>
                  </a:lnTo>
                  <a:cubicBezTo>
                    <a:pt x="14591" y="1"/>
                    <a:pt x="14308" y="284"/>
                    <a:pt x="14308" y="631"/>
                  </a:cubicBezTo>
                  <a:lnTo>
                    <a:pt x="14308" y="2094"/>
                  </a:lnTo>
                  <a:lnTo>
                    <a:pt x="12583" y="2094"/>
                  </a:lnTo>
                  <a:lnTo>
                    <a:pt x="12583" y="1152"/>
                  </a:lnTo>
                  <a:cubicBezTo>
                    <a:pt x="12583" y="805"/>
                    <a:pt x="12301" y="522"/>
                    <a:pt x="11953" y="522"/>
                  </a:cubicBezTo>
                  <a:lnTo>
                    <a:pt x="7376" y="522"/>
                  </a:lnTo>
                  <a:cubicBezTo>
                    <a:pt x="7028" y="522"/>
                    <a:pt x="6745" y="804"/>
                    <a:pt x="6745" y="1152"/>
                  </a:cubicBezTo>
                  <a:lnTo>
                    <a:pt x="6745" y="2094"/>
                  </a:lnTo>
                  <a:lnTo>
                    <a:pt x="5020" y="2094"/>
                  </a:lnTo>
                  <a:lnTo>
                    <a:pt x="5020" y="631"/>
                  </a:lnTo>
                  <a:cubicBezTo>
                    <a:pt x="5020" y="284"/>
                    <a:pt x="4738" y="1"/>
                    <a:pt x="4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80"/>
            <p:cNvSpPr/>
            <p:nvPr/>
          </p:nvSpPr>
          <p:spPr>
            <a:xfrm>
              <a:off x="2643365" y="4646084"/>
              <a:ext cx="97715" cy="94013"/>
            </a:xfrm>
            <a:custGeom>
              <a:avLst/>
              <a:gdLst/>
              <a:ahLst/>
              <a:cxnLst/>
              <a:rect l="l" t="t" r="r" b="b"/>
              <a:pathLst>
                <a:path w="4328" h="4164" extrusionOk="0">
                  <a:moveTo>
                    <a:pt x="2245" y="0"/>
                  </a:moveTo>
                  <a:cubicBezTo>
                    <a:pt x="1403" y="0"/>
                    <a:pt x="644" y="507"/>
                    <a:pt x="323" y="1285"/>
                  </a:cubicBezTo>
                  <a:cubicBezTo>
                    <a:pt x="0" y="2063"/>
                    <a:pt x="178" y="2959"/>
                    <a:pt x="774" y="3554"/>
                  </a:cubicBezTo>
                  <a:cubicBezTo>
                    <a:pt x="1172" y="3952"/>
                    <a:pt x="1704" y="4164"/>
                    <a:pt x="2245" y="4164"/>
                  </a:cubicBezTo>
                  <a:cubicBezTo>
                    <a:pt x="2513" y="4164"/>
                    <a:pt x="2784" y="4112"/>
                    <a:pt x="3042" y="4005"/>
                  </a:cubicBezTo>
                  <a:cubicBezTo>
                    <a:pt x="3820" y="3683"/>
                    <a:pt x="4328" y="2924"/>
                    <a:pt x="4328" y="2082"/>
                  </a:cubicBezTo>
                  <a:cubicBezTo>
                    <a:pt x="4326" y="933"/>
                    <a:pt x="3395" y="2"/>
                    <a:pt x="2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5" name="Google Shape;1375;p80"/>
          <p:cNvGrpSpPr/>
          <p:nvPr/>
        </p:nvGrpSpPr>
        <p:grpSpPr>
          <a:xfrm>
            <a:off x="1656811" y="2556162"/>
            <a:ext cx="295071" cy="355841"/>
            <a:chOff x="2881693" y="4427873"/>
            <a:chExt cx="361872" cy="436400"/>
          </a:xfrm>
        </p:grpSpPr>
        <p:sp>
          <p:nvSpPr>
            <p:cNvPr id="1376" name="Google Shape;1376;p80"/>
            <p:cNvSpPr/>
            <p:nvPr/>
          </p:nvSpPr>
          <p:spPr>
            <a:xfrm>
              <a:off x="2960150" y="4427873"/>
              <a:ext cx="205004" cy="205026"/>
            </a:xfrm>
            <a:custGeom>
              <a:avLst/>
              <a:gdLst/>
              <a:ahLst/>
              <a:cxnLst/>
              <a:rect l="l" t="t" r="r" b="b"/>
              <a:pathLst>
                <a:path w="9080" h="9081" extrusionOk="0">
                  <a:moveTo>
                    <a:pt x="4540" y="0"/>
                  </a:moveTo>
                  <a:cubicBezTo>
                    <a:pt x="2037" y="0"/>
                    <a:pt x="1" y="2036"/>
                    <a:pt x="1" y="4540"/>
                  </a:cubicBezTo>
                  <a:cubicBezTo>
                    <a:pt x="1" y="7043"/>
                    <a:pt x="2037" y="9080"/>
                    <a:pt x="4540" y="9080"/>
                  </a:cubicBezTo>
                  <a:cubicBezTo>
                    <a:pt x="7043" y="9080"/>
                    <a:pt x="9079" y="7043"/>
                    <a:pt x="9079" y="4541"/>
                  </a:cubicBezTo>
                  <a:cubicBezTo>
                    <a:pt x="9079" y="2038"/>
                    <a:pt x="7043" y="0"/>
                    <a:pt x="45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80"/>
            <p:cNvSpPr/>
            <p:nvPr/>
          </p:nvSpPr>
          <p:spPr>
            <a:xfrm>
              <a:off x="2984669" y="4740413"/>
              <a:ext cx="155965" cy="123860"/>
            </a:xfrm>
            <a:custGeom>
              <a:avLst/>
              <a:gdLst/>
              <a:ahLst/>
              <a:cxnLst/>
              <a:rect l="l" t="t" r="r" b="b"/>
              <a:pathLst>
                <a:path w="6908" h="5486" extrusionOk="0">
                  <a:moveTo>
                    <a:pt x="3455" y="2107"/>
                  </a:moveTo>
                  <a:cubicBezTo>
                    <a:pt x="3536" y="2107"/>
                    <a:pt x="3619" y="2123"/>
                    <a:pt x="3698" y="2155"/>
                  </a:cubicBezTo>
                  <a:cubicBezTo>
                    <a:pt x="3934" y="2254"/>
                    <a:pt x="4090" y="2486"/>
                    <a:pt x="4090" y="2743"/>
                  </a:cubicBezTo>
                  <a:cubicBezTo>
                    <a:pt x="4090" y="3095"/>
                    <a:pt x="3806" y="3380"/>
                    <a:pt x="3454" y="3380"/>
                  </a:cubicBezTo>
                  <a:cubicBezTo>
                    <a:pt x="3197" y="3380"/>
                    <a:pt x="2965" y="3225"/>
                    <a:pt x="2866" y="2987"/>
                  </a:cubicBezTo>
                  <a:cubicBezTo>
                    <a:pt x="2768" y="2749"/>
                    <a:pt x="2822" y="2476"/>
                    <a:pt x="3004" y="2294"/>
                  </a:cubicBezTo>
                  <a:cubicBezTo>
                    <a:pt x="3126" y="2172"/>
                    <a:pt x="3289" y="2107"/>
                    <a:pt x="3455" y="2107"/>
                  </a:cubicBezTo>
                  <a:close/>
                  <a:moveTo>
                    <a:pt x="630" y="1"/>
                  </a:moveTo>
                  <a:cubicBezTo>
                    <a:pt x="282" y="1"/>
                    <a:pt x="1" y="283"/>
                    <a:pt x="1" y="631"/>
                  </a:cubicBezTo>
                  <a:lnTo>
                    <a:pt x="1" y="4857"/>
                  </a:lnTo>
                  <a:cubicBezTo>
                    <a:pt x="1" y="5203"/>
                    <a:pt x="281" y="5486"/>
                    <a:pt x="627" y="5486"/>
                  </a:cubicBezTo>
                  <a:cubicBezTo>
                    <a:pt x="628" y="5486"/>
                    <a:pt x="629" y="5486"/>
                    <a:pt x="630" y="5486"/>
                  </a:cubicBezTo>
                  <a:lnTo>
                    <a:pt x="6277" y="5486"/>
                  </a:lnTo>
                  <a:cubicBezTo>
                    <a:pt x="6278" y="5486"/>
                    <a:pt x="6278" y="5486"/>
                    <a:pt x="6279" y="5486"/>
                  </a:cubicBezTo>
                  <a:cubicBezTo>
                    <a:pt x="6627" y="5486"/>
                    <a:pt x="6907" y="5203"/>
                    <a:pt x="6907" y="4857"/>
                  </a:cubicBezTo>
                  <a:lnTo>
                    <a:pt x="6907" y="631"/>
                  </a:lnTo>
                  <a:cubicBezTo>
                    <a:pt x="6907" y="283"/>
                    <a:pt x="6625" y="1"/>
                    <a:pt x="62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80"/>
            <p:cNvSpPr/>
            <p:nvPr/>
          </p:nvSpPr>
          <p:spPr>
            <a:xfrm>
              <a:off x="2881693" y="4627255"/>
              <a:ext cx="361872" cy="172311"/>
            </a:xfrm>
            <a:custGeom>
              <a:avLst/>
              <a:gdLst/>
              <a:ahLst/>
              <a:cxnLst/>
              <a:rect l="l" t="t" r="r" b="b"/>
              <a:pathLst>
                <a:path w="16028" h="7632" extrusionOk="0">
                  <a:moveTo>
                    <a:pt x="4118" y="1"/>
                  </a:moveTo>
                  <a:cubicBezTo>
                    <a:pt x="1665" y="1373"/>
                    <a:pt x="1" y="3997"/>
                    <a:pt x="1" y="7001"/>
                  </a:cubicBezTo>
                  <a:cubicBezTo>
                    <a:pt x="2" y="7350"/>
                    <a:pt x="284" y="7631"/>
                    <a:pt x="631" y="7631"/>
                  </a:cubicBezTo>
                  <a:lnTo>
                    <a:pt x="3301" y="7631"/>
                  </a:lnTo>
                  <a:lnTo>
                    <a:pt x="3301" y="5642"/>
                  </a:lnTo>
                  <a:cubicBezTo>
                    <a:pt x="3302" y="4598"/>
                    <a:pt x="4147" y="3753"/>
                    <a:pt x="5191" y="3752"/>
                  </a:cubicBezTo>
                  <a:lnTo>
                    <a:pt x="10838" y="3752"/>
                  </a:lnTo>
                  <a:cubicBezTo>
                    <a:pt x="11883" y="3753"/>
                    <a:pt x="12728" y="4598"/>
                    <a:pt x="12729" y="5642"/>
                  </a:cubicBezTo>
                  <a:lnTo>
                    <a:pt x="12729" y="7631"/>
                  </a:lnTo>
                  <a:lnTo>
                    <a:pt x="15399" y="7631"/>
                  </a:lnTo>
                  <a:cubicBezTo>
                    <a:pt x="15746" y="7631"/>
                    <a:pt x="16028" y="7350"/>
                    <a:pt x="16028" y="7001"/>
                  </a:cubicBezTo>
                  <a:cubicBezTo>
                    <a:pt x="16028" y="3996"/>
                    <a:pt x="14365" y="1373"/>
                    <a:pt x="11912" y="1"/>
                  </a:cubicBezTo>
                  <a:cubicBezTo>
                    <a:pt x="11770" y="131"/>
                    <a:pt x="11621" y="252"/>
                    <a:pt x="11468" y="366"/>
                  </a:cubicBezTo>
                  <a:lnTo>
                    <a:pt x="11468" y="2679"/>
                  </a:lnTo>
                  <a:cubicBezTo>
                    <a:pt x="11474" y="3031"/>
                    <a:pt x="11191" y="3320"/>
                    <a:pt x="10838" y="3320"/>
                  </a:cubicBezTo>
                  <a:cubicBezTo>
                    <a:pt x="10486" y="3320"/>
                    <a:pt x="10201" y="3031"/>
                    <a:pt x="10207" y="2679"/>
                  </a:cubicBezTo>
                  <a:lnTo>
                    <a:pt x="10207" y="1080"/>
                  </a:lnTo>
                  <a:cubicBezTo>
                    <a:pt x="9504" y="1366"/>
                    <a:pt x="8759" y="1510"/>
                    <a:pt x="8014" y="1510"/>
                  </a:cubicBezTo>
                  <a:cubicBezTo>
                    <a:pt x="7269" y="1510"/>
                    <a:pt x="6524" y="1366"/>
                    <a:pt x="5821" y="1080"/>
                  </a:cubicBezTo>
                  <a:lnTo>
                    <a:pt x="5821" y="2679"/>
                  </a:lnTo>
                  <a:cubicBezTo>
                    <a:pt x="5821" y="3027"/>
                    <a:pt x="5540" y="3308"/>
                    <a:pt x="5191" y="3308"/>
                  </a:cubicBezTo>
                  <a:cubicBezTo>
                    <a:pt x="4843" y="3308"/>
                    <a:pt x="4560" y="3027"/>
                    <a:pt x="4560" y="2679"/>
                  </a:cubicBezTo>
                  <a:lnTo>
                    <a:pt x="4560" y="366"/>
                  </a:lnTo>
                  <a:cubicBezTo>
                    <a:pt x="4407" y="252"/>
                    <a:pt x="4260" y="131"/>
                    <a:pt x="4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9" name="Google Shape;1379;p80"/>
          <p:cNvGrpSpPr/>
          <p:nvPr/>
        </p:nvGrpSpPr>
        <p:grpSpPr>
          <a:xfrm>
            <a:off x="7635861" y="3105345"/>
            <a:ext cx="355841" cy="270843"/>
            <a:chOff x="3346857" y="4480027"/>
            <a:chExt cx="436400" cy="332160"/>
          </a:xfrm>
        </p:grpSpPr>
        <p:sp>
          <p:nvSpPr>
            <p:cNvPr id="1380" name="Google Shape;1380;p80"/>
            <p:cNvSpPr/>
            <p:nvPr/>
          </p:nvSpPr>
          <p:spPr>
            <a:xfrm>
              <a:off x="3346857" y="4480027"/>
              <a:ext cx="308228" cy="203310"/>
            </a:xfrm>
            <a:custGeom>
              <a:avLst/>
              <a:gdLst/>
              <a:ahLst/>
              <a:cxnLst/>
              <a:rect l="l" t="t" r="r" b="b"/>
              <a:pathLst>
                <a:path w="13652" h="9005" extrusionOk="0">
                  <a:moveTo>
                    <a:pt x="13023" y="1"/>
                  </a:moveTo>
                  <a:cubicBezTo>
                    <a:pt x="13022" y="1"/>
                    <a:pt x="13021" y="1"/>
                    <a:pt x="13021" y="1"/>
                  </a:cubicBezTo>
                  <a:lnTo>
                    <a:pt x="631" y="1"/>
                  </a:lnTo>
                  <a:cubicBezTo>
                    <a:pt x="282" y="1"/>
                    <a:pt x="0" y="283"/>
                    <a:pt x="0" y="630"/>
                  </a:cubicBezTo>
                  <a:lnTo>
                    <a:pt x="0" y="8374"/>
                  </a:lnTo>
                  <a:cubicBezTo>
                    <a:pt x="0" y="8721"/>
                    <a:pt x="283" y="9005"/>
                    <a:pt x="631" y="9005"/>
                  </a:cubicBezTo>
                  <a:lnTo>
                    <a:pt x="13021" y="9005"/>
                  </a:lnTo>
                  <a:cubicBezTo>
                    <a:pt x="13368" y="9003"/>
                    <a:pt x="13651" y="8721"/>
                    <a:pt x="13651" y="8374"/>
                  </a:cubicBezTo>
                  <a:lnTo>
                    <a:pt x="13651" y="630"/>
                  </a:lnTo>
                  <a:cubicBezTo>
                    <a:pt x="13651" y="283"/>
                    <a:pt x="13369" y="1"/>
                    <a:pt x="130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80"/>
            <p:cNvSpPr/>
            <p:nvPr/>
          </p:nvSpPr>
          <p:spPr>
            <a:xfrm>
              <a:off x="3410977" y="4544463"/>
              <a:ext cx="308183" cy="203288"/>
            </a:xfrm>
            <a:custGeom>
              <a:avLst/>
              <a:gdLst/>
              <a:ahLst/>
              <a:cxnLst/>
              <a:rect l="l" t="t" r="r" b="b"/>
              <a:pathLst>
                <a:path w="13650" h="9004" extrusionOk="0">
                  <a:moveTo>
                    <a:pt x="12071" y="0"/>
                  </a:moveTo>
                  <a:lnTo>
                    <a:pt x="12071" y="5520"/>
                  </a:lnTo>
                  <a:cubicBezTo>
                    <a:pt x="12069" y="6564"/>
                    <a:pt x="11224" y="7409"/>
                    <a:pt x="10181" y="7410"/>
                  </a:cubicBezTo>
                  <a:lnTo>
                    <a:pt x="0" y="7410"/>
                  </a:lnTo>
                  <a:lnTo>
                    <a:pt x="0" y="8373"/>
                  </a:lnTo>
                  <a:cubicBezTo>
                    <a:pt x="0" y="8721"/>
                    <a:pt x="282" y="9004"/>
                    <a:pt x="631" y="9004"/>
                  </a:cubicBezTo>
                  <a:lnTo>
                    <a:pt x="13019" y="9004"/>
                  </a:lnTo>
                  <a:cubicBezTo>
                    <a:pt x="13367" y="9004"/>
                    <a:pt x="13650" y="8721"/>
                    <a:pt x="13650" y="8373"/>
                  </a:cubicBezTo>
                  <a:lnTo>
                    <a:pt x="13650" y="631"/>
                  </a:lnTo>
                  <a:cubicBezTo>
                    <a:pt x="13650" y="282"/>
                    <a:pt x="13368"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80"/>
            <p:cNvSpPr/>
            <p:nvPr/>
          </p:nvSpPr>
          <p:spPr>
            <a:xfrm>
              <a:off x="3475075" y="4608854"/>
              <a:ext cx="308183" cy="203333"/>
            </a:xfrm>
            <a:custGeom>
              <a:avLst/>
              <a:gdLst/>
              <a:ahLst/>
              <a:cxnLst/>
              <a:rect l="l" t="t" r="r" b="b"/>
              <a:pathLst>
                <a:path w="13650" h="9006" extrusionOk="0">
                  <a:moveTo>
                    <a:pt x="12070" y="0"/>
                  </a:moveTo>
                  <a:lnTo>
                    <a:pt x="12070" y="5521"/>
                  </a:lnTo>
                  <a:cubicBezTo>
                    <a:pt x="12070" y="6565"/>
                    <a:pt x="11224" y="7411"/>
                    <a:pt x="10180" y="7413"/>
                  </a:cubicBezTo>
                  <a:lnTo>
                    <a:pt x="0" y="7413"/>
                  </a:lnTo>
                  <a:lnTo>
                    <a:pt x="0" y="8375"/>
                  </a:lnTo>
                  <a:cubicBezTo>
                    <a:pt x="0" y="8722"/>
                    <a:pt x="282" y="9005"/>
                    <a:pt x="631" y="9005"/>
                  </a:cubicBezTo>
                  <a:lnTo>
                    <a:pt x="13019" y="9005"/>
                  </a:lnTo>
                  <a:cubicBezTo>
                    <a:pt x="13368" y="9005"/>
                    <a:pt x="13650" y="8722"/>
                    <a:pt x="13650" y="8375"/>
                  </a:cubicBezTo>
                  <a:lnTo>
                    <a:pt x="13650" y="631"/>
                  </a:lnTo>
                  <a:cubicBezTo>
                    <a:pt x="13650" y="283"/>
                    <a:pt x="13368" y="0"/>
                    <a:pt x="13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3" name="Google Shape;1383;p80"/>
          <p:cNvSpPr/>
          <p:nvPr/>
        </p:nvSpPr>
        <p:spPr>
          <a:xfrm>
            <a:off x="8103405" y="3062648"/>
            <a:ext cx="279555" cy="355835"/>
          </a:xfrm>
          <a:custGeom>
            <a:avLst/>
            <a:gdLst/>
            <a:ahLst/>
            <a:cxnLst/>
            <a:rect l="l" t="t" r="r" b="b"/>
            <a:pathLst>
              <a:path w="15187" h="19331" extrusionOk="0">
                <a:moveTo>
                  <a:pt x="8998" y="15733"/>
                </a:moveTo>
                <a:lnTo>
                  <a:pt x="8998" y="16543"/>
                </a:lnTo>
                <a:lnTo>
                  <a:pt x="8375" y="16297"/>
                </a:lnTo>
                <a:lnTo>
                  <a:pt x="8998" y="15733"/>
                </a:lnTo>
                <a:close/>
                <a:moveTo>
                  <a:pt x="10258" y="15733"/>
                </a:moveTo>
                <a:lnTo>
                  <a:pt x="10881" y="16297"/>
                </a:lnTo>
                <a:lnTo>
                  <a:pt x="10258" y="16543"/>
                </a:lnTo>
                <a:lnTo>
                  <a:pt x="10258" y="15733"/>
                </a:lnTo>
                <a:close/>
                <a:moveTo>
                  <a:pt x="7457" y="1"/>
                </a:moveTo>
                <a:cubicBezTo>
                  <a:pt x="5717" y="1"/>
                  <a:pt x="3976" y="663"/>
                  <a:pt x="2651" y="1988"/>
                </a:cubicBezTo>
                <a:cubicBezTo>
                  <a:pt x="2" y="4638"/>
                  <a:pt x="0" y="8949"/>
                  <a:pt x="2651" y="11600"/>
                </a:cubicBezTo>
                <a:cubicBezTo>
                  <a:pt x="2774" y="11721"/>
                  <a:pt x="2934" y="11781"/>
                  <a:pt x="3094" y="11781"/>
                </a:cubicBezTo>
                <a:cubicBezTo>
                  <a:pt x="3255" y="11781"/>
                  <a:pt x="3417" y="11719"/>
                  <a:pt x="3540" y="11597"/>
                </a:cubicBezTo>
                <a:cubicBezTo>
                  <a:pt x="3785" y="11352"/>
                  <a:pt x="3785" y="10955"/>
                  <a:pt x="3543" y="10708"/>
                </a:cubicBezTo>
                <a:cubicBezTo>
                  <a:pt x="3445" y="10610"/>
                  <a:pt x="3513" y="9975"/>
                  <a:pt x="4169" y="9319"/>
                </a:cubicBezTo>
                <a:cubicBezTo>
                  <a:pt x="4670" y="8818"/>
                  <a:pt x="5167" y="8656"/>
                  <a:pt x="5413" y="8656"/>
                </a:cubicBezTo>
                <a:cubicBezTo>
                  <a:pt x="5484" y="8656"/>
                  <a:pt x="5534" y="8670"/>
                  <a:pt x="5557" y="8693"/>
                </a:cubicBezTo>
                <a:cubicBezTo>
                  <a:pt x="5680" y="8812"/>
                  <a:pt x="5838" y="8871"/>
                  <a:pt x="5997" y="8871"/>
                </a:cubicBezTo>
                <a:cubicBezTo>
                  <a:pt x="6158" y="8871"/>
                  <a:pt x="6320" y="8810"/>
                  <a:pt x="6443" y="8687"/>
                </a:cubicBezTo>
                <a:cubicBezTo>
                  <a:pt x="6686" y="8443"/>
                  <a:pt x="6689" y="8049"/>
                  <a:pt x="6448" y="7801"/>
                </a:cubicBezTo>
                <a:cubicBezTo>
                  <a:pt x="6387" y="7740"/>
                  <a:pt x="6376" y="7391"/>
                  <a:pt x="6679" y="6908"/>
                </a:cubicBezTo>
                <a:lnTo>
                  <a:pt x="8998" y="9227"/>
                </a:lnTo>
                <a:lnTo>
                  <a:pt x="8998" y="14034"/>
                </a:lnTo>
                <a:lnTo>
                  <a:pt x="4348" y="18230"/>
                </a:lnTo>
                <a:cubicBezTo>
                  <a:pt x="4090" y="18464"/>
                  <a:pt x="4069" y="18862"/>
                  <a:pt x="4303" y="19121"/>
                </a:cubicBezTo>
                <a:cubicBezTo>
                  <a:pt x="4427" y="19259"/>
                  <a:pt x="4598" y="19329"/>
                  <a:pt x="4770" y="19329"/>
                </a:cubicBezTo>
                <a:cubicBezTo>
                  <a:pt x="4921" y="19329"/>
                  <a:pt x="5072" y="19275"/>
                  <a:pt x="5193" y="19166"/>
                </a:cubicBezTo>
                <a:lnTo>
                  <a:pt x="7330" y="17237"/>
                </a:lnTo>
                <a:lnTo>
                  <a:pt x="8998" y="17899"/>
                </a:lnTo>
                <a:lnTo>
                  <a:pt x="8998" y="18699"/>
                </a:lnTo>
                <a:cubicBezTo>
                  <a:pt x="9004" y="19042"/>
                  <a:pt x="9284" y="19318"/>
                  <a:pt x="9627" y="19318"/>
                </a:cubicBezTo>
                <a:cubicBezTo>
                  <a:pt x="9972" y="19318"/>
                  <a:pt x="10252" y="19042"/>
                  <a:pt x="10258" y="18699"/>
                </a:cubicBezTo>
                <a:lnTo>
                  <a:pt x="10258" y="17899"/>
                </a:lnTo>
                <a:lnTo>
                  <a:pt x="11925" y="17237"/>
                </a:lnTo>
                <a:lnTo>
                  <a:pt x="14063" y="19169"/>
                </a:lnTo>
                <a:cubicBezTo>
                  <a:pt x="14183" y="19277"/>
                  <a:pt x="14334" y="19330"/>
                  <a:pt x="14484" y="19330"/>
                </a:cubicBezTo>
                <a:cubicBezTo>
                  <a:pt x="14657" y="19330"/>
                  <a:pt x="14828" y="19260"/>
                  <a:pt x="14953" y="19122"/>
                </a:cubicBezTo>
                <a:cubicBezTo>
                  <a:pt x="15187" y="18864"/>
                  <a:pt x="15166" y="18465"/>
                  <a:pt x="14908" y="18232"/>
                </a:cubicBezTo>
                <a:lnTo>
                  <a:pt x="10258" y="14036"/>
                </a:lnTo>
                <a:lnTo>
                  <a:pt x="10258" y="11785"/>
                </a:lnTo>
                <a:lnTo>
                  <a:pt x="11164" y="11785"/>
                </a:lnTo>
                <a:cubicBezTo>
                  <a:pt x="11512" y="11785"/>
                  <a:pt x="11795" y="11502"/>
                  <a:pt x="11795" y="11155"/>
                </a:cubicBezTo>
                <a:lnTo>
                  <a:pt x="11795" y="8966"/>
                </a:lnTo>
                <a:cubicBezTo>
                  <a:pt x="11795" y="8617"/>
                  <a:pt x="11512" y="8335"/>
                  <a:pt x="11164" y="8335"/>
                </a:cubicBezTo>
                <a:lnTo>
                  <a:pt x="9889" y="8335"/>
                </a:lnTo>
                <a:lnTo>
                  <a:pt x="7571" y="6016"/>
                </a:lnTo>
                <a:cubicBezTo>
                  <a:pt x="7894" y="5813"/>
                  <a:pt x="8158" y="5751"/>
                  <a:pt x="8315" y="5751"/>
                </a:cubicBezTo>
                <a:cubicBezTo>
                  <a:pt x="8392" y="5751"/>
                  <a:pt x="8444" y="5766"/>
                  <a:pt x="8464" y="5787"/>
                </a:cubicBezTo>
                <a:cubicBezTo>
                  <a:pt x="8587" y="5909"/>
                  <a:pt x="8749" y="5971"/>
                  <a:pt x="8910" y="5971"/>
                </a:cubicBezTo>
                <a:cubicBezTo>
                  <a:pt x="9071" y="5971"/>
                  <a:pt x="9233" y="5909"/>
                  <a:pt x="9356" y="5787"/>
                </a:cubicBezTo>
                <a:cubicBezTo>
                  <a:pt x="9603" y="5540"/>
                  <a:pt x="9603" y="5140"/>
                  <a:pt x="9356" y="4895"/>
                </a:cubicBezTo>
                <a:cubicBezTo>
                  <a:pt x="9258" y="4797"/>
                  <a:pt x="9321" y="4167"/>
                  <a:pt x="9982" y="3505"/>
                </a:cubicBezTo>
                <a:cubicBezTo>
                  <a:pt x="10490" y="2997"/>
                  <a:pt x="10979" y="2843"/>
                  <a:pt x="11224" y="2843"/>
                </a:cubicBezTo>
                <a:cubicBezTo>
                  <a:pt x="11297" y="2843"/>
                  <a:pt x="11348" y="2857"/>
                  <a:pt x="11371" y="2879"/>
                </a:cubicBezTo>
                <a:cubicBezTo>
                  <a:pt x="11495" y="3007"/>
                  <a:pt x="11659" y="3071"/>
                  <a:pt x="11823" y="3071"/>
                </a:cubicBezTo>
                <a:cubicBezTo>
                  <a:pt x="11984" y="3071"/>
                  <a:pt x="12146" y="3009"/>
                  <a:pt x="12269" y="2887"/>
                </a:cubicBezTo>
                <a:cubicBezTo>
                  <a:pt x="12517" y="2637"/>
                  <a:pt x="12514" y="2233"/>
                  <a:pt x="12262" y="1988"/>
                </a:cubicBezTo>
                <a:cubicBezTo>
                  <a:pt x="10937" y="663"/>
                  <a:pt x="9197" y="1"/>
                  <a:pt x="74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4" name="Google Shape;1384;p80"/>
          <p:cNvGrpSpPr/>
          <p:nvPr/>
        </p:nvGrpSpPr>
        <p:grpSpPr>
          <a:xfrm>
            <a:off x="7547943" y="2556243"/>
            <a:ext cx="259724" cy="355841"/>
            <a:chOff x="4245464" y="4427895"/>
            <a:chExt cx="318523" cy="436400"/>
          </a:xfrm>
        </p:grpSpPr>
        <p:sp>
          <p:nvSpPr>
            <p:cNvPr id="1385" name="Google Shape;1385;p80"/>
            <p:cNvSpPr/>
            <p:nvPr/>
          </p:nvSpPr>
          <p:spPr>
            <a:xfrm>
              <a:off x="4263097" y="4427895"/>
              <a:ext cx="283438" cy="436400"/>
            </a:xfrm>
            <a:custGeom>
              <a:avLst/>
              <a:gdLst/>
              <a:ahLst/>
              <a:cxnLst/>
              <a:rect l="l" t="t" r="r" b="b"/>
              <a:pathLst>
                <a:path w="12554" h="19329" extrusionOk="0">
                  <a:moveTo>
                    <a:pt x="6860" y="1"/>
                  </a:moveTo>
                  <a:cubicBezTo>
                    <a:pt x="6657" y="1"/>
                    <a:pt x="6453" y="96"/>
                    <a:pt x="6327" y="310"/>
                  </a:cubicBezTo>
                  <a:lnTo>
                    <a:pt x="247" y="10651"/>
                  </a:lnTo>
                  <a:cubicBezTo>
                    <a:pt x="0" y="11071"/>
                    <a:pt x="304" y="11601"/>
                    <a:pt x="790" y="11601"/>
                  </a:cubicBezTo>
                  <a:lnTo>
                    <a:pt x="5459" y="11601"/>
                  </a:lnTo>
                  <a:lnTo>
                    <a:pt x="5053" y="18661"/>
                  </a:lnTo>
                  <a:cubicBezTo>
                    <a:pt x="5029" y="19071"/>
                    <a:pt x="5358" y="19328"/>
                    <a:pt x="5691" y="19328"/>
                  </a:cubicBezTo>
                  <a:cubicBezTo>
                    <a:pt x="5894" y="19328"/>
                    <a:pt x="6098" y="19232"/>
                    <a:pt x="6225" y="19017"/>
                  </a:cubicBezTo>
                  <a:lnTo>
                    <a:pt x="12307" y="8676"/>
                  </a:lnTo>
                  <a:cubicBezTo>
                    <a:pt x="12553" y="8257"/>
                    <a:pt x="12250" y="7728"/>
                    <a:pt x="11764" y="7728"/>
                  </a:cubicBezTo>
                  <a:lnTo>
                    <a:pt x="7095" y="7728"/>
                  </a:lnTo>
                  <a:lnTo>
                    <a:pt x="7499" y="666"/>
                  </a:lnTo>
                  <a:cubicBezTo>
                    <a:pt x="7523" y="257"/>
                    <a:pt x="7193" y="1"/>
                    <a:pt x="6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80"/>
            <p:cNvSpPr/>
            <p:nvPr/>
          </p:nvSpPr>
          <p:spPr>
            <a:xfrm>
              <a:off x="4245690" y="4765474"/>
              <a:ext cx="56150" cy="53328"/>
            </a:xfrm>
            <a:custGeom>
              <a:avLst/>
              <a:gdLst/>
              <a:ahLst/>
              <a:cxnLst/>
              <a:rect l="l" t="t" r="r" b="b"/>
              <a:pathLst>
                <a:path w="2487" h="2362" extrusionOk="0">
                  <a:moveTo>
                    <a:pt x="1793" y="0"/>
                  </a:moveTo>
                  <a:cubicBezTo>
                    <a:pt x="1630" y="0"/>
                    <a:pt x="1468" y="63"/>
                    <a:pt x="1345" y="188"/>
                  </a:cubicBezTo>
                  <a:lnTo>
                    <a:pt x="240" y="1292"/>
                  </a:lnTo>
                  <a:cubicBezTo>
                    <a:pt x="0" y="1540"/>
                    <a:pt x="3" y="1934"/>
                    <a:pt x="247" y="2176"/>
                  </a:cubicBezTo>
                  <a:cubicBezTo>
                    <a:pt x="370" y="2299"/>
                    <a:pt x="532" y="2361"/>
                    <a:pt x="693" y="2361"/>
                  </a:cubicBezTo>
                  <a:cubicBezTo>
                    <a:pt x="851" y="2361"/>
                    <a:pt x="1010" y="2302"/>
                    <a:pt x="1132" y="2184"/>
                  </a:cubicBezTo>
                  <a:lnTo>
                    <a:pt x="2236" y="1079"/>
                  </a:lnTo>
                  <a:cubicBezTo>
                    <a:pt x="2485" y="834"/>
                    <a:pt x="2486" y="432"/>
                    <a:pt x="2239" y="185"/>
                  </a:cubicBezTo>
                  <a:cubicBezTo>
                    <a:pt x="2116" y="62"/>
                    <a:pt x="1954" y="0"/>
                    <a:pt x="17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80"/>
            <p:cNvSpPr/>
            <p:nvPr/>
          </p:nvSpPr>
          <p:spPr>
            <a:xfrm>
              <a:off x="4245464" y="4486258"/>
              <a:ext cx="56489" cy="53667"/>
            </a:xfrm>
            <a:custGeom>
              <a:avLst/>
              <a:gdLst/>
              <a:ahLst/>
              <a:cxnLst/>
              <a:rect l="l" t="t" r="r" b="b"/>
              <a:pathLst>
                <a:path w="2502" h="2377" extrusionOk="0">
                  <a:moveTo>
                    <a:pt x="693" y="1"/>
                  </a:moveTo>
                  <a:cubicBezTo>
                    <a:pt x="532" y="1"/>
                    <a:pt x="370" y="63"/>
                    <a:pt x="247" y="186"/>
                  </a:cubicBezTo>
                  <a:cubicBezTo>
                    <a:pt x="0" y="433"/>
                    <a:pt x="2" y="834"/>
                    <a:pt x="250" y="1081"/>
                  </a:cubicBezTo>
                  <a:lnTo>
                    <a:pt x="1355" y="2184"/>
                  </a:lnTo>
                  <a:cubicBezTo>
                    <a:pt x="1479" y="2312"/>
                    <a:pt x="1643" y="2376"/>
                    <a:pt x="1808" y="2376"/>
                  </a:cubicBezTo>
                  <a:cubicBezTo>
                    <a:pt x="1969" y="2376"/>
                    <a:pt x="2130" y="2315"/>
                    <a:pt x="2254" y="2191"/>
                  </a:cubicBezTo>
                  <a:cubicBezTo>
                    <a:pt x="2502" y="1943"/>
                    <a:pt x="2499" y="1538"/>
                    <a:pt x="2246" y="1294"/>
                  </a:cubicBezTo>
                  <a:lnTo>
                    <a:pt x="1142" y="189"/>
                  </a:lnTo>
                  <a:cubicBezTo>
                    <a:pt x="1018" y="64"/>
                    <a:pt x="856" y="1"/>
                    <a:pt x="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80"/>
            <p:cNvSpPr/>
            <p:nvPr/>
          </p:nvSpPr>
          <p:spPr>
            <a:xfrm>
              <a:off x="4508018" y="4765700"/>
              <a:ext cx="55879" cy="53102"/>
            </a:xfrm>
            <a:custGeom>
              <a:avLst/>
              <a:gdLst/>
              <a:ahLst/>
              <a:cxnLst/>
              <a:rect l="l" t="t" r="r" b="b"/>
              <a:pathLst>
                <a:path w="2475" h="2352" extrusionOk="0">
                  <a:moveTo>
                    <a:pt x="692" y="1"/>
                  </a:moveTo>
                  <a:cubicBezTo>
                    <a:pt x="530" y="1"/>
                    <a:pt x="370" y="62"/>
                    <a:pt x="247" y="184"/>
                  </a:cubicBezTo>
                  <a:cubicBezTo>
                    <a:pt x="4" y="428"/>
                    <a:pt x="1" y="822"/>
                    <a:pt x="240" y="1069"/>
                  </a:cubicBezTo>
                  <a:lnTo>
                    <a:pt x="1345" y="2174"/>
                  </a:lnTo>
                  <a:cubicBezTo>
                    <a:pt x="1467" y="2292"/>
                    <a:pt x="1625" y="2351"/>
                    <a:pt x="1783" y="2351"/>
                  </a:cubicBezTo>
                  <a:cubicBezTo>
                    <a:pt x="1944" y="2351"/>
                    <a:pt x="2106" y="2289"/>
                    <a:pt x="2228" y="2166"/>
                  </a:cubicBezTo>
                  <a:cubicBezTo>
                    <a:pt x="2472" y="1924"/>
                    <a:pt x="2475" y="1530"/>
                    <a:pt x="2235" y="1282"/>
                  </a:cubicBezTo>
                  <a:lnTo>
                    <a:pt x="1132" y="178"/>
                  </a:lnTo>
                  <a:cubicBezTo>
                    <a:pt x="1009" y="60"/>
                    <a:pt x="850" y="1"/>
                    <a:pt x="6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80"/>
            <p:cNvSpPr/>
            <p:nvPr/>
          </p:nvSpPr>
          <p:spPr>
            <a:xfrm>
              <a:off x="4507860" y="4486416"/>
              <a:ext cx="56128" cy="53351"/>
            </a:xfrm>
            <a:custGeom>
              <a:avLst/>
              <a:gdLst/>
              <a:ahLst/>
              <a:cxnLst/>
              <a:rect l="l" t="t" r="r" b="b"/>
              <a:pathLst>
                <a:path w="2486" h="2363" extrusionOk="0">
                  <a:moveTo>
                    <a:pt x="1793" y="0"/>
                  </a:moveTo>
                  <a:cubicBezTo>
                    <a:pt x="1634" y="0"/>
                    <a:pt x="1474" y="61"/>
                    <a:pt x="1352" y="182"/>
                  </a:cubicBezTo>
                  <a:lnTo>
                    <a:pt x="247" y="1287"/>
                  </a:lnTo>
                  <a:cubicBezTo>
                    <a:pt x="0" y="1532"/>
                    <a:pt x="0" y="1932"/>
                    <a:pt x="247" y="2177"/>
                  </a:cubicBezTo>
                  <a:cubicBezTo>
                    <a:pt x="370" y="2300"/>
                    <a:pt x="531" y="2362"/>
                    <a:pt x="692" y="2362"/>
                  </a:cubicBezTo>
                  <a:cubicBezTo>
                    <a:pt x="854" y="2362"/>
                    <a:pt x="1016" y="2300"/>
                    <a:pt x="1139" y="2177"/>
                  </a:cubicBezTo>
                  <a:lnTo>
                    <a:pt x="2242" y="1074"/>
                  </a:lnTo>
                  <a:cubicBezTo>
                    <a:pt x="2486" y="827"/>
                    <a:pt x="2485" y="430"/>
                    <a:pt x="2239" y="185"/>
                  </a:cubicBezTo>
                  <a:cubicBezTo>
                    <a:pt x="2116" y="62"/>
                    <a:pt x="1955" y="0"/>
                    <a:pt x="17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0" name="Google Shape;1390;p80"/>
          <p:cNvSpPr/>
          <p:nvPr/>
        </p:nvSpPr>
        <p:spPr>
          <a:xfrm>
            <a:off x="5960080" y="3078726"/>
            <a:ext cx="355835" cy="355817"/>
          </a:xfrm>
          <a:custGeom>
            <a:avLst/>
            <a:gdLst/>
            <a:ahLst/>
            <a:cxnLst/>
            <a:rect l="l" t="t" r="r" b="b"/>
            <a:pathLst>
              <a:path w="19331" h="19330" extrusionOk="0">
                <a:moveTo>
                  <a:pt x="15959" y="2697"/>
                </a:moveTo>
                <a:cubicBezTo>
                  <a:pt x="16331" y="2697"/>
                  <a:pt x="16632" y="2999"/>
                  <a:pt x="16632" y="3373"/>
                </a:cubicBezTo>
                <a:lnTo>
                  <a:pt x="16632" y="13683"/>
                </a:lnTo>
                <a:cubicBezTo>
                  <a:pt x="16628" y="13544"/>
                  <a:pt x="16579" y="13412"/>
                  <a:pt x="16495" y="13302"/>
                </a:cubicBezTo>
                <a:lnTo>
                  <a:pt x="12315" y="7807"/>
                </a:lnTo>
                <a:cubicBezTo>
                  <a:pt x="12180" y="7631"/>
                  <a:pt x="11979" y="7542"/>
                  <a:pt x="11778" y="7542"/>
                </a:cubicBezTo>
                <a:cubicBezTo>
                  <a:pt x="11578" y="7542"/>
                  <a:pt x="11377" y="7631"/>
                  <a:pt x="11242" y="7807"/>
                </a:cubicBezTo>
                <a:lnTo>
                  <a:pt x="10512" y="8766"/>
                </a:lnTo>
                <a:lnTo>
                  <a:pt x="11294" y="9794"/>
                </a:lnTo>
                <a:cubicBezTo>
                  <a:pt x="11519" y="10090"/>
                  <a:pt x="11462" y="10513"/>
                  <a:pt x="11166" y="10739"/>
                </a:cubicBezTo>
                <a:cubicBezTo>
                  <a:pt x="11044" y="10832"/>
                  <a:pt x="10901" y="10877"/>
                  <a:pt x="10758" y="10877"/>
                </a:cubicBezTo>
                <a:cubicBezTo>
                  <a:pt x="10555" y="10877"/>
                  <a:pt x="10354" y="10785"/>
                  <a:pt x="10222" y="10611"/>
                </a:cubicBezTo>
                <a:cubicBezTo>
                  <a:pt x="9768" y="10015"/>
                  <a:pt x="8621" y="8508"/>
                  <a:pt x="8089" y="7809"/>
                </a:cubicBezTo>
                <a:cubicBezTo>
                  <a:pt x="7954" y="7631"/>
                  <a:pt x="7754" y="7543"/>
                  <a:pt x="7553" y="7543"/>
                </a:cubicBezTo>
                <a:cubicBezTo>
                  <a:pt x="7352" y="7543"/>
                  <a:pt x="7151" y="7631"/>
                  <a:pt x="7015" y="7809"/>
                </a:cubicBezTo>
                <a:lnTo>
                  <a:pt x="2837" y="13304"/>
                </a:lnTo>
                <a:cubicBezTo>
                  <a:pt x="2752" y="13412"/>
                  <a:pt x="2704" y="13546"/>
                  <a:pt x="2698" y="13683"/>
                </a:cubicBezTo>
                <a:lnTo>
                  <a:pt x="2698" y="3372"/>
                </a:lnTo>
                <a:cubicBezTo>
                  <a:pt x="2699" y="2999"/>
                  <a:pt x="3000" y="2697"/>
                  <a:pt x="3372" y="2697"/>
                </a:cubicBezTo>
                <a:close/>
                <a:moveTo>
                  <a:pt x="3823" y="15733"/>
                </a:moveTo>
                <a:cubicBezTo>
                  <a:pt x="3967" y="15733"/>
                  <a:pt x="4113" y="15761"/>
                  <a:pt x="4252" y="15818"/>
                </a:cubicBezTo>
                <a:cubicBezTo>
                  <a:pt x="4671" y="15992"/>
                  <a:pt x="4946" y="16402"/>
                  <a:pt x="4946" y="16856"/>
                </a:cubicBezTo>
                <a:cubicBezTo>
                  <a:pt x="4946" y="17476"/>
                  <a:pt x="4442" y="17980"/>
                  <a:pt x="3822" y="17980"/>
                </a:cubicBezTo>
                <a:cubicBezTo>
                  <a:pt x="3368" y="17980"/>
                  <a:pt x="2958" y="17707"/>
                  <a:pt x="2784" y="17287"/>
                </a:cubicBezTo>
                <a:cubicBezTo>
                  <a:pt x="2609" y="16866"/>
                  <a:pt x="2705" y="16383"/>
                  <a:pt x="3028" y="16062"/>
                </a:cubicBezTo>
                <a:cubicBezTo>
                  <a:pt x="3243" y="15847"/>
                  <a:pt x="3530" y="15733"/>
                  <a:pt x="3823" y="15733"/>
                </a:cubicBezTo>
                <a:close/>
                <a:moveTo>
                  <a:pt x="7418" y="15733"/>
                </a:moveTo>
                <a:cubicBezTo>
                  <a:pt x="7563" y="15733"/>
                  <a:pt x="7708" y="15761"/>
                  <a:pt x="7847" y="15818"/>
                </a:cubicBezTo>
                <a:cubicBezTo>
                  <a:pt x="8267" y="15992"/>
                  <a:pt x="8542" y="16402"/>
                  <a:pt x="8542" y="16856"/>
                </a:cubicBezTo>
                <a:cubicBezTo>
                  <a:pt x="8540" y="17476"/>
                  <a:pt x="8038" y="17980"/>
                  <a:pt x="7418" y="17980"/>
                </a:cubicBezTo>
                <a:cubicBezTo>
                  <a:pt x="6963" y="17980"/>
                  <a:pt x="6554" y="17707"/>
                  <a:pt x="6379" y="17287"/>
                </a:cubicBezTo>
                <a:cubicBezTo>
                  <a:pt x="6205" y="16866"/>
                  <a:pt x="6301" y="16383"/>
                  <a:pt x="6623" y="16062"/>
                </a:cubicBezTo>
                <a:cubicBezTo>
                  <a:pt x="6837" y="15847"/>
                  <a:pt x="7125" y="15733"/>
                  <a:pt x="7418" y="15733"/>
                </a:cubicBezTo>
                <a:close/>
                <a:moveTo>
                  <a:pt x="675" y="0"/>
                </a:moveTo>
                <a:cubicBezTo>
                  <a:pt x="303" y="0"/>
                  <a:pt x="1" y="302"/>
                  <a:pt x="1" y="676"/>
                </a:cubicBezTo>
                <a:lnTo>
                  <a:pt x="1" y="18656"/>
                </a:lnTo>
                <a:cubicBezTo>
                  <a:pt x="1" y="19028"/>
                  <a:pt x="303" y="19330"/>
                  <a:pt x="675" y="19330"/>
                </a:cubicBezTo>
                <a:lnTo>
                  <a:pt x="18655" y="19330"/>
                </a:lnTo>
                <a:cubicBezTo>
                  <a:pt x="19028" y="19330"/>
                  <a:pt x="19331" y="19028"/>
                  <a:pt x="19331" y="18656"/>
                </a:cubicBezTo>
                <a:lnTo>
                  <a:pt x="19331" y="674"/>
                </a:lnTo>
                <a:cubicBezTo>
                  <a:pt x="19329" y="302"/>
                  <a:pt x="19027" y="0"/>
                  <a:pt x="18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80"/>
          <p:cNvSpPr/>
          <p:nvPr/>
        </p:nvSpPr>
        <p:spPr>
          <a:xfrm>
            <a:off x="7080046" y="2010420"/>
            <a:ext cx="235745" cy="356038"/>
          </a:xfrm>
          <a:custGeom>
            <a:avLst/>
            <a:gdLst/>
            <a:ahLst/>
            <a:cxnLst/>
            <a:rect l="l" t="t" r="r" b="b"/>
            <a:pathLst>
              <a:path w="12807" h="19342" extrusionOk="0">
                <a:moveTo>
                  <a:pt x="4924" y="15733"/>
                </a:moveTo>
                <a:lnTo>
                  <a:pt x="4924" y="16543"/>
                </a:lnTo>
                <a:lnTo>
                  <a:pt x="4300" y="16297"/>
                </a:lnTo>
                <a:lnTo>
                  <a:pt x="4924" y="15733"/>
                </a:lnTo>
                <a:close/>
                <a:moveTo>
                  <a:pt x="6185" y="15733"/>
                </a:moveTo>
                <a:lnTo>
                  <a:pt x="6808" y="16297"/>
                </a:lnTo>
                <a:lnTo>
                  <a:pt x="6185" y="16543"/>
                </a:lnTo>
                <a:lnTo>
                  <a:pt x="6185" y="15733"/>
                </a:lnTo>
                <a:close/>
                <a:moveTo>
                  <a:pt x="12176" y="1"/>
                </a:moveTo>
                <a:cubicBezTo>
                  <a:pt x="12118" y="1"/>
                  <a:pt x="12059" y="9"/>
                  <a:pt x="11999" y="26"/>
                </a:cubicBezTo>
                <a:lnTo>
                  <a:pt x="5464" y="1932"/>
                </a:lnTo>
                <a:lnTo>
                  <a:pt x="3431" y="1932"/>
                </a:lnTo>
                <a:cubicBezTo>
                  <a:pt x="3083" y="1932"/>
                  <a:pt x="2800" y="2214"/>
                  <a:pt x="2800" y="2563"/>
                </a:cubicBezTo>
                <a:lnTo>
                  <a:pt x="2800" y="3927"/>
                </a:lnTo>
                <a:lnTo>
                  <a:pt x="2025" y="3927"/>
                </a:lnTo>
                <a:lnTo>
                  <a:pt x="2025" y="3809"/>
                </a:lnTo>
                <a:cubicBezTo>
                  <a:pt x="2031" y="3457"/>
                  <a:pt x="1748" y="3168"/>
                  <a:pt x="1396" y="3168"/>
                </a:cubicBezTo>
                <a:cubicBezTo>
                  <a:pt x="1043" y="3168"/>
                  <a:pt x="760" y="3457"/>
                  <a:pt x="765" y="3809"/>
                </a:cubicBezTo>
                <a:lnTo>
                  <a:pt x="765" y="5305"/>
                </a:lnTo>
                <a:cubicBezTo>
                  <a:pt x="760" y="5657"/>
                  <a:pt x="1043" y="5946"/>
                  <a:pt x="1396" y="5946"/>
                </a:cubicBezTo>
                <a:cubicBezTo>
                  <a:pt x="1748" y="5946"/>
                  <a:pt x="2031" y="5657"/>
                  <a:pt x="2025" y="5305"/>
                </a:cubicBezTo>
                <a:lnTo>
                  <a:pt x="2025" y="5188"/>
                </a:lnTo>
                <a:lnTo>
                  <a:pt x="2800" y="5188"/>
                </a:lnTo>
                <a:lnTo>
                  <a:pt x="2800" y="6553"/>
                </a:lnTo>
                <a:cubicBezTo>
                  <a:pt x="2800" y="6902"/>
                  <a:pt x="3083" y="7183"/>
                  <a:pt x="3431" y="7183"/>
                </a:cubicBezTo>
                <a:lnTo>
                  <a:pt x="4924" y="7183"/>
                </a:lnTo>
                <a:lnTo>
                  <a:pt x="4924" y="14036"/>
                </a:lnTo>
                <a:lnTo>
                  <a:pt x="274" y="18232"/>
                </a:lnTo>
                <a:cubicBezTo>
                  <a:pt x="20" y="18467"/>
                  <a:pt x="1" y="18862"/>
                  <a:pt x="233" y="19119"/>
                </a:cubicBezTo>
                <a:cubicBezTo>
                  <a:pt x="357" y="19257"/>
                  <a:pt x="529" y="19327"/>
                  <a:pt x="701" y="19327"/>
                </a:cubicBezTo>
                <a:cubicBezTo>
                  <a:pt x="850" y="19327"/>
                  <a:pt x="999" y="19275"/>
                  <a:pt x="1119" y="19169"/>
                </a:cubicBezTo>
                <a:lnTo>
                  <a:pt x="3257" y="17239"/>
                </a:lnTo>
                <a:lnTo>
                  <a:pt x="4924" y="17901"/>
                </a:lnTo>
                <a:lnTo>
                  <a:pt x="4924" y="18700"/>
                </a:lnTo>
                <a:cubicBezTo>
                  <a:pt x="4918" y="19052"/>
                  <a:pt x="5201" y="19341"/>
                  <a:pt x="5553" y="19341"/>
                </a:cubicBezTo>
                <a:cubicBezTo>
                  <a:pt x="5906" y="19341"/>
                  <a:pt x="6189" y="19052"/>
                  <a:pt x="6183" y="18700"/>
                </a:cubicBezTo>
                <a:lnTo>
                  <a:pt x="6183" y="17901"/>
                </a:lnTo>
                <a:lnTo>
                  <a:pt x="7850" y="17239"/>
                </a:lnTo>
                <a:lnTo>
                  <a:pt x="9988" y="19169"/>
                </a:lnTo>
                <a:cubicBezTo>
                  <a:pt x="10109" y="19277"/>
                  <a:pt x="10259" y="19330"/>
                  <a:pt x="10409" y="19330"/>
                </a:cubicBezTo>
                <a:cubicBezTo>
                  <a:pt x="10582" y="19330"/>
                  <a:pt x="10753" y="19260"/>
                  <a:pt x="10877" y="19122"/>
                </a:cubicBezTo>
                <a:cubicBezTo>
                  <a:pt x="11111" y="18864"/>
                  <a:pt x="11090" y="18465"/>
                  <a:pt x="10832" y="18232"/>
                </a:cubicBezTo>
                <a:lnTo>
                  <a:pt x="6183" y="14036"/>
                </a:lnTo>
                <a:lnTo>
                  <a:pt x="6183" y="7394"/>
                </a:lnTo>
                <a:lnTo>
                  <a:pt x="11999" y="9088"/>
                </a:lnTo>
                <a:cubicBezTo>
                  <a:pt x="12059" y="9106"/>
                  <a:pt x="12119" y="9114"/>
                  <a:pt x="12178" y="9114"/>
                </a:cubicBezTo>
                <a:cubicBezTo>
                  <a:pt x="12514" y="9114"/>
                  <a:pt x="12807" y="8841"/>
                  <a:pt x="12807" y="8484"/>
                </a:cubicBezTo>
                <a:lnTo>
                  <a:pt x="12807" y="632"/>
                </a:lnTo>
                <a:cubicBezTo>
                  <a:pt x="12807" y="273"/>
                  <a:pt x="12514" y="1"/>
                  <a:pt x="12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80"/>
          <p:cNvSpPr/>
          <p:nvPr/>
        </p:nvSpPr>
        <p:spPr>
          <a:xfrm>
            <a:off x="7450752" y="2010539"/>
            <a:ext cx="203200" cy="355799"/>
          </a:xfrm>
          <a:custGeom>
            <a:avLst/>
            <a:gdLst/>
            <a:ahLst/>
            <a:cxnLst/>
            <a:rect l="l" t="t" r="r" b="b"/>
            <a:pathLst>
              <a:path w="11039" h="19329" extrusionOk="0">
                <a:moveTo>
                  <a:pt x="5855" y="5110"/>
                </a:moveTo>
                <a:cubicBezTo>
                  <a:pt x="6189" y="5110"/>
                  <a:pt x="6519" y="5368"/>
                  <a:pt x="6495" y="5777"/>
                </a:cubicBezTo>
                <a:lnTo>
                  <a:pt x="6273" y="9617"/>
                </a:lnTo>
                <a:lnTo>
                  <a:pt x="8718" y="9617"/>
                </a:lnTo>
                <a:cubicBezTo>
                  <a:pt x="9205" y="9617"/>
                  <a:pt x="9509" y="10147"/>
                  <a:pt x="9262" y="10566"/>
                </a:cubicBezTo>
                <a:lnTo>
                  <a:pt x="5716" y="16596"/>
                </a:lnTo>
                <a:cubicBezTo>
                  <a:pt x="5589" y="16812"/>
                  <a:pt x="5385" y="16908"/>
                  <a:pt x="5182" y="16908"/>
                </a:cubicBezTo>
                <a:cubicBezTo>
                  <a:pt x="4849" y="16908"/>
                  <a:pt x="4520" y="16650"/>
                  <a:pt x="4544" y="16240"/>
                </a:cubicBezTo>
                <a:lnTo>
                  <a:pt x="4764" y="12402"/>
                </a:lnTo>
                <a:lnTo>
                  <a:pt x="2319" y="12402"/>
                </a:lnTo>
                <a:cubicBezTo>
                  <a:pt x="1833" y="12402"/>
                  <a:pt x="1530" y="11872"/>
                  <a:pt x="1776" y="11451"/>
                </a:cubicBezTo>
                <a:lnTo>
                  <a:pt x="5321" y="5421"/>
                </a:lnTo>
                <a:cubicBezTo>
                  <a:pt x="5448" y="5206"/>
                  <a:pt x="5652" y="5110"/>
                  <a:pt x="5855" y="5110"/>
                </a:cubicBezTo>
                <a:close/>
                <a:moveTo>
                  <a:pt x="3630" y="0"/>
                </a:moveTo>
                <a:cubicBezTo>
                  <a:pt x="3281" y="0"/>
                  <a:pt x="2999" y="282"/>
                  <a:pt x="2999" y="631"/>
                </a:cubicBezTo>
                <a:lnTo>
                  <a:pt x="2999" y="2689"/>
                </a:lnTo>
                <a:lnTo>
                  <a:pt x="631" y="2689"/>
                </a:lnTo>
                <a:cubicBezTo>
                  <a:pt x="282" y="2689"/>
                  <a:pt x="0" y="2970"/>
                  <a:pt x="0" y="3319"/>
                </a:cubicBezTo>
                <a:lnTo>
                  <a:pt x="0" y="18698"/>
                </a:lnTo>
                <a:cubicBezTo>
                  <a:pt x="0" y="19047"/>
                  <a:pt x="282" y="19328"/>
                  <a:pt x="631" y="19328"/>
                </a:cubicBezTo>
                <a:lnTo>
                  <a:pt x="10408" y="19328"/>
                </a:lnTo>
                <a:cubicBezTo>
                  <a:pt x="10755" y="19328"/>
                  <a:pt x="11038" y="19047"/>
                  <a:pt x="11038" y="18698"/>
                </a:cubicBezTo>
                <a:lnTo>
                  <a:pt x="11038" y="3319"/>
                </a:lnTo>
                <a:cubicBezTo>
                  <a:pt x="11038" y="2970"/>
                  <a:pt x="10755" y="2689"/>
                  <a:pt x="10408" y="2689"/>
                </a:cubicBezTo>
                <a:lnTo>
                  <a:pt x="8039" y="2689"/>
                </a:lnTo>
                <a:lnTo>
                  <a:pt x="8039" y="631"/>
                </a:lnTo>
                <a:cubicBezTo>
                  <a:pt x="8039" y="282"/>
                  <a:pt x="7757" y="0"/>
                  <a:pt x="74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3" name="Google Shape;1393;p80"/>
          <p:cNvGrpSpPr/>
          <p:nvPr/>
        </p:nvGrpSpPr>
        <p:grpSpPr>
          <a:xfrm>
            <a:off x="7789163" y="2010720"/>
            <a:ext cx="306043" cy="355841"/>
            <a:chOff x="5794868" y="4425276"/>
            <a:chExt cx="375328" cy="436400"/>
          </a:xfrm>
        </p:grpSpPr>
        <p:sp>
          <p:nvSpPr>
            <p:cNvPr id="1394" name="Google Shape;1394;p80"/>
            <p:cNvSpPr/>
            <p:nvPr/>
          </p:nvSpPr>
          <p:spPr>
            <a:xfrm>
              <a:off x="5945369" y="4636850"/>
              <a:ext cx="74325" cy="74303"/>
            </a:xfrm>
            <a:custGeom>
              <a:avLst/>
              <a:gdLst/>
              <a:ahLst/>
              <a:cxnLst/>
              <a:rect l="l" t="t" r="r" b="b"/>
              <a:pathLst>
                <a:path w="3292" h="3291" extrusionOk="0">
                  <a:moveTo>
                    <a:pt x="0" y="1"/>
                  </a:moveTo>
                  <a:lnTo>
                    <a:pt x="0" y="3290"/>
                  </a:lnTo>
                  <a:lnTo>
                    <a:pt x="3292" y="3290"/>
                  </a:lnTo>
                  <a:lnTo>
                    <a:pt x="32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80"/>
            <p:cNvSpPr/>
            <p:nvPr/>
          </p:nvSpPr>
          <p:spPr>
            <a:xfrm>
              <a:off x="5905633" y="4576546"/>
              <a:ext cx="153798" cy="31225"/>
            </a:xfrm>
            <a:custGeom>
              <a:avLst/>
              <a:gdLst/>
              <a:ahLst/>
              <a:cxnLst/>
              <a:rect l="l" t="t" r="r" b="b"/>
              <a:pathLst>
                <a:path w="6812" h="1383" extrusionOk="0">
                  <a:moveTo>
                    <a:pt x="0" y="1"/>
                  </a:moveTo>
                  <a:lnTo>
                    <a:pt x="1384" y="1383"/>
                  </a:lnTo>
                  <a:lnTo>
                    <a:pt x="5428" y="1383"/>
                  </a:lnTo>
                  <a:lnTo>
                    <a:pt x="68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80"/>
            <p:cNvSpPr/>
            <p:nvPr/>
          </p:nvSpPr>
          <p:spPr>
            <a:xfrm>
              <a:off x="5885065" y="4597114"/>
              <a:ext cx="31225" cy="153821"/>
            </a:xfrm>
            <a:custGeom>
              <a:avLst/>
              <a:gdLst/>
              <a:ahLst/>
              <a:cxnLst/>
              <a:rect l="l" t="t" r="r" b="b"/>
              <a:pathLst>
                <a:path w="1383" h="6813" extrusionOk="0">
                  <a:moveTo>
                    <a:pt x="0" y="0"/>
                  </a:moveTo>
                  <a:lnTo>
                    <a:pt x="0" y="6812"/>
                  </a:lnTo>
                  <a:lnTo>
                    <a:pt x="1383" y="5428"/>
                  </a:lnTo>
                  <a:lnTo>
                    <a:pt x="1383" y="1383"/>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80"/>
            <p:cNvSpPr/>
            <p:nvPr/>
          </p:nvSpPr>
          <p:spPr>
            <a:xfrm>
              <a:off x="5794868" y="4425276"/>
              <a:ext cx="375328" cy="436400"/>
            </a:xfrm>
            <a:custGeom>
              <a:avLst/>
              <a:gdLst/>
              <a:ahLst/>
              <a:cxnLst/>
              <a:rect l="l" t="t" r="r" b="b"/>
              <a:pathLst>
                <a:path w="16624" h="19329" extrusionOk="0">
                  <a:moveTo>
                    <a:pt x="13007" y="1289"/>
                  </a:moveTo>
                  <a:lnTo>
                    <a:pt x="14424" y="2706"/>
                  </a:lnTo>
                  <a:lnTo>
                    <a:pt x="2200" y="2706"/>
                  </a:lnTo>
                  <a:lnTo>
                    <a:pt x="3617" y="1289"/>
                  </a:lnTo>
                  <a:close/>
                  <a:moveTo>
                    <a:pt x="13274" y="5412"/>
                  </a:moveTo>
                  <a:cubicBezTo>
                    <a:pt x="13628" y="5413"/>
                    <a:pt x="13916" y="5700"/>
                    <a:pt x="13917" y="6056"/>
                  </a:cubicBezTo>
                  <a:lnTo>
                    <a:pt x="13917" y="6057"/>
                  </a:lnTo>
                  <a:lnTo>
                    <a:pt x="13917" y="15979"/>
                  </a:lnTo>
                  <a:lnTo>
                    <a:pt x="13917" y="15980"/>
                  </a:lnTo>
                  <a:cubicBezTo>
                    <a:pt x="13916" y="16335"/>
                    <a:pt x="13628" y="16623"/>
                    <a:pt x="13274" y="16623"/>
                  </a:cubicBezTo>
                  <a:lnTo>
                    <a:pt x="3352" y="16623"/>
                  </a:lnTo>
                  <a:cubicBezTo>
                    <a:pt x="2996" y="16623"/>
                    <a:pt x="2708" y="16335"/>
                    <a:pt x="2707" y="15980"/>
                  </a:cubicBezTo>
                  <a:lnTo>
                    <a:pt x="2707" y="15979"/>
                  </a:lnTo>
                  <a:lnTo>
                    <a:pt x="2707" y="6057"/>
                  </a:lnTo>
                  <a:lnTo>
                    <a:pt x="2707" y="6056"/>
                  </a:lnTo>
                  <a:cubicBezTo>
                    <a:pt x="2708" y="5700"/>
                    <a:pt x="2996" y="5413"/>
                    <a:pt x="3352" y="5412"/>
                  </a:cubicBezTo>
                  <a:close/>
                  <a:moveTo>
                    <a:pt x="3352" y="0"/>
                  </a:moveTo>
                  <a:cubicBezTo>
                    <a:pt x="3180" y="0"/>
                    <a:pt x="3016" y="67"/>
                    <a:pt x="2895" y="188"/>
                  </a:cubicBezTo>
                  <a:lnTo>
                    <a:pt x="189" y="2894"/>
                  </a:lnTo>
                  <a:cubicBezTo>
                    <a:pt x="68" y="3015"/>
                    <a:pt x="1" y="3179"/>
                    <a:pt x="1" y="3351"/>
                  </a:cubicBezTo>
                  <a:lnTo>
                    <a:pt x="1" y="18685"/>
                  </a:lnTo>
                  <a:cubicBezTo>
                    <a:pt x="1" y="19039"/>
                    <a:pt x="288" y="19328"/>
                    <a:pt x="644" y="19328"/>
                  </a:cubicBezTo>
                  <a:lnTo>
                    <a:pt x="15978" y="19328"/>
                  </a:lnTo>
                  <a:cubicBezTo>
                    <a:pt x="16334" y="19328"/>
                    <a:pt x="16623" y="19039"/>
                    <a:pt x="16623" y="18685"/>
                  </a:cubicBezTo>
                  <a:lnTo>
                    <a:pt x="16623" y="3350"/>
                  </a:lnTo>
                  <a:cubicBezTo>
                    <a:pt x="16622" y="3179"/>
                    <a:pt x="16555" y="3015"/>
                    <a:pt x="16435" y="2894"/>
                  </a:cubicBezTo>
                  <a:lnTo>
                    <a:pt x="13729" y="188"/>
                  </a:lnTo>
                  <a:cubicBezTo>
                    <a:pt x="13608" y="67"/>
                    <a:pt x="13444" y="0"/>
                    <a:pt x="13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80"/>
            <p:cNvSpPr/>
            <p:nvPr/>
          </p:nvSpPr>
          <p:spPr>
            <a:xfrm>
              <a:off x="6048774" y="4597114"/>
              <a:ext cx="31225" cy="153821"/>
            </a:xfrm>
            <a:custGeom>
              <a:avLst/>
              <a:gdLst/>
              <a:ahLst/>
              <a:cxnLst/>
              <a:rect l="l" t="t" r="r" b="b"/>
              <a:pathLst>
                <a:path w="1383" h="6813" extrusionOk="0">
                  <a:moveTo>
                    <a:pt x="1382" y="0"/>
                  </a:moveTo>
                  <a:lnTo>
                    <a:pt x="0" y="1383"/>
                  </a:lnTo>
                  <a:lnTo>
                    <a:pt x="0" y="5428"/>
                  </a:lnTo>
                  <a:lnTo>
                    <a:pt x="1382" y="6812"/>
                  </a:lnTo>
                  <a:lnTo>
                    <a:pt x="1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80"/>
            <p:cNvSpPr/>
            <p:nvPr/>
          </p:nvSpPr>
          <p:spPr>
            <a:xfrm>
              <a:off x="5905633" y="4740255"/>
              <a:ext cx="153798" cy="31225"/>
            </a:xfrm>
            <a:custGeom>
              <a:avLst/>
              <a:gdLst/>
              <a:ahLst/>
              <a:cxnLst/>
              <a:rect l="l" t="t" r="r" b="b"/>
              <a:pathLst>
                <a:path w="6812" h="1383" extrusionOk="0">
                  <a:moveTo>
                    <a:pt x="1384" y="1"/>
                  </a:moveTo>
                  <a:lnTo>
                    <a:pt x="0" y="1383"/>
                  </a:lnTo>
                  <a:lnTo>
                    <a:pt x="6812" y="1383"/>
                  </a:lnTo>
                  <a:lnTo>
                    <a:pt x="54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0" name="Google Shape;1400;p80"/>
          <p:cNvSpPr/>
          <p:nvPr/>
        </p:nvSpPr>
        <p:spPr>
          <a:xfrm>
            <a:off x="5743968" y="3634095"/>
            <a:ext cx="348307" cy="355817"/>
          </a:xfrm>
          <a:custGeom>
            <a:avLst/>
            <a:gdLst/>
            <a:ahLst/>
            <a:cxnLst/>
            <a:rect l="l" t="t" r="r" b="b"/>
            <a:pathLst>
              <a:path w="18922" h="19330" extrusionOk="0">
                <a:moveTo>
                  <a:pt x="2206" y="1349"/>
                </a:moveTo>
                <a:lnTo>
                  <a:pt x="2206" y="3595"/>
                </a:lnTo>
                <a:lnTo>
                  <a:pt x="1349" y="3595"/>
                </a:lnTo>
                <a:lnTo>
                  <a:pt x="1349" y="1349"/>
                </a:lnTo>
                <a:close/>
                <a:moveTo>
                  <a:pt x="17572" y="1349"/>
                </a:moveTo>
                <a:lnTo>
                  <a:pt x="17572" y="3595"/>
                </a:lnTo>
                <a:lnTo>
                  <a:pt x="16714" y="3595"/>
                </a:lnTo>
                <a:lnTo>
                  <a:pt x="16714" y="1349"/>
                </a:lnTo>
                <a:close/>
                <a:moveTo>
                  <a:pt x="15365" y="3596"/>
                </a:moveTo>
                <a:lnTo>
                  <a:pt x="15365" y="4945"/>
                </a:lnTo>
                <a:lnTo>
                  <a:pt x="3556" y="4945"/>
                </a:lnTo>
                <a:lnTo>
                  <a:pt x="3556" y="3596"/>
                </a:lnTo>
                <a:close/>
                <a:moveTo>
                  <a:pt x="2206" y="4943"/>
                </a:moveTo>
                <a:lnTo>
                  <a:pt x="2206" y="7191"/>
                </a:lnTo>
                <a:lnTo>
                  <a:pt x="1349" y="7191"/>
                </a:lnTo>
                <a:lnTo>
                  <a:pt x="1349" y="4943"/>
                </a:lnTo>
                <a:close/>
                <a:moveTo>
                  <a:pt x="17572" y="4943"/>
                </a:moveTo>
                <a:lnTo>
                  <a:pt x="17572" y="7191"/>
                </a:lnTo>
                <a:lnTo>
                  <a:pt x="16714" y="7191"/>
                </a:lnTo>
                <a:lnTo>
                  <a:pt x="16714" y="4943"/>
                </a:lnTo>
                <a:close/>
                <a:moveTo>
                  <a:pt x="17572" y="8540"/>
                </a:moveTo>
                <a:lnTo>
                  <a:pt x="17572" y="10787"/>
                </a:lnTo>
                <a:lnTo>
                  <a:pt x="16714" y="10787"/>
                </a:lnTo>
                <a:lnTo>
                  <a:pt x="16714" y="8540"/>
                </a:lnTo>
                <a:close/>
                <a:moveTo>
                  <a:pt x="2206" y="8540"/>
                </a:moveTo>
                <a:lnTo>
                  <a:pt x="2206" y="10789"/>
                </a:lnTo>
                <a:lnTo>
                  <a:pt x="1349" y="10789"/>
                </a:lnTo>
                <a:lnTo>
                  <a:pt x="1349" y="8540"/>
                </a:lnTo>
                <a:close/>
                <a:moveTo>
                  <a:pt x="9460" y="5301"/>
                </a:moveTo>
                <a:cubicBezTo>
                  <a:pt x="11032" y="5301"/>
                  <a:pt x="12312" y="6580"/>
                  <a:pt x="12312" y="8152"/>
                </a:cubicBezTo>
                <a:lnTo>
                  <a:pt x="12310" y="8152"/>
                </a:lnTo>
                <a:cubicBezTo>
                  <a:pt x="12310" y="9723"/>
                  <a:pt x="11032" y="11002"/>
                  <a:pt x="9460" y="11002"/>
                </a:cubicBezTo>
                <a:cubicBezTo>
                  <a:pt x="7889" y="11002"/>
                  <a:pt x="6609" y="9723"/>
                  <a:pt x="6609" y="8152"/>
                </a:cubicBezTo>
                <a:cubicBezTo>
                  <a:pt x="6609" y="6580"/>
                  <a:pt x="7888" y="5301"/>
                  <a:pt x="9460" y="5301"/>
                </a:cubicBezTo>
                <a:close/>
                <a:moveTo>
                  <a:pt x="2206" y="12136"/>
                </a:moveTo>
                <a:lnTo>
                  <a:pt x="2206" y="14384"/>
                </a:lnTo>
                <a:lnTo>
                  <a:pt x="1349" y="14384"/>
                </a:lnTo>
                <a:lnTo>
                  <a:pt x="1349" y="12136"/>
                </a:lnTo>
                <a:close/>
                <a:moveTo>
                  <a:pt x="17572" y="12136"/>
                </a:moveTo>
                <a:lnTo>
                  <a:pt x="17572" y="14384"/>
                </a:lnTo>
                <a:lnTo>
                  <a:pt x="16714" y="14384"/>
                </a:lnTo>
                <a:lnTo>
                  <a:pt x="16714" y="12136"/>
                </a:lnTo>
                <a:close/>
                <a:moveTo>
                  <a:pt x="12221" y="10841"/>
                </a:moveTo>
                <a:cubicBezTo>
                  <a:pt x="13421" y="11651"/>
                  <a:pt x="14205" y="12946"/>
                  <a:pt x="14367" y="14384"/>
                </a:cubicBezTo>
                <a:lnTo>
                  <a:pt x="15366" y="14384"/>
                </a:lnTo>
                <a:lnTo>
                  <a:pt x="15366" y="15732"/>
                </a:lnTo>
                <a:lnTo>
                  <a:pt x="3556" y="15732"/>
                </a:lnTo>
                <a:lnTo>
                  <a:pt x="3556" y="14384"/>
                </a:lnTo>
                <a:lnTo>
                  <a:pt x="4556" y="14384"/>
                </a:lnTo>
                <a:cubicBezTo>
                  <a:pt x="4718" y="12946"/>
                  <a:pt x="5502" y="11651"/>
                  <a:pt x="6701" y="10841"/>
                </a:cubicBezTo>
                <a:cubicBezTo>
                  <a:pt x="7457" y="11619"/>
                  <a:pt x="8459" y="12007"/>
                  <a:pt x="9461" y="12007"/>
                </a:cubicBezTo>
                <a:cubicBezTo>
                  <a:pt x="10463" y="12007"/>
                  <a:pt x="11465" y="11619"/>
                  <a:pt x="12221" y="10841"/>
                </a:cubicBezTo>
                <a:close/>
                <a:moveTo>
                  <a:pt x="2206" y="15732"/>
                </a:moveTo>
                <a:lnTo>
                  <a:pt x="2206" y="17980"/>
                </a:lnTo>
                <a:lnTo>
                  <a:pt x="1349" y="17980"/>
                </a:lnTo>
                <a:lnTo>
                  <a:pt x="1349" y="15732"/>
                </a:lnTo>
                <a:close/>
                <a:moveTo>
                  <a:pt x="17572" y="15732"/>
                </a:moveTo>
                <a:lnTo>
                  <a:pt x="17572" y="17980"/>
                </a:lnTo>
                <a:lnTo>
                  <a:pt x="16714" y="17980"/>
                </a:lnTo>
                <a:lnTo>
                  <a:pt x="16714" y="15732"/>
                </a:lnTo>
                <a:close/>
                <a:moveTo>
                  <a:pt x="675" y="0"/>
                </a:moveTo>
                <a:cubicBezTo>
                  <a:pt x="303" y="0"/>
                  <a:pt x="1" y="302"/>
                  <a:pt x="1" y="674"/>
                </a:cubicBezTo>
                <a:lnTo>
                  <a:pt x="1" y="18654"/>
                </a:lnTo>
                <a:cubicBezTo>
                  <a:pt x="1" y="19028"/>
                  <a:pt x="303" y="19330"/>
                  <a:pt x="675" y="19330"/>
                </a:cubicBezTo>
                <a:lnTo>
                  <a:pt x="18246" y="19330"/>
                </a:lnTo>
                <a:cubicBezTo>
                  <a:pt x="18620" y="19330"/>
                  <a:pt x="18922" y="19028"/>
                  <a:pt x="18922" y="18654"/>
                </a:cubicBezTo>
                <a:lnTo>
                  <a:pt x="18922" y="674"/>
                </a:lnTo>
                <a:cubicBezTo>
                  <a:pt x="18920" y="302"/>
                  <a:pt x="18618" y="0"/>
                  <a:pt x="18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7"/>
          <p:cNvSpPr txBox="1">
            <a:spLocks noGrp="1"/>
          </p:cNvSpPr>
          <p:nvPr>
            <p:ph type="subTitle" idx="19"/>
          </p:nvPr>
        </p:nvSpPr>
        <p:spPr>
          <a:xfrm>
            <a:off x="5801847" y="3919963"/>
            <a:ext cx="1764900" cy="47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dirty="0"/>
              <a:t>FINANCIAL</a:t>
            </a:r>
            <a:endParaRPr dirty="0"/>
          </a:p>
          <a:p>
            <a:pPr marL="0" lvl="0" indent="0" algn="l" rtl="0">
              <a:spcBef>
                <a:spcPts val="0"/>
              </a:spcBef>
              <a:spcAft>
                <a:spcPts val="0"/>
              </a:spcAft>
              <a:buNone/>
            </a:pPr>
            <a:r>
              <a:rPr lang="en" dirty="0"/>
              <a:t>PLAN</a:t>
            </a:r>
            <a:endParaRPr dirty="0"/>
          </a:p>
        </p:txBody>
      </p:sp>
      <p:sp>
        <p:nvSpPr>
          <p:cNvPr id="329" name="Google Shape;329;p47"/>
          <p:cNvSpPr txBox="1">
            <a:spLocks noGrp="1"/>
          </p:cNvSpPr>
          <p:nvPr>
            <p:ph type="subTitle" idx="18"/>
          </p:nvPr>
        </p:nvSpPr>
        <p:spPr>
          <a:xfrm>
            <a:off x="3689540" y="3919963"/>
            <a:ext cx="1764900" cy="4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OPERATING PLAN</a:t>
            </a:r>
            <a:endParaRPr dirty="0"/>
          </a:p>
        </p:txBody>
      </p:sp>
      <p:sp>
        <p:nvSpPr>
          <p:cNvPr id="330" name="Google Shape;330;p47"/>
          <p:cNvSpPr txBox="1">
            <a:spLocks noGrp="1"/>
          </p:cNvSpPr>
          <p:nvPr>
            <p:ph type="subTitle" idx="16"/>
          </p:nvPr>
        </p:nvSpPr>
        <p:spPr>
          <a:xfrm>
            <a:off x="3689540" y="875538"/>
            <a:ext cx="1764900" cy="4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MARKET ANALYSIS</a:t>
            </a:r>
            <a:endParaRPr dirty="0"/>
          </a:p>
        </p:txBody>
      </p:sp>
      <p:sp>
        <p:nvSpPr>
          <p:cNvPr id="331" name="Google Shape;331;p47"/>
          <p:cNvSpPr txBox="1">
            <a:spLocks noGrp="1"/>
          </p:cNvSpPr>
          <p:nvPr>
            <p:ph type="subTitle" idx="17"/>
          </p:nvPr>
        </p:nvSpPr>
        <p:spPr>
          <a:xfrm>
            <a:off x="5813442" y="875538"/>
            <a:ext cx="1764900" cy="47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MARKETING PLAN</a:t>
            </a:r>
            <a:endParaRPr dirty="0"/>
          </a:p>
        </p:txBody>
      </p:sp>
      <p:sp>
        <p:nvSpPr>
          <p:cNvPr id="332" name="Google Shape;332;p47"/>
          <p:cNvSpPr txBox="1">
            <a:spLocks noGrp="1"/>
          </p:cNvSpPr>
          <p:nvPr>
            <p:ph type="title"/>
          </p:nvPr>
        </p:nvSpPr>
        <p:spPr>
          <a:xfrm>
            <a:off x="1565966" y="875538"/>
            <a:ext cx="1767600" cy="471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BUSINESS OVERVIEW</a:t>
            </a:r>
            <a:endParaRPr dirty="0"/>
          </a:p>
        </p:txBody>
      </p:sp>
      <p:sp>
        <p:nvSpPr>
          <p:cNvPr id="333" name="Google Shape;333;p47"/>
          <p:cNvSpPr txBox="1">
            <a:spLocks noGrp="1"/>
          </p:cNvSpPr>
          <p:nvPr>
            <p:ph type="title" idx="2"/>
          </p:nvPr>
        </p:nvSpPr>
        <p:spPr>
          <a:xfrm>
            <a:off x="1852013" y="1911238"/>
            <a:ext cx="1515900" cy="471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335" name="Google Shape;335;p47"/>
          <p:cNvSpPr txBox="1">
            <a:spLocks noGrp="1"/>
          </p:cNvSpPr>
          <p:nvPr>
            <p:ph type="title" idx="3"/>
          </p:nvPr>
        </p:nvSpPr>
        <p:spPr>
          <a:xfrm>
            <a:off x="3814050" y="1911238"/>
            <a:ext cx="1515900" cy="47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36" name="Google Shape;336;p47"/>
          <p:cNvSpPr txBox="1">
            <a:spLocks noGrp="1"/>
          </p:cNvSpPr>
          <p:nvPr>
            <p:ph type="title" idx="4"/>
          </p:nvPr>
        </p:nvSpPr>
        <p:spPr>
          <a:xfrm>
            <a:off x="5801847" y="1911238"/>
            <a:ext cx="1515900" cy="47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337" name="Google Shape;337;p47"/>
          <p:cNvSpPr txBox="1">
            <a:spLocks noGrp="1"/>
          </p:cNvSpPr>
          <p:nvPr>
            <p:ph type="title" idx="5"/>
          </p:nvPr>
        </p:nvSpPr>
        <p:spPr>
          <a:xfrm>
            <a:off x="1817666" y="2749485"/>
            <a:ext cx="1515900" cy="471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338" name="Google Shape;338;p47"/>
          <p:cNvSpPr txBox="1">
            <a:spLocks noGrp="1"/>
          </p:cNvSpPr>
          <p:nvPr>
            <p:ph type="title" idx="6"/>
          </p:nvPr>
        </p:nvSpPr>
        <p:spPr>
          <a:xfrm>
            <a:off x="3814050" y="2749485"/>
            <a:ext cx="1515900" cy="47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339" name="Google Shape;339;p47"/>
          <p:cNvSpPr txBox="1">
            <a:spLocks noGrp="1"/>
          </p:cNvSpPr>
          <p:nvPr>
            <p:ph type="title" idx="7"/>
          </p:nvPr>
        </p:nvSpPr>
        <p:spPr>
          <a:xfrm>
            <a:off x="5801847" y="2749485"/>
            <a:ext cx="1515900" cy="47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345" name="Google Shape;345;p47"/>
          <p:cNvSpPr txBox="1">
            <a:spLocks noGrp="1"/>
          </p:cNvSpPr>
          <p:nvPr>
            <p:ph type="subTitle" idx="20"/>
          </p:nvPr>
        </p:nvSpPr>
        <p:spPr>
          <a:xfrm>
            <a:off x="1693166" y="3919963"/>
            <a:ext cx="1764900" cy="471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MANAGEMENT PLAN</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04"/>
        <p:cNvGrpSpPr/>
        <p:nvPr/>
      </p:nvGrpSpPr>
      <p:grpSpPr>
        <a:xfrm>
          <a:off x="0" y="0"/>
          <a:ext cx="0" cy="0"/>
          <a:chOff x="0" y="0"/>
          <a:chExt cx="0" cy="0"/>
        </a:xfrm>
      </p:grpSpPr>
      <p:sp>
        <p:nvSpPr>
          <p:cNvPr id="1405" name="Google Shape;1405;p81"/>
          <p:cNvSpPr txBox="1">
            <a:spLocks noGrp="1"/>
          </p:cNvSpPr>
          <p:nvPr>
            <p:ph type="body" idx="1"/>
          </p:nvPr>
        </p:nvSpPr>
        <p:spPr>
          <a:xfrm>
            <a:off x="726100" y="1350300"/>
            <a:ext cx="3594600" cy="26940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800"/>
              <a:t>PHOTOS:</a:t>
            </a:r>
            <a:endParaRPr sz="1800"/>
          </a:p>
          <a:p>
            <a:pPr marL="457200" lvl="0" indent="-292100" algn="l" rtl="0">
              <a:lnSpc>
                <a:spcPct val="100000"/>
              </a:lnSpc>
              <a:spcBef>
                <a:spcPts val="1000"/>
              </a:spcBef>
              <a:spcAft>
                <a:spcPts val="0"/>
              </a:spcAft>
              <a:buSzPts val="1000"/>
              <a:buChar char="●"/>
            </a:pPr>
            <a:r>
              <a:rPr lang="en">
                <a:uFill>
                  <a:noFill/>
                </a:uFill>
                <a:hlinkClick r:id="rId3"/>
              </a:rPr>
              <a:t>Photogenic-woman-in-yellow-coat</a:t>
            </a:r>
            <a:endParaRPr/>
          </a:p>
          <a:p>
            <a:pPr marL="457200" lvl="0" indent="-292100" algn="l" rtl="0">
              <a:spcBef>
                <a:spcPts val="0"/>
              </a:spcBef>
              <a:spcAft>
                <a:spcPts val="0"/>
              </a:spcAft>
              <a:buSzPts val="1000"/>
              <a:buChar char="●"/>
            </a:pPr>
            <a:r>
              <a:rPr lang="en">
                <a:uFill>
                  <a:noFill/>
                </a:uFill>
                <a:hlinkClick r:id="rId4"/>
              </a:rPr>
              <a:t>Thoughtfu</a:t>
            </a:r>
            <a:r>
              <a:rPr lang="en">
                <a:uFill>
                  <a:noFill/>
                </a:uFill>
                <a:hlinkClick r:id="rId4"/>
              </a:rPr>
              <a:t>l-</a:t>
            </a:r>
            <a:r>
              <a:rPr lang="en">
                <a:uFill>
                  <a:noFill/>
                </a:uFill>
                <a:hlinkClick r:id="rId4"/>
              </a:rPr>
              <a:t>woman-with-flowers</a:t>
            </a:r>
            <a:endParaRPr/>
          </a:p>
          <a:p>
            <a:pPr marL="457200" lvl="0" indent="-292100" algn="l" rtl="0">
              <a:spcBef>
                <a:spcPts val="0"/>
              </a:spcBef>
              <a:spcAft>
                <a:spcPts val="0"/>
              </a:spcAft>
              <a:buSzPts val="1000"/>
              <a:buChar char="●"/>
            </a:pPr>
            <a:r>
              <a:rPr lang="en">
                <a:uFill>
                  <a:noFill/>
                </a:uFill>
                <a:hlinkClick r:id="rId5"/>
              </a:rPr>
              <a:t>Vertical-shot-woman-holding-flowers</a:t>
            </a:r>
            <a:endParaRPr/>
          </a:p>
          <a:p>
            <a:pPr marL="457200" lvl="0" indent="-292100" algn="l" rtl="0">
              <a:lnSpc>
                <a:spcPct val="100000"/>
              </a:lnSpc>
              <a:spcBef>
                <a:spcPts val="0"/>
              </a:spcBef>
              <a:spcAft>
                <a:spcPts val="0"/>
              </a:spcAft>
              <a:buSzPts val="1000"/>
              <a:buChar char="●"/>
            </a:pPr>
            <a:r>
              <a:rPr lang="en">
                <a:uFill>
                  <a:noFill/>
                </a:uFill>
                <a:hlinkClick r:id="rId6"/>
              </a:rPr>
              <a:t>Asian-model-posing</a:t>
            </a:r>
            <a:endParaRPr/>
          </a:p>
          <a:p>
            <a:pPr marL="457200" lvl="0" indent="-292100" algn="l" rtl="0">
              <a:spcBef>
                <a:spcPts val="0"/>
              </a:spcBef>
              <a:spcAft>
                <a:spcPts val="0"/>
              </a:spcAft>
              <a:buSzPts val="1000"/>
              <a:buChar char="●"/>
            </a:pPr>
            <a:r>
              <a:rPr lang="en">
                <a:uFill>
                  <a:noFill/>
                </a:uFill>
                <a:hlinkClick r:id="rId7"/>
              </a:rPr>
              <a:t>Portrait-of-a-young-woman</a:t>
            </a:r>
            <a:endParaRPr/>
          </a:p>
          <a:p>
            <a:pPr marL="457200" lvl="0" indent="-292100" algn="l" rtl="0">
              <a:spcBef>
                <a:spcPts val="0"/>
              </a:spcBef>
              <a:spcAft>
                <a:spcPts val="0"/>
              </a:spcAft>
              <a:buSzPts val="1000"/>
              <a:buChar char="●"/>
            </a:pPr>
            <a:r>
              <a:rPr lang="en">
                <a:uFill>
                  <a:noFill/>
                </a:uFill>
                <a:hlinkClick r:id="rId8"/>
              </a:rPr>
              <a:t>Model-in-yellow-coat</a:t>
            </a:r>
            <a:endParaRPr/>
          </a:p>
          <a:p>
            <a:pPr marL="457200" lvl="0" indent="-292100" algn="l" rtl="0">
              <a:spcBef>
                <a:spcPts val="0"/>
              </a:spcBef>
              <a:spcAft>
                <a:spcPts val="0"/>
              </a:spcAft>
              <a:buSzPts val="1000"/>
              <a:buChar char="●"/>
            </a:pPr>
            <a:r>
              <a:rPr lang="en">
                <a:uFill>
                  <a:noFill/>
                </a:uFill>
                <a:hlinkClick r:id="rId9"/>
              </a:rPr>
              <a:t>woman-holding-cloth-in-nature</a:t>
            </a:r>
            <a:endParaRPr/>
          </a:p>
        </p:txBody>
      </p:sp>
      <p:sp>
        <p:nvSpPr>
          <p:cNvPr id="1406" name="Google Shape;1406;p81"/>
          <p:cNvSpPr txBox="1">
            <a:spLocks noGrp="1"/>
          </p:cNvSpPr>
          <p:nvPr>
            <p:ph type="title"/>
          </p:nvPr>
        </p:nvSpPr>
        <p:spPr>
          <a:xfrm>
            <a:off x="539400" y="451475"/>
            <a:ext cx="80652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ALTERNATIVE RESOURCES</a:t>
            </a:r>
            <a:endParaRPr/>
          </a:p>
        </p:txBody>
      </p:sp>
      <p:sp>
        <p:nvSpPr>
          <p:cNvPr id="1407" name="Google Shape;1407;p81"/>
          <p:cNvSpPr txBox="1">
            <a:spLocks noGrp="1"/>
          </p:cNvSpPr>
          <p:nvPr>
            <p:ph type="body" idx="2"/>
          </p:nvPr>
        </p:nvSpPr>
        <p:spPr>
          <a:xfrm>
            <a:off x="4798325" y="1350300"/>
            <a:ext cx="3594600" cy="2694000"/>
          </a:xfrm>
          <a:prstGeom prst="rect">
            <a:avLst/>
          </a:prstGeom>
        </p:spPr>
        <p:txBody>
          <a:bodyPr spcFirstLastPara="1" wrap="square" lIns="91425" tIns="91425" rIns="91425" bIns="91425" anchor="ctr" anchorCtr="0">
            <a:noAutofit/>
          </a:bodyPr>
          <a:lstStyle/>
          <a:p>
            <a:pPr marL="457200" lvl="0" indent="-311150" algn="l" rtl="0">
              <a:lnSpc>
                <a:spcPct val="100000"/>
              </a:lnSpc>
              <a:spcBef>
                <a:spcPts val="0"/>
              </a:spcBef>
              <a:spcAft>
                <a:spcPts val="0"/>
              </a:spcAft>
              <a:buSzPts val="1300"/>
              <a:buChar char="●"/>
            </a:pPr>
            <a:r>
              <a:rPr lang="en">
                <a:uFill>
                  <a:noFill/>
                </a:uFill>
                <a:hlinkClick r:id="rId10"/>
              </a:rPr>
              <a:t>Portrait-of-joyful-woman</a:t>
            </a:r>
            <a:endParaRPr/>
          </a:p>
          <a:p>
            <a:pPr marL="457200" lvl="0" indent="-311150" algn="l" rtl="0">
              <a:lnSpc>
                <a:spcPct val="100000"/>
              </a:lnSpc>
              <a:spcBef>
                <a:spcPts val="0"/>
              </a:spcBef>
              <a:spcAft>
                <a:spcPts val="0"/>
              </a:spcAft>
              <a:buSzPts val="1300"/>
              <a:buChar char="●"/>
            </a:pPr>
            <a:r>
              <a:rPr lang="en">
                <a:uFill>
                  <a:noFill/>
                </a:uFill>
                <a:hlinkClick r:id="rId11"/>
              </a:rPr>
              <a:t>Young-woman-with-flowers</a:t>
            </a:r>
            <a:endParaRPr/>
          </a:p>
          <a:p>
            <a:pPr marL="457200" lvl="0" indent="-311150" algn="l" rtl="0">
              <a:lnSpc>
                <a:spcPct val="100000"/>
              </a:lnSpc>
              <a:spcBef>
                <a:spcPts val="0"/>
              </a:spcBef>
              <a:spcAft>
                <a:spcPts val="0"/>
              </a:spcAft>
              <a:buSzPts val="1300"/>
              <a:buChar char="●"/>
            </a:pPr>
            <a:r>
              <a:rPr lang="en">
                <a:uFill>
                  <a:noFill/>
                </a:uFill>
                <a:hlinkClick r:id="rId12"/>
              </a:rPr>
              <a:t>Attractive-confident-woman-standing</a:t>
            </a:r>
            <a:endParaRPr/>
          </a:p>
          <a:p>
            <a:pPr marL="457200" lvl="0" indent="-311150" algn="l" rtl="0">
              <a:lnSpc>
                <a:spcPct val="100000"/>
              </a:lnSpc>
              <a:spcBef>
                <a:spcPts val="0"/>
              </a:spcBef>
              <a:spcAft>
                <a:spcPts val="0"/>
              </a:spcAft>
              <a:buSzPts val="1300"/>
              <a:buChar char="●"/>
            </a:pPr>
            <a:r>
              <a:rPr lang="en">
                <a:uFill>
                  <a:noFill/>
                </a:uFill>
                <a:hlinkClick r:id="rId13"/>
              </a:rPr>
              <a:t>Beautiful-man-looking-at-the-camera</a:t>
            </a:r>
            <a:endParaRPr/>
          </a:p>
          <a:p>
            <a:pPr marL="457200" lvl="0" indent="-311150" algn="l" rtl="0">
              <a:lnSpc>
                <a:spcPct val="100000"/>
              </a:lnSpc>
              <a:spcBef>
                <a:spcPts val="0"/>
              </a:spcBef>
              <a:spcAft>
                <a:spcPts val="0"/>
              </a:spcAft>
              <a:buSzPts val="1300"/>
              <a:buChar char="●"/>
            </a:pPr>
            <a:r>
              <a:rPr lang="en">
                <a:uFill>
                  <a:noFill/>
                </a:uFill>
                <a:hlinkClick r:id="rId14"/>
              </a:rPr>
              <a:t>Thoughtful-woman-smelling-flower</a:t>
            </a:r>
            <a:endParaRPr/>
          </a:p>
          <a:p>
            <a:pPr marL="457200" lvl="0" indent="-311150" algn="l" rtl="0">
              <a:lnSpc>
                <a:spcPct val="100000"/>
              </a:lnSpc>
              <a:spcBef>
                <a:spcPts val="0"/>
              </a:spcBef>
              <a:spcAft>
                <a:spcPts val="0"/>
              </a:spcAft>
              <a:buSzPts val="1300"/>
              <a:buChar char="●"/>
            </a:pPr>
            <a:r>
              <a:rPr lang="en">
                <a:uFill>
                  <a:noFill/>
                </a:uFill>
                <a:hlinkClick r:id="rId15"/>
              </a:rPr>
              <a:t>Thoughtful-woman-with-flower</a:t>
            </a:r>
            <a:endParaRPr/>
          </a:p>
          <a:p>
            <a:pPr marL="457200" lvl="0" indent="-311150" algn="l" rtl="0">
              <a:lnSpc>
                <a:spcPct val="100000"/>
              </a:lnSpc>
              <a:spcBef>
                <a:spcPts val="0"/>
              </a:spcBef>
              <a:spcAft>
                <a:spcPts val="0"/>
              </a:spcAft>
              <a:buSzPts val="1300"/>
              <a:buChar char="●"/>
            </a:pPr>
            <a:r>
              <a:rPr lang="en">
                <a:uFill>
                  <a:noFill/>
                </a:uFill>
                <a:hlinkClick r:id="rId16"/>
              </a:rPr>
              <a:t>Thoughtful-young-woman</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82"/>
          <p:cNvSpPr txBox="1">
            <a:spLocks noGrp="1"/>
          </p:cNvSpPr>
          <p:nvPr>
            <p:ph type="body" idx="1"/>
          </p:nvPr>
        </p:nvSpPr>
        <p:spPr>
          <a:xfrm>
            <a:off x="726100" y="1350300"/>
            <a:ext cx="3594600" cy="269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PHOTOS:</a:t>
            </a:r>
            <a:endParaRPr sz="1800"/>
          </a:p>
          <a:p>
            <a:pPr marL="457200" lvl="0" indent="-292100" algn="l" rtl="0">
              <a:spcBef>
                <a:spcPts val="1000"/>
              </a:spcBef>
              <a:spcAft>
                <a:spcPts val="0"/>
              </a:spcAft>
              <a:buSzPts val="1000"/>
              <a:buChar char="●"/>
            </a:pPr>
            <a:r>
              <a:rPr lang="en">
                <a:uFill>
                  <a:noFill/>
                </a:uFill>
                <a:hlinkClick r:id="rId3"/>
              </a:rPr>
              <a:t>Model-in-yellow-coat</a:t>
            </a:r>
            <a:endParaRPr/>
          </a:p>
          <a:p>
            <a:pPr marL="457200" lvl="0" indent="-292100" algn="l" rtl="0">
              <a:spcBef>
                <a:spcPts val="0"/>
              </a:spcBef>
              <a:spcAft>
                <a:spcPts val="0"/>
              </a:spcAft>
              <a:buSzPts val="1000"/>
              <a:buChar char="●"/>
            </a:pPr>
            <a:r>
              <a:rPr lang="en">
                <a:uFill>
                  <a:noFill/>
                </a:uFill>
                <a:hlinkClick r:id="rId4"/>
              </a:rPr>
              <a:t>Portrait-of-woman-with-cloth</a:t>
            </a:r>
            <a:endParaRPr/>
          </a:p>
          <a:p>
            <a:pPr marL="457200" lvl="0" indent="-292100" algn="l" rtl="0">
              <a:spcBef>
                <a:spcPts val="0"/>
              </a:spcBef>
              <a:spcAft>
                <a:spcPts val="0"/>
              </a:spcAft>
              <a:buSzPts val="1000"/>
              <a:buChar char="●"/>
            </a:pPr>
            <a:r>
              <a:rPr lang="en">
                <a:uFill>
                  <a:noFill/>
                </a:uFill>
                <a:hlinkClick r:id="rId5"/>
              </a:rPr>
              <a:t>Thoughtful-woman-with- big-flowers</a:t>
            </a:r>
            <a:endParaRPr/>
          </a:p>
          <a:p>
            <a:pPr marL="457200" lvl="0" indent="-292100" algn="l" rtl="0">
              <a:spcBef>
                <a:spcPts val="0"/>
              </a:spcBef>
              <a:spcAft>
                <a:spcPts val="0"/>
              </a:spcAft>
              <a:buSzPts val="1000"/>
              <a:buChar char="●"/>
            </a:pPr>
            <a:r>
              <a:rPr lang="en">
                <a:uFill>
                  <a:noFill/>
                </a:uFill>
                <a:hlinkClick r:id="rId6"/>
              </a:rPr>
              <a:t>Portrait-of-young-woman-in-nature</a:t>
            </a:r>
            <a:endParaRPr/>
          </a:p>
          <a:p>
            <a:pPr marL="457200" lvl="0" indent="-292100" algn="l" rtl="0">
              <a:spcBef>
                <a:spcPts val="0"/>
              </a:spcBef>
              <a:spcAft>
                <a:spcPts val="0"/>
              </a:spcAft>
              <a:buSzPts val="1000"/>
              <a:buChar char="●"/>
            </a:pPr>
            <a:r>
              <a:rPr lang="en">
                <a:uFill>
                  <a:noFill/>
                </a:uFill>
                <a:hlinkClick r:id="rId7"/>
              </a:rPr>
              <a:t>Woman-next-to-clothesline-in-fields</a:t>
            </a:r>
            <a:endParaRPr>
              <a:solidFill>
                <a:schemeClr val="hlink"/>
              </a:solidFill>
            </a:endParaRPr>
          </a:p>
          <a:p>
            <a:pPr marL="457200" lvl="0" indent="-292100" algn="l" rtl="0">
              <a:spcBef>
                <a:spcPts val="0"/>
              </a:spcBef>
              <a:spcAft>
                <a:spcPts val="0"/>
              </a:spcAft>
              <a:buSzPts val="1000"/>
              <a:buChar char="●"/>
            </a:pPr>
            <a:r>
              <a:rPr lang="en">
                <a:uFill>
                  <a:noFill/>
                </a:uFill>
                <a:hlinkClick r:id="rId8"/>
              </a:rPr>
              <a:t>Front-view-woman-taking-photos</a:t>
            </a:r>
            <a:endParaRPr/>
          </a:p>
          <a:p>
            <a:pPr marL="457200" lvl="0" indent="-292100" algn="l" rtl="0">
              <a:spcBef>
                <a:spcPts val="0"/>
              </a:spcBef>
              <a:spcAft>
                <a:spcPts val="0"/>
              </a:spcAft>
              <a:buSzPts val="1000"/>
              <a:buChar char="●"/>
            </a:pPr>
            <a:r>
              <a:rPr lang="en">
                <a:uFill>
                  <a:noFill/>
                </a:uFill>
                <a:hlinkClick r:id="rId9"/>
              </a:rPr>
              <a:t>Beautiful-woman-photographer</a:t>
            </a:r>
            <a:endParaRPr/>
          </a:p>
          <a:p>
            <a:pPr marL="457200" lvl="0" indent="-292100" algn="l" rtl="0">
              <a:spcBef>
                <a:spcPts val="0"/>
              </a:spcBef>
              <a:spcAft>
                <a:spcPts val="0"/>
              </a:spcAft>
              <a:buSzPts val="1000"/>
              <a:buChar char="●"/>
            </a:pPr>
            <a:r>
              <a:rPr lang="en">
                <a:uFill>
                  <a:noFill/>
                </a:uFill>
                <a:hlinkClick r:id="rId10"/>
              </a:rPr>
              <a:t>Beautiful-asian-woman</a:t>
            </a:r>
            <a:endParaRPr/>
          </a:p>
          <a:p>
            <a:pPr marL="457200" lvl="0" indent="-292100" algn="l" rtl="0">
              <a:spcBef>
                <a:spcPts val="0"/>
              </a:spcBef>
              <a:spcAft>
                <a:spcPts val="0"/>
              </a:spcAft>
              <a:buSzPts val="1000"/>
              <a:buChar char="●"/>
            </a:pPr>
            <a:r>
              <a:rPr lang="en">
                <a:uFill>
                  <a:noFill/>
                </a:uFill>
                <a:hlinkClick r:id="rId11"/>
              </a:rPr>
              <a:t>Woman-standing-with-flowers </a:t>
            </a:r>
            <a:endParaRPr/>
          </a:p>
          <a:p>
            <a:pPr marL="457200" lvl="0" indent="-292100" algn="l" rtl="0">
              <a:spcBef>
                <a:spcPts val="0"/>
              </a:spcBef>
              <a:spcAft>
                <a:spcPts val="0"/>
              </a:spcAft>
              <a:buSzPts val="1000"/>
              <a:buChar char="●"/>
            </a:pPr>
            <a:r>
              <a:rPr lang="en">
                <a:uFill>
                  <a:noFill/>
                </a:uFill>
                <a:hlinkClick r:id="rId12"/>
              </a:rPr>
              <a:t>woman-holding a-round-mirror</a:t>
            </a:r>
            <a:endParaRPr>
              <a:solidFill>
                <a:schemeClr val="hlink"/>
              </a:solidFill>
            </a:endParaRPr>
          </a:p>
          <a:p>
            <a:pPr marL="457200" lvl="0" indent="-292100" algn="l" rtl="0">
              <a:spcBef>
                <a:spcPts val="0"/>
              </a:spcBef>
              <a:spcAft>
                <a:spcPts val="0"/>
              </a:spcAft>
              <a:buClr>
                <a:schemeClr val="hlink"/>
              </a:buClr>
              <a:buSzPts val="1000"/>
              <a:buChar char="●"/>
            </a:pPr>
            <a:r>
              <a:rPr lang="en">
                <a:uFill>
                  <a:noFill/>
                </a:uFill>
                <a:hlinkClick r:id="rId13"/>
              </a:rPr>
              <a:t>Thoughtful-blond-woman-standing</a:t>
            </a:r>
            <a:endParaRPr>
              <a:solidFill>
                <a:schemeClr val="hlink"/>
              </a:solidFill>
            </a:endParaRPr>
          </a:p>
        </p:txBody>
      </p:sp>
      <p:sp>
        <p:nvSpPr>
          <p:cNvPr id="1413" name="Google Shape;1413;p82"/>
          <p:cNvSpPr txBox="1">
            <a:spLocks noGrp="1"/>
          </p:cNvSpPr>
          <p:nvPr>
            <p:ph type="title"/>
          </p:nvPr>
        </p:nvSpPr>
        <p:spPr>
          <a:xfrm>
            <a:off x="539400" y="451475"/>
            <a:ext cx="80652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RESOURCES</a:t>
            </a:r>
            <a:endParaRPr/>
          </a:p>
        </p:txBody>
      </p:sp>
      <p:sp>
        <p:nvSpPr>
          <p:cNvPr id="1414" name="Google Shape;1414;p82"/>
          <p:cNvSpPr txBox="1">
            <a:spLocks noGrp="1"/>
          </p:cNvSpPr>
          <p:nvPr>
            <p:ph type="body" idx="2"/>
          </p:nvPr>
        </p:nvSpPr>
        <p:spPr>
          <a:xfrm>
            <a:off x="4798325" y="1350300"/>
            <a:ext cx="3594600" cy="2694000"/>
          </a:xfrm>
          <a:prstGeom prst="rect">
            <a:avLst/>
          </a:prstGeom>
        </p:spPr>
        <p:txBody>
          <a:bodyPr spcFirstLastPara="1" wrap="square" lIns="91425" tIns="91425" rIns="91425" bIns="91425" anchor="ctr" anchorCtr="0">
            <a:noAutofit/>
          </a:bodyPr>
          <a:lstStyle/>
          <a:p>
            <a:pPr marL="457200" lvl="0" indent="-304800" algn="l" rtl="0">
              <a:spcBef>
                <a:spcPts val="0"/>
              </a:spcBef>
              <a:spcAft>
                <a:spcPts val="0"/>
              </a:spcAft>
              <a:buSzPts val="1200"/>
              <a:buChar char="●"/>
            </a:pPr>
            <a:r>
              <a:rPr lang="en">
                <a:uFill>
                  <a:noFill/>
                </a:uFill>
                <a:hlinkClick r:id="rId14"/>
              </a:rPr>
              <a:t>Models-posing-with-fabric</a:t>
            </a:r>
            <a:endParaRPr>
              <a:solidFill>
                <a:schemeClr val="hlink"/>
              </a:solidFill>
            </a:endParaRPr>
          </a:p>
          <a:p>
            <a:pPr marL="457200" lvl="0" indent="-304800" algn="l" rtl="0">
              <a:spcBef>
                <a:spcPts val="0"/>
              </a:spcBef>
              <a:spcAft>
                <a:spcPts val="0"/>
              </a:spcAft>
              <a:buSzPts val="1200"/>
              <a:buChar char="●"/>
            </a:pPr>
            <a:r>
              <a:rPr lang="en">
                <a:uFill>
                  <a:noFill/>
                </a:uFill>
                <a:hlinkClick r:id="rId15"/>
              </a:rPr>
              <a:t>Boudoir photo shooting with handsome man</a:t>
            </a:r>
            <a:endParaRPr/>
          </a:p>
          <a:p>
            <a:pPr marL="457200" lvl="0" indent="-304800" algn="l" rtl="0">
              <a:spcBef>
                <a:spcPts val="0"/>
              </a:spcBef>
              <a:spcAft>
                <a:spcPts val="0"/>
              </a:spcAft>
              <a:buSzPts val="1200"/>
              <a:buChar char="●"/>
            </a:pPr>
            <a:r>
              <a:rPr lang="en">
                <a:uFill>
                  <a:noFill/>
                </a:uFill>
                <a:hlinkClick r:id="rId16"/>
              </a:rPr>
              <a:t>Attractive ethnic woman with flower covering eye</a:t>
            </a:r>
            <a:endParaRPr/>
          </a:p>
          <a:p>
            <a:pPr marL="457200" lvl="0" indent="-304800" algn="l" rtl="0">
              <a:spcBef>
                <a:spcPts val="0"/>
              </a:spcBef>
              <a:spcAft>
                <a:spcPts val="0"/>
              </a:spcAft>
              <a:buSzPts val="1200"/>
              <a:buChar char="●"/>
            </a:pPr>
            <a:r>
              <a:rPr lang="en">
                <a:uFill>
                  <a:noFill/>
                </a:uFill>
                <a:hlinkClick r:id="rId17"/>
              </a:rPr>
              <a:t>Woman on ladder with flowers bouquet in coat</a:t>
            </a:r>
            <a:endParaRPr/>
          </a:p>
          <a:p>
            <a:pPr marL="457200" lvl="0" indent="-304800" algn="l" rtl="0">
              <a:spcBef>
                <a:spcPts val="0"/>
              </a:spcBef>
              <a:spcAft>
                <a:spcPts val="0"/>
              </a:spcAft>
              <a:buSzPts val="1200"/>
              <a:buChar char="●"/>
            </a:pPr>
            <a:r>
              <a:rPr lang="en">
                <a:uFill>
                  <a:noFill/>
                </a:uFill>
                <a:hlinkClick r:id="rId18"/>
              </a:rPr>
              <a:t>Portrait of woman with cloth in the fields</a:t>
            </a:r>
            <a:endParaRPr/>
          </a:p>
          <a:p>
            <a:pPr marL="457200" lvl="0" indent="-304800" algn="l" rtl="0">
              <a:spcBef>
                <a:spcPts val="0"/>
              </a:spcBef>
              <a:spcAft>
                <a:spcPts val="0"/>
              </a:spcAft>
              <a:buSzPts val="1200"/>
              <a:buChar char="●"/>
            </a:pPr>
            <a:r>
              <a:rPr lang="en">
                <a:uFill>
                  <a:noFill/>
                </a:uFill>
                <a:hlinkClick r:id="rId19"/>
              </a:rPr>
              <a:t>Asian model covering male face with transparent fabric</a:t>
            </a:r>
            <a:endParaRPr/>
          </a:p>
          <a:p>
            <a:pPr marL="457200" lvl="0" indent="-304800" algn="l" rtl="0">
              <a:spcBef>
                <a:spcPts val="0"/>
              </a:spcBef>
              <a:spcAft>
                <a:spcPts val="0"/>
              </a:spcAft>
              <a:buSzPts val="1200"/>
              <a:buChar char="●"/>
            </a:pPr>
            <a:r>
              <a:rPr lang="en">
                <a:uFill>
                  <a:noFill/>
                </a:uFill>
                <a:hlinkClick r:id="rId20"/>
              </a:rPr>
              <a:t>Thoughtful blond woman standing with flowers bouquet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p83"/>
          <p:cNvSpPr txBox="1">
            <a:spLocks noGrp="1"/>
          </p:cNvSpPr>
          <p:nvPr>
            <p:ph type="body" idx="1"/>
          </p:nvPr>
        </p:nvSpPr>
        <p:spPr>
          <a:xfrm>
            <a:off x="726100" y="1350300"/>
            <a:ext cx="3594600" cy="269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PHOTOS:</a:t>
            </a:r>
            <a:endParaRPr sz="1800"/>
          </a:p>
          <a:p>
            <a:pPr marL="457200" lvl="0" indent="-304800" algn="l" rtl="0">
              <a:spcBef>
                <a:spcPts val="1000"/>
              </a:spcBef>
              <a:spcAft>
                <a:spcPts val="0"/>
              </a:spcAft>
              <a:buSzPts val="1200"/>
              <a:buChar char="●"/>
            </a:pPr>
            <a:r>
              <a:rPr lang="en">
                <a:uFill>
                  <a:noFill/>
                </a:uFill>
                <a:hlinkClick r:id="rId3"/>
              </a:rPr>
              <a:t>Thoughtful blond woman standing with flowers bouquet</a:t>
            </a:r>
            <a:endParaRPr/>
          </a:p>
          <a:p>
            <a:pPr marL="457200" lvl="0" indent="-304800" algn="l" rtl="0">
              <a:spcBef>
                <a:spcPts val="0"/>
              </a:spcBef>
              <a:spcAft>
                <a:spcPts val="0"/>
              </a:spcAft>
              <a:buSzPts val="1200"/>
              <a:buChar char="●"/>
            </a:pPr>
            <a:r>
              <a:rPr lang="en">
                <a:uFill>
                  <a:noFill/>
                </a:uFill>
                <a:hlinkClick r:id="rId4"/>
              </a:rPr>
              <a:t>Creative shot of asian model</a:t>
            </a:r>
            <a:endParaRPr>
              <a:uFill>
                <a:noFill/>
              </a:uFill>
              <a:hlinkClick r:id="rId5"/>
            </a:endParaRPr>
          </a:p>
          <a:p>
            <a:pPr marL="457200" lvl="0" indent="-304800" algn="l" rtl="0">
              <a:spcBef>
                <a:spcPts val="0"/>
              </a:spcBef>
              <a:spcAft>
                <a:spcPts val="0"/>
              </a:spcAft>
              <a:buSzPts val="1200"/>
              <a:buChar char="●"/>
            </a:pPr>
            <a:r>
              <a:rPr lang="en">
                <a:uFill>
                  <a:noFill/>
                </a:uFill>
                <a:hlinkClick r:id="rId6"/>
              </a:rPr>
              <a:t>Woman in nature with clothesline</a:t>
            </a:r>
            <a:r>
              <a:rPr lang="en"/>
              <a:t> </a:t>
            </a:r>
            <a:endParaRPr/>
          </a:p>
          <a:p>
            <a:pPr marL="457200" lvl="0" indent="-304800" algn="l" rtl="0">
              <a:spcBef>
                <a:spcPts val="0"/>
              </a:spcBef>
              <a:spcAft>
                <a:spcPts val="0"/>
              </a:spcAft>
              <a:buSzPts val="1200"/>
              <a:buChar char="●"/>
            </a:pPr>
            <a:r>
              <a:rPr lang="en">
                <a:uFill>
                  <a:noFill/>
                </a:uFill>
                <a:hlinkClick r:id="rId7"/>
              </a:rPr>
              <a:t>Young woman's lips with vivid flower</a:t>
            </a:r>
            <a:endParaRPr/>
          </a:p>
          <a:p>
            <a:pPr marL="457200" lvl="0" indent="-304800" algn="l" rtl="0">
              <a:spcBef>
                <a:spcPts val="0"/>
              </a:spcBef>
              <a:spcAft>
                <a:spcPts val="0"/>
              </a:spcAft>
              <a:buSzPts val="1200"/>
              <a:buChar char="●"/>
            </a:pPr>
            <a:r>
              <a:rPr lang="en">
                <a:uFill>
                  <a:noFill/>
                </a:uFill>
                <a:hlinkClick r:id="rId8"/>
              </a:rPr>
              <a:t>Medium shot asian model posing with yellow background</a:t>
            </a:r>
            <a:endParaRPr>
              <a:solidFill>
                <a:schemeClr val="hlink"/>
              </a:solidFill>
            </a:endParaRPr>
          </a:p>
        </p:txBody>
      </p:sp>
      <p:sp>
        <p:nvSpPr>
          <p:cNvPr id="1420" name="Google Shape;1420;p83"/>
          <p:cNvSpPr txBox="1">
            <a:spLocks noGrp="1"/>
          </p:cNvSpPr>
          <p:nvPr>
            <p:ph type="title"/>
          </p:nvPr>
        </p:nvSpPr>
        <p:spPr>
          <a:xfrm>
            <a:off x="539400" y="451475"/>
            <a:ext cx="80652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RESOURCES</a:t>
            </a:r>
            <a:endParaRPr/>
          </a:p>
        </p:txBody>
      </p:sp>
      <p:sp>
        <p:nvSpPr>
          <p:cNvPr id="1421" name="Google Shape;1421;p83"/>
          <p:cNvSpPr txBox="1">
            <a:spLocks noGrp="1"/>
          </p:cNvSpPr>
          <p:nvPr>
            <p:ph type="body" idx="2"/>
          </p:nvPr>
        </p:nvSpPr>
        <p:spPr>
          <a:xfrm>
            <a:off x="4798325" y="1350300"/>
            <a:ext cx="3594600" cy="269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t>ICONS:</a:t>
            </a:r>
            <a:endParaRPr sz="1300"/>
          </a:p>
          <a:p>
            <a:pPr marL="457200" lvl="0" indent="-304800" algn="l" rtl="0">
              <a:spcBef>
                <a:spcPts val="1000"/>
              </a:spcBef>
              <a:spcAft>
                <a:spcPts val="0"/>
              </a:spcAft>
              <a:buSzPts val="1200"/>
              <a:buChar char="●"/>
            </a:pPr>
            <a:r>
              <a:rPr lang="en">
                <a:uFill>
                  <a:noFill/>
                </a:uFill>
                <a:hlinkClick r:id="rId9"/>
              </a:rPr>
              <a:t>Beautiful Camera Icon Pack</a:t>
            </a:r>
            <a:endParaRPr/>
          </a:p>
          <a:p>
            <a:pPr marL="0" lvl="0" indent="0" algn="l" rtl="0">
              <a:spcBef>
                <a:spcPts val="1600"/>
              </a:spcBef>
              <a:spcAft>
                <a:spcPts val="0"/>
              </a:spcAft>
              <a:buNone/>
            </a:pPr>
            <a:r>
              <a:rPr lang="en" sz="1800"/>
              <a:t>VECTORS:</a:t>
            </a:r>
            <a:endParaRPr sz="1300"/>
          </a:p>
          <a:p>
            <a:pPr marL="457200" lvl="0" indent="-304800" algn="l" rtl="0">
              <a:spcBef>
                <a:spcPts val="1000"/>
              </a:spcBef>
              <a:spcAft>
                <a:spcPts val="0"/>
              </a:spcAft>
              <a:buSzPts val="1200"/>
              <a:buChar char="●"/>
            </a:pPr>
            <a:r>
              <a:rPr lang="en">
                <a:uFill>
                  <a:noFill/>
                </a:uFill>
                <a:hlinkClick r:id="rId10"/>
              </a:rPr>
              <a:t>Minimal camera logos pack</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39"/>
        <p:cNvGrpSpPr/>
        <p:nvPr/>
      </p:nvGrpSpPr>
      <p:grpSpPr>
        <a:xfrm>
          <a:off x="0" y="0"/>
          <a:ext cx="0" cy="0"/>
          <a:chOff x="0" y="0"/>
          <a:chExt cx="0" cy="0"/>
        </a:xfrm>
      </p:grpSpPr>
      <p:sp>
        <p:nvSpPr>
          <p:cNvPr id="1440" name="Google Shape;1440;p86"/>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1441" name="Google Shape;1441;p86"/>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Fonts &amp; colors used</a:t>
            </a:r>
            <a:endParaRPr sz="2400">
              <a:solidFill>
                <a:srgbClr val="FFFFFF"/>
              </a:solidFill>
            </a:endParaRPr>
          </a:p>
        </p:txBody>
      </p:sp>
      <p:sp>
        <p:nvSpPr>
          <p:cNvPr id="1442" name="Google Shape;1442;p86"/>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lt1"/>
                </a:solidFill>
                <a:latin typeface="Arial"/>
                <a:ea typeface="Arial"/>
                <a:cs typeface="Arial"/>
                <a:sym typeface="Arial"/>
              </a:rPr>
              <a:t>Montserrat</a:t>
            </a:r>
            <a:endParaRPr b="1" dirty="0">
              <a:solidFill>
                <a:schemeClr val="lt1"/>
              </a:solidFill>
              <a:latin typeface="Arial"/>
              <a:ea typeface="Arial"/>
              <a:cs typeface="Arial"/>
              <a:sym typeface="Arial"/>
            </a:endParaRPr>
          </a:p>
          <a:p>
            <a:pPr marL="0" lvl="0" indent="0" algn="ctr" rtl="0">
              <a:spcBef>
                <a:spcPts val="0"/>
              </a:spcBef>
              <a:spcAft>
                <a:spcPts val="0"/>
              </a:spcAft>
              <a:buNone/>
            </a:pPr>
            <a:r>
              <a:rPr lang="en" dirty="0">
                <a:solidFill>
                  <a:schemeClr val="lt1"/>
                </a:solidFill>
                <a:latin typeface="Arial"/>
                <a:ea typeface="Arial"/>
                <a:cs typeface="Arial"/>
                <a:sym typeface="Arial"/>
              </a:rPr>
              <a:t>(</a:t>
            </a:r>
            <a:r>
              <a:rPr lang="en" dirty="0">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https://fonts.google.com/specimen/Montserrat</a:t>
            </a:r>
            <a:r>
              <a:rPr lang="en" dirty="0">
                <a:solidFill>
                  <a:schemeClr val="lt1"/>
                </a:solidFill>
                <a:latin typeface="Arial"/>
                <a:ea typeface="Arial"/>
                <a:cs typeface="Arial"/>
                <a:sym typeface="Arial"/>
              </a:rPr>
              <a:t>)</a:t>
            </a:r>
            <a:endParaRPr dirty="0">
              <a:solidFill>
                <a:schemeClr val="lt1"/>
              </a:solidFill>
              <a:latin typeface="Arial"/>
              <a:ea typeface="Arial"/>
              <a:cs typeface="Arial"/>
              <a:sym typeface="Arial"/>
            </a:endParaRPr>
          </a:p>
        </p:txBody>
      </p:sp>
      <p:grpSp>
        <p:nvGrpSpPr>
          <p:cNvPr id="1443" name="Google Shape;1443;p86"/>
          <p:cNvGrpSpPr/>
          <p:nvPr/>
        </p:nvGrpSpPr>
        <p:grpSpPr>
          <a:xfrm>
            <a:off x="2583563" y="3498875"/>
            <a:ext cx="3976875" cy="754200"/>
            <a:chOff x="2052655" y="3498875"/>
            <a:chExt cx="3976875" cy="754200"/>
          </a:xfrm>
        </p:grpSpPr>
        <p:sp>
          <p:nvSpPr>
            <p:cNvPr id="1444" name="Google Shape;1444;p86"/>
            <p:cNvSpPr/>
            <p:nvPr/>
          </p:nvSpPr>
          <p:spPr>
            <a:xfrm>
              <a:off x="3114480" y="3498875"/>
              <a:ext cx="791400" cy="754200"/>
            </a:xfrm>
            <a:prstGeom prst="roundRect">
              <a:avLst>
                <a:gd name="adj" fmla="val 16667"/>
              </a:avLst>
            </a:prstGeom>
            <a:solidFill>
              <a:srgbClr val="FFE59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86"/>
            <p:cNvSpPr/>
            <p:nvPr/>
          </p:nvSpPr>
          <p:spPr>
            <a:xfrm>
              <a:off x="4176300" y="3498875"/>
              <a:ext cx="791400" cy="754200"/>
            </a:xfrm>
            <a:prstGeom prst="roundRect">
              <a:avLst>
                <a:gd name="adj" fmla="val 16667"/>
              </a:avLst>
            </a:prstGeom>
            <a:solidFill>
              <a:srgbClr val="E59B3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86"/>
            <p:cNvSpPr/>
            <p:nvPr/>
          </p:nvSpPr>
          <p:spPr>
            <a:xfrm>
              <a:off x="5238120" y="3498875"/>
              <a:ext cx="791400" cy="754200"/>
            </a:xfrm>
            <a:prstGeom prst="roundRect">
              <a:avLst>
                <a:gd name="adj" fmla="val 16667"/>
              </a:avLst>
            </a:prstGeom>
            <a:solidFill>
              <a:srgbClr val="D9D9D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86"/>
            <p:cNvSpPr/>
            <p:nvPr/>
          </p:nvSpPr>
          <p:spPr>
            <a:xfrm>
              <a:off x="2052655" y="3498875"/>
              <a:ext cx="791400" cy="754200"/>
            </a:xfrm>
            <a:prstGeom prst="roundRect">
              <a:avLst>
                <a:gd name="adj" fmla="val 16667"/>
              </a:avLst>
            </a:prstGeom>
            <a:solidFill>
              <a:srgbClr val="FCE5C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86"/>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#ffe599</a:t>
              </a:r>
              <a:endParaRPr sz="1000">
                <a:solidFill>
                  <a:schemeClr val="dk1"/>
                </a:solidFill>
              </a:endParaRPr>
            </a:p>
          </p:txBody>
        </p:sp>
        <p:sp>
          <p:nvSpPr>
            <p:cNvPr id="1449" name="Google Shape;1449;p86"/>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#e59b3d</a:t>
              </a:r>
              <a:endParaRPr sz="1000">
                <a:solidFill>
                  <a:srgbClr val="FFFFFF"/>
                </a:solidFill>
              </a:endParaRPr>
            </a:p>
          </p:txBody>
        </p:sp>
        <p:sp>
          <p:nvSpPr>
            <p:cNvPr id="1450" name="Google Shape;1450;p86"/>
            <p:cNvSpPr txBox="1"/>
            <p:nvPr/>
          </p:nvSpPr>
          <p:spPr>
            <a:xfrm>
              <a:off x="523813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#d9d9d9</a:t>
              </a:r>
              <a:endParaRPr sz="1000">
                <a:solidFill>
                  <a:schemeClr val="dk1"/>
                </a:solidFill>
              </a:endParaRPr>
            </a:p>
          </p:txBody>
        </p:sp>
        <p:sp>
          <p:nvSpPr>
            <p:cNvPr id="1451" name="Google Shape;1451;p86"/>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#fce5cd</a:t>
              </a:r>
              <a:endParaRPr sz="1000">
                <a:solidFill>
                  <a:schemeClr val="dk1"/>
                </a:solidFill>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55"/>
        <p:cNvGrpSpPr/>
        <p:nvPr/>
      </p:nvGrpSpPr>
      <p:grpSpPr>
        <a:xfrm>
          <a:off x="0" y="0"/>
          <a:ext cx="0" cy="0"/>
          <a:chOff x="0" y="0"/>
          <a:chExt cx="0" cy="0"/>
        </a:xfrm>
      </p:grpSpPr>
      <p:sp>
        <p:nvSpPr>
          <p:cNvPr id="1456" name="Google Shape;1456;p87"/>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dirty="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dirty="0">
                <a:solidFill>
                  <a:srgbClr val="869FB2"/>
                </a:solidFill>
              </a:rPr>
              <a:t> </a:t>
            </a:r>
            <a:r>
              <a:rPr lang="en" sz="1100" dirty="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dirty="0">
              <a:solidFill>
                <a:srgbClr val="869FB2"/>
              </a:solidFill>
            </a:endParaRPr>
          </a:p>
        </p:txBody>
      </p:sp>
      <p:pic>
        <p:nvPicPr>
          <p:cNvPr id="1457" name="Google Shape;1457;p87"/>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458" name="Google Shape;1458;p87">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459" name="Google Shape;1459;p87">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460" name="Google Shape;1460;p87">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461" name="Google Shape;1461;p87">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462" name="Google Shape;1462;p87"/>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463" name="Google Shape;1463;p87"/>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464" name="Google Shape;1464;p87"/>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465" name="Google Shape;1465;p87"/>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466" name="Google Shape;1466;p87">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1467" name="Google Shape;1467;p87"/>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Storyset</a:t>
            </a:r>
            <a:endParaRPr sz="2400">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71"/>
        <p:cNvGrpSpPr/>
        <p:nvPr/>
      </p:nvGrpSpPr>
      <p:grpSpPr>
        <a:xfrm>
          <a:off x="0" y="0"/>
          <a:ext cx="0" cy="0"/>
          <a:chOff x="0" y="0"/>
          <a:chExt cx="0" cy="0"/>
        </a:xfrm>
      </p:grpSpPr>
      <p:grpSp>
        <p:nvGrpSpPr>
          <p:cNvPr id="1472" name="Google Shape;1472;p88"/>
          <p:cNvGrpSpPr/>
          <p:nvPr/>
        </p:nvGrpSpPr>
        <p:grpSpPr>
          <a:xfrm>
            <a:off x="5082708" y="3095784"/>
            <a:ext cx="442841" cy="514271"/>
            <a:chOff x="4727025" y="1332775"/>
            <a:chExt cx="59900" cy="69625"/>
          </a:xfrm>
        </p:grpSpPr>
        <p:sp>
          <p:nvSpPr>
            <p:cNvPr id="1473" name="Google Shape;1473;p88"/>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88"/>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5" name="Google Shape;1475;p88"/>
          <p:cNvGrpSpPr/>
          <p:nvPr/>
        </p:nvGrpSpPr>
        <p:grpSpPr>
          <a:xfrm>
            <a:off x="5758025" y="2343272"/>
            <a:ext cx="500909" cy="500899"/>
            <a:chOff x="4820425" y="1329900"/>
            <a:chExt cx="70175" cy="70350"/>
          </a:xfrm>
        </p:grpSpPr>
        <p:sp>
          <p:nvSpPr>
            <p:cNvPr id="1476" name="Google Shape;1476;p88"/>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88"/>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88"/>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88"/>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0" name="Google Shape;1480;p88"/>
          <p:cNvGrpSpPr/>
          <p:nvPr/>
        </p:nvGrpSpPr>
        <p:grpSpPr>
          <a:xfrm>
            <a:off x="6410648" y="2355062"/>
            <a:ext cx="538135" cy="493119"/>
            <a:chOff x="4903200" y="1331525"/>
            <a:chExt cx="73575" cy="67425"/>
          </a:xfrm>
        </p:grpSpPr>
        <p:sp>
          <p:nvSpPr>
            <p:cNvPr id="1481" name="Google Shape;1481;p88"/>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482" name="Google Shape;1482;p88"/>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3" name="Google Shape;1483;p88"/>
          <p:cNvGrpSpPr/>
          <p:nvPr/>
        </p:nvGrpSpPr>
        <p:grpSpPr>
          <a:xfrm>
            <a:off x="5670599" y="3097040"/>
            <a:ext cx="544563" cy="511895"/>
            <a:chOff x="4815575" y="1416800"/>
            <a:chExt cx="73750" cy="71400"/>
          </a:xfrm>
        </p:grpSpPr>
        <p:sp>
          <p:nvSpPr>
            <p:cNvPr id="1484" name="Google Shape;1484;p88"/>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88"/>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88"/>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88"/>
          <p:cNvGrpSpPr/>
          <p:nvPr/>
        </p:nvGrpSpPr>
        <p:grpSpPr>
          <a:xfrm>
            <a:off x="6367224" y="3096746"/>
            <a:ext cx="602914" cy="512477"/>
            <a:chOff x="4902475" y="1418875"/>
            <a:chExt cx="74500" cy="63775"/>
          </a:xfrm>
        </p:grpSpPr>
        <p:sp>
          <p:nvSpPr>
            <p:cNvPr id="1488" name="Google Shape;1488;p88"/>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88"/>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0" name="Google Shape;1490;p88"/>
          <p:cNvGrpSpPr/>
          <p:nvPr/>
        </p:nvGrpSpPr>
        <p:grpSpPr>
          <a:xfrm>
            <a:off x="5783096" y="3835985"/>
            <a:ext cx="515391" cy="525699"/>
            <a:chOff x="4818100" y="1507675"/>
            <a:chExt cx="71225" cy="71625"/>
          </a:xfrm>
        </p:grpSpPr>
        <p:sp>
          <p:nvSpPr>
            <p:cNvPr id="1491" name="Google Shape;1491;p88"/>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88"/>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88"/>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88"/>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5" name="Google Shape;1495;p88"/>
          <p:cNvGrpSpPr/>
          <p:nvPr/>
        </p:nvGrpSpPr>
        <p:grpSpPr>
          <a:xfrm>
            <a:off x="5121199" y="3857517"/>
            <a:ext cx="522956" cy="489869"/>
            <a:chOff x="4721450" y="1509475"/>
            <a:chExt cx="79350" cy="74325"/>
          </a:xfrm>
        </p:grpSpPr>
        <p:sp>
          <p:nvSpPr>
            <p:cNvPr id="1496" name="Google Shape;1496;p88"/>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88"/>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88"/>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88"/>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0" name="Google Shape;1500;p88"/>
          <p:cNvGrpSpPr/>
          <p:nvPr/>
        </p:nvGrpSpPr>
        <p:grpSpPr>
          <a:xfrm>
            <a:off x="6444441" y="3837269"/>
            <a:ext cx="525704" cy="535436"/>
            <a:chOff x="4906800" y="1507500"/>
            <a:chExt cx="70350" cy="71075"/>
          </a:xfrm>
        </p:grpSpPr>
        <p:sp>
          <p:nvSpPr>
            <p:cNvPr id="1501" name="Google Shape;1501;p88"/>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88"/>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88"/>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88"/>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88"/>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6" name="Google Shape;1506;p88"/>
          <p:cNvGrpSpPr/>
          <p:nvPr/>
        </p:nvGrpSpPr>
        <p:grpSpPr>
          <a:xfrm>
            <a:off x="4477263" y="2343250"/>
            <a:ext cx="508054" cy="508095"/>
            <a:chOff x="3736598" y="2170606"/>
            <a:chExt cx="404889" cy="404889"/>
          </a:xfrm>
        </p:grpSpPr>
        <p:sp>
          <p:nvSpPr>
            <p:cNvPr id="1507" name="Google Shape;1507;p88"/>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88"/>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88"/>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88"/>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1" name="Google Shape;1511;p88"/>
          <p:cNvGrpSpPr/>
          <p:nvPr/>
        </p:nvGrpSpPr>
        <p:grpSpPr>
          <a:xfrm>
            <a:off x="3765303" y="2343345"/>
            <a:ext cx="575790" cy="507904"/>
            <a:chOff x="3161917" y="2170682"/>
            <a:chExt cx="458870" cy="404737"/>
          </a:xfrm>
        </p:grpSpPr>
        <p:sp>
          <p:nvSpPr>
            <p:cNvPr id="1512" name="Google Shape;1512;p88"/>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513" name="Google Shape;1513;p88"/>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88"/>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5" name="Google Shape;1515;p88"/>
          <p:cNvGrpSpPr/>
          <p:nvPr/>
        </p:nvGrpSpPr>
        <p:grpSpPr>
          <a:xfrm>
            <a:off x="3792833" y="3103717"/>
            <a:ext cx="520730" cy="498567"/>
            <a:chOff x="3179914" y="2889488"/>
            <a:chExt cx="422876" cy="404911"/>
          </a:xfrm>
        </p:grpSpPr>
        <p:sp>
          <p:nvSpPr>
            <p:cNvPr id="1516" name="Google Shape;1516;p88"/>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88"/>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88"/>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88"/>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88"/>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88"/>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88"/>
          <p:cNvGrpSpPr/>
          <p:nvPr/>
        </p:nvGrpSpPr>
        <p:grpSpPr>
          <a:xfrm>
            <a:off x="4421513" y="3103677"/>
            <a:ext cx="516145" cy="498648"/>
            <a:chOff x="3729467" y="2889422"/>
            <a:chExt cx="419153" cy="404977"/>
          </a:xfrm>
        </p:grpSpPr>
        <p:sp>
          <p:nvSpPr>
            <p:cNvPr id="1523" name="Google Shape;1523;p88"/>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88"/>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88"/>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88"/>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88"/>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88"/>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88"/>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0" name="Google Shape;1530;p88"/>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88"/>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88"/>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88"/>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4" name="Google Shape;1534;p88"/>
          <p:cNvGrpSpPr/>
          <p:nvPr/>
        </p:nvGrpSpPr>
        <p:grpSpPr>
          <a:xfrm>
            <a:off x="7141841" y="2550562"/>
            <a:ext cx="166473" cy="141497"/>
            <a:chOff x="4660325" y="1866850"/>
            <a:chExt cx="68350" cy="58100"/>
          </a:xfrm>
        </p:grpSpPr>
        <p:sp>
          <p:nvSpPr>
            <p:cNvPr id="1535" name="Google Shape;1535;p88"/>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88"/>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7" name="Google Shape;1537;p88"/>
          <p:cNvGrpSpPr/>
          <p:nvPr/>
        </p:nvGrpSpPr>
        <p:grpSpPr>
          <a:xfrm>
            <a:off x="7451186" y="2576286"/>
            <a:ext cx="162515" cy="90049"/>
            <a:chOff x="4791775" y="1877500"/>
            <a:chExt cx="66725" cy="36975"/>
          </a:xfrm>
        </p:grpSpPr>
        <p:sp>
          <p:nvSpPr>
            <p:cNvPr id="1538" name="Google Shape;1538;p88"/>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88"/>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0" name="Google Shape;1540;p88"/>
          <p:cNvGrpSpPr/>
          <p:nvPr/>
        </p:nvGrpSpPr>
        <p:grpSpPr>
          <a:xfrm>
            <a:off x="7772899" y="2576286"/>
            <a:ext cx="144979" cy="90049"/>
            <a:chOff x="4923925" y="1877500"/>
            <a:chExt cx="59525" cy="36975"/>
          </a:xfrm>
        </p:grpSpPr>
        <p:sp>
          <p:nvSpPr>
            <p:cNvPr id="1541" name="Google Shape;1541;p88"/>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88"/>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3" name="Google Shape;1543;p88"/>
          <p:cNvGrpSpPr/>
          <p:nvPr/>
        </p:nvGrpSpPr>
        <p:grpSpPr>
          <a:xfrm>
            <a:off x="8067390" y="2558477"/>
            <a:ext cx="141447" cy="125667"/>
            <a:chOff x="5058450" y="1870100"/>
            <a:chExt cx="58075" cy="51600"/>
          </a:xfrm>
        </p:grpSpPr>
        <p:sp>
          <p:nvSpPr>
            <p:cNvPr id="1544" name="Google Shape;1544;p88"/>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88"/>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6" name="Google Shape;1546;p88"/>
          <p:cNvGrpSpPr/>
          <p:nvPr/>
        </p:nvGrpSpPr>
        <p:grpSpPr>
          <a:xfrm>
            <a:off x="7481905" y="2980885"/>
            <a:ext cx="101077" cy="107645"/>
            <a:chOff x="4811425" y="2065025"/>
            <a:chExt cx="41500" cy="44200"/>
          </a:xfrm>
        </p:grpSpPr>
        <p:sp>
          <p:nvSpPr>
            <p:cNvPr id="1547" name="Google Shape;1547;p88"/>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88"/>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88"/>
          <p:cNvGrpSpPr/>
          <p:nvPr/>
        </p:nvGrpSpPr>
        <p:grpSpPr>
          <a:xfrm>
            <a:off x="7774342" y="2981098"/>
            <a:ext cx="120867" cy="107218"/>
            <a:chOff x="4929875" y="2065025"/>
            <a:chExt cx="49625" cy="44025"/>
          </a:xfrm>
        </p:grpSpPr>
        <p:sp>
          <p:nvSpPr>
            <p:cNvPr id="1550" name="Google Shape;1550;p88"/>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88"/>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2" name="Google Shape;1552;p88"/>
          <p:cNvGrpSpPr/>
          <p:nvPr/>
        </p:nvGrpSpPr>
        <p:grpSpPr>
          <a:xfrm>
            <a:off x="8103011" y="2984112"/>
            <a:ext cx="70206" cy="101191"/>
            <a:chOff x="5083925" y="2066350"/>
            <a:chExt cx="28825" cy="41550"/>
          </a:xfrm>
        </p:grpSpPr>
        <p:sp>
          <p:nvSpPr>
            <p:cNvPr id="1553" name="Google Shape;1553;p88"/>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88"/>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5" name="Google Shape;1555;p88"/>
          <p:cNvGrpSpPr/>
          <p:nvPr/>
        </p:nvGrpSpPr>
        <p:grpSpPr>
          <a:xfrm>
            <a:off x="7134565" y="2999759"/>
            <a:ext cx="181026" cy="69896"/>
            <a:chOff x="4659775" y="2072775"/>
            <a:chExt cx="74325" cy="28700"/>
          </a:xfrm>
        </p:grpSpPr>
        <p:sp>
          <p:nvSpPr>
            <p:cNvPr id="1556" name="Google Shape;1556;p88"/>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88"/>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88"/>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9" name="Google Shape;1559;p88"/>
          <p:cNvGrpSpPr/>
          <p:nvPr/>
        </p:nvGrpSpPr>
        <p:grpSpPr>
          <a:xfrm>
            <a:off x="8054421" y="2790324"/>
            <a:ext cx="167387" cy="89197"/>
            <a:chOff x="4662475" y="1976500"/>
            <a:chExt cx="68725" cy="36625"/>
          </a:xfrm>
        </p:grpSpPr>
        <p:sp>
          <p:nvSpPr>
            <p:cNvPr id="1560" name="Google Shape;1560;p88"/>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88"/>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88"/>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3" name="Google Shape;1563;p88"/>
          <p:cNvGrpSpPr/>
          <p:nvPr/>
        </p:nvGrpSpPr>
        <p:grpSpPr>
          <a:xfrm>
            <a:off x="7751326" y="2793764"/>
            <a:ext cx="166899" cy="82317"/>
            <a:chOff x="4920150" y="1977875"/>
            <a:chExt cx="68525" cy="33800"/>
          </a:xfrm>
        </p:grpSpPr>
        <p:sp>
          <p:nvSpPr>
            <p:cNvPr id="1564" name="Google Shape;1564;p88"/>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88"/>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88"/>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7" name="Google Shape;1567;p88"/>
          <p:cNvGrpSpPr/>
          <p:nvPr/>
        </p:nvGrpSpPr>
        <p:grpSpPr>
          <a:xfrm>
            <a:off x="7162483" y="3197682"/>
            <a:ext cx="125190" cy="127859"/>
            <a:chOff x="4676550" y="2160575"/>
            <a:chExt cx="51400" cy="52500"/>
          </a:xfrm>
        </p:grpSpPr>
        <p:sp>
          <p:nvSpPr>
            <p:cNvPr id="1568" name="Google Shape;1568;p88"/>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88"/>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88"/>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1" name="Google Shape;1571;p88"/>
          <p:cNvGrpSpPr/>
          <p:nvPr/>
        </p:nvGrpSpPr>
        <p:grpSpPr>
          <a:xfrm>
            <a:off x="7459741" y="3204714"/>
            <a:ext cx="145405" cy="113794"/>
            <a:chOff x="4768325" y="2163475"/>
            <a:chExt cx="59700" cy="46725"/>
          </a:xfrm>
        </p:grpSpPr>
        <p:sp>
          <p:nvSpPr>
            <p:cNvPr id="1572" name="Google Shape;1572;p88"/>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88"/>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4" name="Google Shape;1574;p88"/>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88"/>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88"/>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88"/>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88"/>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88"/>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0" name="Google Shape;1580;p88"/>
          <p:cNvGrpSpPr/>
          <p:nvPr/>
        </p:nvGrpSpPr>
        <p:grpSpPr>
          <a:xfrm>
            <a:off x="7476059" y="3459808"/>
            <a:ext cx="112768" cy="106853"/>
            <a:chOff x="4768575" y="2253950"/>
            <a:chExt cx="46300" cy="43875"/>
          </a:xfrm>
        </p:grpSpPr>
        <p:sp>
          <p:nvSpPr>
            <p:cNvPr id="1581" name="Google Shape;1581;p88"/>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88"/>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3" name="Google Shape;1583;p88"/>
          <p:cNvGrpSpPr/>
          <p:nvPr/>
        </p:nvGrpSpPr>
        <p:grpSpPr>
          <a:xfrm>
            <a:off x="7775682" y="3948834"/>
            <a:ext cx="118187" cy="146246"/>
            <a:chOff x="4960900" y="2433225"/>
            <a:chExt cx="48525" cy="60050"/>
          </a:xfrm>
        </p:grpSpPr>
        <p:sp>
          <p:nvSpPr>
            <p:cNvPr id="1584" name="Google Shape;1584;p88"/>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88"/>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6" name="Google Shape;1586;p88"/>
          <p:cNvGrpSpPr/>
          <p:nvPr/>
        </p:nvGrpSpPr>
        <p:grpSpPr>
          <a:xfrm>
            <a:off x="7464247" y="4212895"/>
            <a:ext cx="136394" cy="143810"/>
            <a:chOff x="4854075" y="2527625"/>
            <a:chExt cx="56000" cy="59050"/>
          </a:xfrm>
        </p:grpSpPr>
        <p:sp>
          <p:nvSpPr>
            <p:cNvPr id="1587" name="Google Shape;1587;p88"/>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88"/>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9" name="Google Shape;1589;p88"/>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88"/>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88"/>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2" name="Google Shape;1592;p88"/>
          <p:cNvGrpSpPr/>
          <p:nvPr/>
        </p:nvGrpSpPr>
        <p:grpSpPr>
          <a:xfrm>
            <a:off x="8088458" y="3676639"/>
            <a:ext cx="99312" cy="160797"/>
            <a:chOff x="5059700" y="2334775"/>
            <a:chExt cx="40775" cy="66025"/>
          </a:xfrm>
        </p:grpSpPr>
        <p:sp>
          <p:nvSpPr>
            <p:cNvPr id="1593" name="Google Shape;1593;p88"/>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88"/>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88"/>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88"/>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88"/>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88"/>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88"/>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88"/>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88"/>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2" name="Google Shape;1602;p88"/>
          <p:cNvGrpSpPr/>
          <p:nvPr/>
        </p:nvGrpSpPr>
        <p:grpSpPr>
          <a:xfrm>
            <a:off x="8045622" y="3941771"/>
            <a:ext cx="184984" cy="160371"/>
            <a:chOff x="5037700" y="2430325"/>
            <a:chExt cx="75950" cy="65850"/>
          </a:xfrm>
        </p:grpSpPr>
        <p:sp>
          <p:nvSpPr>
            <p:cNvPr id="1603" name="Google Shape;1603;p88"/>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88"/>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88"/>
          <p:cNvGrpSpPr/>
          <p:nvPr/>
        </p:nvGrpSpPr>
        <p:grpSpPr>
          <a:xfrm>
            <a:off x="7465128" y="3708223"/>
            <a:ext cx="173014" cy="97629"/>
            <a:chOff x="4756975" y="2341800"/>
            <a:chExt cx="91975" cy="51925"/>
          </a:xfrm>
        </p:grpSpPr>
        <p:sp>
          <p:nvSpPr>
            <p:cNvPr id="1606" name="Google Shape;1606;p88"/>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88"/>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88"/>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88"/>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88"/>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88"/>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88"/>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88"/>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88"/>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88"/>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88"/>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88"/>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88"/>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88"/>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88"/>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88"/>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88"/>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88"/>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88"/>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88"/>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6" name="Google Shape;1626;p88"/>
          <p:cNvGrpSpPr/>
          <p:nvPr/>
        </p:nvGrpSpPr>
        <p:grpSpPr>
          <a:xfrm>
            <a:off x="7732065" y="4196920"/>
            <a:ext cx="212497" cy="175761"/>
            <a:chOff x="4943575" y="2516350"/>
            <a:chExt cx="98675" cy="81700"/>
          </a:xfrm>
        </p:grpSpPr>
        <p:sp>
          <p:nvSpPr>
            <p:cNvPr id="1627" name="Google Shape;1627;p88"/>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88"/>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88"/>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88"/>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88"/>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88"/>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88"/>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88"/>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88"/>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88"/>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8"/>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88"/>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88"/>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88"/>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88"/>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88"/>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88"/>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88"/>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88"/>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88"/>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88"/>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88"/>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88"/>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88"/>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88"/>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88"/>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88"/>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88"/>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88"/>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88"/>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88"/>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88"/>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8"/>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88"/>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88"/>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88"/>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88"/>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88"/>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88"/>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88"/>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88"/>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88"/>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88"/>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88"/>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88"/>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88"/>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88"/>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88"/>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88"/>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88"/>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88"/>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88"/>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88"/>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88"/>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88"/>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88"/>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88"/>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88"/>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88"/>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88"/>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88"/>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88"/>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88"/>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88"/>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88"/>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88"/>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88"/>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88"/>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88"/>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88"/>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88"/>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88"/>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88"/>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88"/>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88"/>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88"/>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88"/>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88"/>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5" name="Google Shape;1705;p88"/>
          <p:cNvGrpSpPr/>
          <p:nvPr/>
        </p:nvGrpSpPr>
        <p:grpSpPr>
          <a:xfrm>
            <a:off x="1990126" y="3423163"/>
            <a:ext cx="965351" cy="134611"/>
            <a:chOff x="4411970" y="2962952"/>
            <a:chExt cx="706544" cy="104212"/>
          </a:xfrm>
        </p:grpSpPr>
        <p:sp>
          <p:nvSpPr>
            <p:cNvPr id="1706" name="Google Shape;1706;p88"/>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88"/>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88"/>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88"/>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0" name="Google Shape;1710;p88"/>
          <p:cNvGrpSpPr/>
          <p:nvPr/>
        </p:nvGrpSpPr>
        <p:grpSpPr>
          <a:xfrm>
            <a:off x="1990126" y="3012077"/>
            <a:ext cx="960158" cy="289172"/>
            <a:chOff x="4411970" y="2726085"/>
            <a:chExt cx="643107" cy="193659"/>
          </a:xfrm>
        </p:grpSpPr>
        <p:sp>
          <p:nvSpPr>
            <p:cNvPr id="1711" name="Google Shape;1711;p88"/>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88"/>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88"/>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4" name="Google Shape;1714;p88"/>
          <p:cNvGrpSpPr/>
          <p:nvPr/>
        </p:nvGrpSpPr>
        <p:grpSpPr>
          <a:xfrm>
            <a:off x="993018" y="3278187"/>
            <a:ext cx="833173" cy="259209"/>
            <a:chOff x="4411970" y="4340222"/>
            <a:chExt cx="779467" cy="242683"/>
          </a:xfrm>
        </p:grpSpPr>
        <p:sp>
          <p:nvSpPr>
            <p:cNvPr id="1715" name="Google Shape;1715;p88"/>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88"/>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88"/>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88"/>
          <p:cNvGrpSpPr/>
          <p:nvPr/>
        </p:nvGrpSpPr>
        <p:grpSpPr>
          <a:xfrm>
            <a:off x="1990126" y="2673933"/>
            <a:ext cx="965160" cy="216230"/>
            <a:chOff x="4411970" y="2468674"/>
            <a:chExt cx="747317" cy="167425"/>
          </a:xfrm>
        </p:grpSpPr>
        <p:sp>
          <p:nvSpPr>
            <p:cNvPr id="1719" name="Google Shape;1719;p88"/>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88"/>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1" name="Google Shape;1721;p88"/>
          <p:cNvGrpSpPr/>
          <p:nvPr/>
        </p:nvGrpSpPr>
        <p:grpSpPr>
          <a:xfrm>
            <a:off x="988873" y="2578650"/>
            <a:ext cx="810451" cy="319148"/>
            <a:chOff x="4411970" y="3686602"/>
            <a:chExt cx="797845" cy="314215"/>
          </a:xfrm>
        </p:grpSpPr>
        <p:sp>
          <p:nvSpPr>
            <p:cNvPr id="1722" name="Google Shape;1722;p88"/>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88"/>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88"/>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88"/>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88"/>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7" name="Google Shape;1727;p88"/>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8" name="Google Shape;1728;p88"/>
          <p:cNvGrpSpPr/>
          <p:nvPr/>
        </p:nvGrpSpPr>
        <p:grpSpPr>
          <a:xfrm>
            <a:off x="988970" y="2333174"/>
            <a:ext cx="1970333" cy="208784"/>
            <a:chOff x="6336019" y="3733725"/>
            <a:chExt cx="2566206" cy="351310"/>
          </a:xfrm>
        </p:grpSpPr>
        <p:sp>
          <p:nvSpPr>
            <p:cNvPr id="1729" name="Google Shape;1729;p88"/>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88"/>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88"/>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88"/>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3" name="Google Shape;1733;p88"/>
          <p:cNvGrpSpPr/>
          <p:nvPr/>
        </p:nvGrpSpPr>
        <p:grpSpPr>
          <a:xfrm>
            <a:off x="1990126" y="3940729"/>
            <a:ext cx="946551" cy="153200"/>
            <a:chOff x="4404545" y="3301592"/>
            <a:chExt cx="782403" cy="129272"/>
          </a:xfrm>
        </p:grpSpPr>
        <p:sp>
          <p:nvSpPr>
            <p:cNvPr id="1734" name="Google Shape;1734;p88"/>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88"/>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6" name="Google Shape;1736;p88"/>
          <p:cNvGrpSpPr/>
          <p:nvPr/>
        </p:nvGrpSpPr>
        <p:grpSpPr>
          <a:xfrm>
            <a:off x="1990126" y="3679688"/>
            <a:ext cx="962257" cy="139127"/>
            <a:chOff x="4411970" y="3131459"/>
            <a:chExt cx="710520" cy="117397"/>
          </a:xfrm>
        </p:grpSpPr>
        <p:sp>
          <p:nvSpPr>
            <p:cNvPr id="1737" name="Google Shape;1737;p88"/>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88"/>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9" name="Google Shape;1739;p88"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0" name="Google Shape;1740;p88"/>
          <p:cNvGrpSpPr/>
          <p:nvPr/>
        </p:nvGrpSpPr>
        <p:grpSpPr>
          <a:xfrm>
            <a:off x="990271" y="3614482"/>
            <a:ext cx="823838" cy="458988"/>
            <a:chOff x="4411970" y="1801825"/>
            <a:chExt cx="734586" cy="409262"/>
          </a:xfrm>
        </p:grpSpPr>
        <p:sp>
          <p:nvSpPr>
            <p:cNvPr id="1741" name="Google Shape;1741;p88"/>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88"/>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88"/>
          <p:cNvGrpSpPr/>
          <p:nvPr/>
        </p:nvGrpSpPr>
        <p:grpSpPr>
          <a:xfrm>
            <a:off x="990271" y="4162908"/>
            <a:ext cx="856348" cy="212039"/>
            <a:chOff x="4411970" y="2233974"/>
            <a:chExt cx="763574" cy="189068"/>
          </a:xfrm>
        </p:grpSpPr>
        <p:sp>
          <p:nvSpPr>
            <p:cNvPr id="1744" name="Google Shape;1744;p88"/>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88"/>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6" name="Google Shape;1746;p88"/>
          <p:cNvGrpSpPr/>
          <p:nvPr/>
        </p:nvGrpSpPr>
        <p:grpSpPr>
          <a:xfrm>
            <a:off x="3100467" y="2338244"/>
            <a:ext cx="511602" cy="511602"/>
            <a:chOff x="5681300" y="2527788"/>
            <a:chExt cx="805800" cy="805800"/>
          </a:xfrm>
        </p:grpSpPr>
        <p:sp>
          <p:nvSpPr>
            <p:cNvPr id="1747" name="Google Shape;1747;p88"/>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88"/>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9" name="Google Shape;1749;p88"/>
          <p:cNvGrpSpPr/>
          <p:nvPr/>
        </p:nvGrpSpPr>
        <p:grpSpPr>
          <a:xfrm>
            <a:off x="3097662" y="3104827"/>
            <a:ext cx="513021" cy="512935"/>
            <a:chOff x="4049800" y="640400"/>
            <a:chExt cx="858900" cy="858900"/>
          </a:xfrm>
        </p:grpSpPr>
        <p:sp>
          <p:nvSpPr>
            <p:cNvPr id="1750" name="Google Shape;1750;p88"/>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88"/>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2" name="Google Shape;1752;p88"/>
          <p:cNvGrpSpPr/>
          <p:nvPr/>
        </p:nvGrpSpPr>
        <p:grpSpPr>
          <a:xfrm>
            <a:off x="3014861" y="3756719"/>
            <a:ext cx="686489" cy="686585"/>
            <a:chOff x="5080188" y="927900"/>
            <a:chExt cx="961200" cy="961200"/>
          </a:xfrm>
        </p:grpSpPr>
        <p:sp>
          <p:nvSpPr>
            <p:cNvPr id="1753" name="Google Shape;1753;p88"/>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88"/>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88"/>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88"/>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88"/>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88"/>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88"/>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88"/>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1" name="Google Shape;1761;p88"/>
          <p:cNvGrpSpPr/>
          <p:nvPr/>
        </p:nvGrpSpPr>
        <p:grpSpPr>
          <a:xfrm>
            <a:off x="3798012" y="3849448"/>
            <a:ext cx="510373" cy="510937"/>
            <a:chOff x="7508249" y="1522825"/>
            <a:chExt cx="1326332" cy="1322987"/>
          </a:xfrm>
        </p:grpSpPr>
        <p:sp>
          <p:nvSpPr>
            <p:cNvPr id="1762" name="Google Shape;1762;p88"/>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88"/>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88"/>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88"/>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88"/>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88"/>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88"/>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88"/>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88"/>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88"/>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2" name="Google Shape;1772;p88"/>
          <p:cNvGrpSpPr/>
          <p:nvPr/>
        </p:nvGrpSpPr>
        <p:grpSpPr>
          <a:xfrm>
            <a:off x="4489605" y="3850853"/>
            <a:ext cx="492652" cy="503348"/>
            <a:chOff x="6039282" y="1042577"/>
            <a:chExt cx="734315" cy="731929"/>
          </a:xfrm>
        </p:grpSpPr>
        <p:sp>
          <p:nvSpPr>
            <p:cNvPr id="1773" name="Google Shape;1773;p88"/>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88"/>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88"/>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88"/>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88"/>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88"/>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88"/>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88"/>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88"/>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88"/>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88"/>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88"/>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88"/>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88"/>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88"/>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88"/>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88"/>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88"/>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88"/>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88"/>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88"/>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4" name="Google Shape;1794;p88"/>
          <p:cNvGrpSpPr/>
          <p:nvPr/>
        </p:nvGrpSpPr>
        <p:grpSpPr>
          <a:xfrm>
            <a:off x="5130019" y="2346894"/>
            <a:ext cx="483304" cy="504902"/>
            <a:chOff x="1825800" y="1651625"/>
            <a:chExt cx="568125" cy="591775"/>
          </a:xfrm>
        </p:grpSpPr>
        <p:sp>
          <p:nvSpPr>
            <p:cNvPr id="1795" name="Google Shape;1795;p88"/>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88"/>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88"/>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88"/>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88"/>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88"/>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1" name="Google Shape;1801;p88"/>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88"/>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88"/>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88"/>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88"/>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1806" name="Google Shape;1806;p88"/>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Use our editable graphic resources...</a:t>
            </a:r>
            <a:endParaRPr sz="24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810"/>
        <p:cNvGrpSpPr/>
        <p:nvPr/>
      </p:nvGrpSpPr>
      <p:grpSpPr>
        <a:xfrm>
          <a:off x="0" y="0"/>
          <a:ext cx="0" cy="0"/>
          <a:chOff x="0" y="0"/>
          <a:chExt cx="0" cy="0"/>
        </a:xfrm>
      </p:grpSpPr>
      <p:grpSp>
        <p:nvGrpSpPr>
          <p:cNvPr id="1811" name="Google Shape;1811;p89"/>
          <p:cNvGrpSpPr/>
          <p:nvPr/>
        </p:nvGrpSpPr>
        <p:grpSpPr>
          <a:xfrm>
            <a:off x="722058" y="957091"/>
            <a:ext cx="2492868" cy="1379876"/>
            <a:chOff x="2654821" y="2311071"/>
            <a:chExt cx="2279715" cy="1262120"/>
          </a:xfrm>
        </p:grpSpPr>
        <p:grpSp>
          <p:nvGrpSpPr>
            <p:cNvPr id="1812" name="Google Shape;1812;p89"/>
            <p:cNvGrpSpPr/>
            <p:nvPr/>
          </p:nvGrpSpPr>
          <p:grpSpPr>
            <a:xfrm>
              <a:off x="4034269" y="2840745"/>
              <a:ext cx="40212" cy="36437"/>
              <a:chOff x="4293400" y="2574725"/>
              <a:chExt cx="84425" cy="80100"/>
            </a:xfrm>
          </p:grpSpPr>
          <p:sp>
            <p:nvSpPr>
              <p:cNvPr id="1813" name="Google Shape;1813;p89"/>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814" name="Google Shape;1814;p89"/>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5" name="Google Shape;1815;p89"/>
            <p:cNvGrpSpPr/>
            <p:nvPr/>
          </p:nvGrpSpPr>
          <p:grpSpPr>
            <a:xfrm>
              <a:off x="3894606" y="2334874"/>
              <a:ext cx="913198" cy="518984"/>
              <a:chOff x="4000175" y="1462675"/>
              <a:chExt cx="1917275" cy="1140875"/>
            </a:xfrm>
          </p:grpSpPr>
          <p:sp>
            <p:nvSpPr>
              <p:cNvPr id="1816" name="Google Shape;1816;p89"/>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817" name="Google Shape;1817;p89"/>
              <p:cNvGrpSpPr/>
              <p:nvPr/>
            </p:nvGrpSpPr>
            <p:grpSpPr>
              <a:xfrm>
                <a:off x="4000175" y="1462675"/>
                <a:ext cx="1917275" cy="1140875"/>
                <a:chOff x="4000175" y="1462675"/>
                <a:chExt cx="1917275" cy="1140875"/>
              </a:xfrm>
            </p:grpSpPr>
            <p:sp>
              <p:nvSpPr>
                <p:cNvPr id="1818" name="Google Shape;1818;p89"/>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819" name="Google Shape;1819;p89"/>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89"/>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89"/>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89"/>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23" name="Google Shape;1823;p89"/>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24" name="Google Shape;1824;p89"/>
            <p:cNvGrpSpPr/>
            <p:nvPr/>
          </p:nvGrpSpPr>
          <p:grpSpPr>
            <a:xfrm>
              <a:off x="3875768" y="2846704"/>
              <a:ext cx="44796" cy="47366"/>
              <a:chOff x="3960625" y="2587825"/>
              <a:chExt cx="94050" cy="104125"/>
            </a:xfrm>
          </p:grpSpPr>
          <p:sp>
            <p:nvSpPr>
              <p:cNvPr id="1825" name="Google Shape;1825;p89"/>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826" name="Google Shape;1826;p89"/>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7" name="Google Shape;1827;p89"/>
            <p:cNvGrpSpPr/>
            <p:nvPr/>
          </p:nvGrpSpPr>
          <p:grpSpPr>
            <a:xfrm>
              <a:off x="3782759" y="2807162"/>
              <a:ext cx="82686" cy="85487"/>
              <a:chOff x="3765350" y="2500900"/>
              <a:chExt cx="173600" cy="187925"/>
            </a:xfrm>
          </p:grpSpPr>
          <p:sp>
            <p:nvSpPr>
              <p:cNvPr id="1828" name="Google Shape;1828;p89"/>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829" name="Google Shape;1829;p89"/>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89"/>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89"/>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89"/>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89"/>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4" name="Google Shape;1834;p89"/>
            <p:cNvGrpSpPr/>
            <p:nvPr/>
          </p:nvGrpSpPr>
          <p:grpSpPr>
            <a:xfrm>
              <a:off x="3775674" y="2798496"/>
              <a:ext cx="40545" cy="23564"/>
              <a:chOff x="3750475" y="2481850"/>
              <a:chExt cx="85125" cy="51800"/>
            </a:xfrm>
          </p:grpSpPr>
          <p:sp>
            <p:nvSpPr>
              <p:cNvPr id="1835" name="Google Shape;1835;p89"/>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89"/>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837" name="Google Shape;1837;p89"/>
            <p:cNvGrpSpPr/>
            <p:nvPr/>
          </p:nvGrpSpPr>
          <p:grpSpPr>
            <a:xfrm>
              <a:off x="3716946" y="2776024"/>
              <a:ext cx="81971" cy="76912"/>
              <a:chOff x="3627175" y="2432450"/>
              <a:chExt cx="172100" cy="169075"/>
            </a:xfrm>
          </p:grpSpPr>
          <p:sp>
            <p:nvSpPr>
              <p:cNvPr id="1838" name="Google Shape;1838;p89"/>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89"/>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840" name="Google Shape;1840;p89"/>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841" name="Google Shape;1841;p89"/>
            <p:cNvGrpSpPr/>
            <p:nvPr/>
          </p:nvGrpSpPr>
          <p:grpSpPr>
            <a:xfrm>
              <a:off x="3685682" y="2845624"/>
              <a:ext cx="29311" cy="45055"/>
              <a:chOff x="3561536" y="2585450"/>
              <a:chExt cx="61539" cy="99045"/>
            </a:xfrm>
          </p:grpSpPr>
          <p:sp>
            <p:nvSpPr>
              <p:cNvPr id="1842" name="Google Shape;1842;p89"/>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89"/>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844" name="Google Shape;1844;p89"/>
            <p:cNvGrpSpPr/>
            <p:nvPr/>
          </p:nvGrpSpPr>
          <p:grpSpPr>
            <a:xfrm>
              <a:off x="3849905" y="2572252"/>
              <a:ext cx="74339" cy="119559"/>
              <a:chOff x="3906325" y="1984500"/>
              <a:chExt cx="156075" cy="262825"/>
            </a:xfrm>
          </p:grpSpPr>
          <p:sp>
            <p:nvSpPr>
              <p:cNvPr id="1845" name="Google Shape;1845;p89"/>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846" name="Google Shape;1846;p89"/>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7" name="Google Shape;1847;p89"/>
            <p:cNvGrpSpPr/>
            <p:nvPr/>
          </p:nvGrpSpPr>
          <p:grpSpPr>
            <a:xfrm>
              <a:off x="2654821" y="2414345"/>
              <a:ext cx="667570" cy="558731"/>
              <a:chOff x="1397225" y="1637375"/>
              <a:chExt cx="1401575" cy="1228250"/>
            </a:xfrm>
          </p:grpSpPr>
          <p:sp>
            <p:nvSpPr>
              <p:cNvPr id="1848" name="Google Shape;1848;p89"/>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849" name="Google Shape;1849;p89"/>
              <p:cNvGrpSpPr/>
              <p:nvPr/>
            </p:nvGrpSpPr>
            <p:grpSpPr>
              <a:xfrm>
                <a:off x="1397225" y="1637375"/>
                <a:ext cx="1398775" cy="1228250"/>
                <a:chOff x="1397225" y="1637375"/>
                <a:chExt cx="1398775" cy="1228250"/>
              </a:xfrm>
            </p:grpSpPr>
            <p:sp>
              <p:nvSpPr>
                <p:cNvPr id="1850" name="Google Shape;1850;p89"/>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89"/>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52" name="Google Shape;1852;p89"/>
            <p:cNvGrpSpPr/>
            <p:nvPr/>
          </p:nvGrpSpPr>
          <p:grpSpPr>
            <a:xfrm>
              <a:off x="3230417" y="3103734"/>
              <a:ext cx="282982" cy="280332"/>
              <a:chOff x="2605700" y="3152850"/>
              <a:chExt cx="594125" cy="616250"/>
            </a:xfrm>
          </p:grpSpPr>
          <p:sp>
            <p:nvSpPr>
              <p:cNvPr id="1853" name="Google Shape;1853;p89"/>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854" name="Google Shape;1854;p89"/>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855" name="Google Shape;1855;p89"/>
            <p:cNvGrpSpPr/>
            <p:nvPr/>
          </p:nvGrpSpPr>
          <p:grpSpPr>
            <a:xfrm>
              <a:off x="3265985" y="3226989"/>
              <a:ext cx="87151" cy="346202"/>
              <a:chOff x="2680375" y="3423800"/>
              <a:chExt cx="182975" cy="761050"/>
            </a:xfrm>
          </p:grpSpPr>
          <p:sp>
            <p:nvSpPr>
              <p:cNvPr id="1856" name="Google Shape;1856;p89"/>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857" name="Google Shape;1857;p89"/>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8" name="Google Shape;1858;p89"/>
            <p:cNvGrpSpPr/>
            <p:nvPr/>
          </p:nvGrpSpPr>
          <p:grpSpPr>
            <a:xfrm>
              <a:off x="3855466" y="3289811"/>
              <a:ext cx="112514" cy="94210"/>
              <a:chOff x="3918000" y="3561900"/>
              <a:chExt cx="236225" cy="207100"/>
            </a:xfrm>
          </p:grpSpPr>
          <p:sp>
            <p:nvSpPr>
              <p:cNvPr id="1859" name="Google Shape;1859;p89"/>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860" name="Google Shape;1860;p89"/>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1" name="Google Shape;1861;p89"/>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89"/>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89"/>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864" name="Google Shape;1864;p89"/>
            <p:cNvGrpSpPr/>
            <p:nvPr/>
          </p:nvGrpSpPr>
          <p:grpSpPr>
            <a:xfrm>
              <a:off x="2905224" y="2311071"/>
              <a:ext cx="596721" cy="528992"/>
              <a:chOff x="1922950" y="1410350"/>
              <a:chExt cx="1252825" cy="1162875"/>
            </a:xfrm>
          </p:grpSpPr>
          <p:sp>
            <p:nvSpPr>
              <p:cNvPr id="1865" name="Google Shape;1865;p89"/>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89"/>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89"/>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89"/>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89"/>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89"/>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89"/>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89"/>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89"/>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89"/>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89"/>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89"/>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89"/>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89"/>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89"/>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89"/>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881" name="Google Shape;1881;p89"/>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89"/>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89"/>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89"/>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89"/>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89"/>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89"/>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89"/>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89"/>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89"/>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89"/>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89"/>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89"/>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89"/>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89"/>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89"/>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89"/>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89"/>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89"/>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89"/>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01" name="Google Shape;1901;p89"/>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02" name="Google Shape;1902;p89"/>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3" name="Google Shape;1903;p89"/>
            <p:cNvGrpSpPr/>
            <p:nvPr/>
          </p:nvGrpSpPr>
          <p:grpSpPr>
            <a:xfrm>
              <a:off x="3280929" y="3294542"/>
              <a:ext cx="109894" cy="272224"/>
              <a:chOff x="2711750" y="3572300"/>
              <a:chExt cx="230725" cy="598425"/>
            </a:xfrm>
          </p:grpSpPr>
          <p:sp>
            <p:nvSpPr>
              <p:cNvPr id="1904" name="Google Shape;1904;p89"/>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89"/>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6" name="Google Shape;1906;p89"/>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7" name="Google Shape;1907;p89"/>
            <p:cNvGrpSpPr/>
            <p:nvPr/>
          </p:nvGrpSpPr>
          <p:grpSpPr>
            <a:xfrm>
              <a:off x="3790439" y="2408636"/>
              <a:ext cx="73017" cy="75684"/>
              <a:chOff x="3781475" y="1624825"/>
              <a:chExt cx="153300" cy="166375"/>
            </a:xfrm>
          </p:grpSpPr>
          <p:sp>
            <p:nvSpPr>
              <p:cNvPr id="1908" name="Google Shape;1908;p89"/>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89"/>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89"/>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89"/>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2" name="Google Shape;1912;p89"/>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89"/>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89"/>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89"/>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89"/>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89"/>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89"/>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9" name="Google Shape;1919;p89"/>
            <p:cNvGrpSpPr/>
            <p:nvPr/>
          </p:nvGrpSpPr>
          <p:grpSpPr>
            <a:xfrm>
              <a:off x="4403342" y="3107749"/>
              <a:ext cx="316680" cy="101374"/>
              <a:chOff x="5068275" y="3161675"/>
              <a:chExt cx="664875" cy="222850"/>
            </a:xfrm>
          </p:grpSpPr>
          <p:sp>
            <p:nvSpPr>
              <p:cNvPr id="1920" name="Google Shape;1920;p89"/>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89"/>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89"/>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89"/>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4" name="Google Shape;1924;p89"/>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89"/>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89"/>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89"/>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89"/>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89"/>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89"/>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89"/>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89"/>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89"/>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89"/>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89"/>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89"/>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89"/>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89"/>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89"/>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89"/>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89"/>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89"/>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89"/>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89"/>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89"/>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89"/>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89"/>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89"/>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89"/>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89"/>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89"/>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89"/>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3" name="Google Shape;1953;p89"/>
            <p:cNvGrpSpPr/>
            <p:nvPr/>
          </p:nvGrpSpPr>
          <p:grpSpPr>
            <a:xfrm>
              <a:off x="3697513" y="2707266"/>
              <a:ext cx="59549" cy="79733"/>
              <a:chOff x="3586375" y="2281300"/>
              <a:chExt cx="125025" cy="175275"/>
            </a:xfrm>
          </p:grpSpPr>
          <p:sp>
            <p:nvSpPr>
              <p:cNvPr id="1954" name="Google Shape;1954;p89"/>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89"/>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6" name="Google Shape;1956;p89"/>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7" name="Google Shape;1957;p89"/>
            <p:cNvGrpSpPr/>
            <p:nvPr/>
          </p:nvGrpSpPr>
          <p:grpSpPr>
            <a:xfrm>
              <a:off x="4513224" y="3221724"/>
              <a:ext cx="274563" cy="280321"/>
              <a:chOff x="5298975" y="3412225"/>
              <a:chExt cx="576450" cy="616225"/>
            </a:xfrm>
          </p:grpSpPr>
          <p:sp>
            <p:nvSpPr>
              <p:cNvPr id="1958" name="Google Shape;1958;p89"/>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59" name="Google Shape;1959;p89"/>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0" name="Google Shape;1960;p89"/>
            <p:cNvGrpSpPr/>
            <p:nvPr/>
          </p:nvGrpSpPr>
          <p:grpSpPr>
            <a:xfrm>
              <a:off x="4824403" y="3421846"/>
              <a:ext cx="110132" cy="130647"/>
              <a:chOff x="5952300" y="3852150"/>
              <a:chExt cx="231225" cy="287200"/>
            </a:xfrm>
          </p:grpSpPr>
          <p:sp>
            <p:nvSpPr>
              <p:cNvPr id="1961" name="Google Shape;1961;p89"/>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89"/>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3" name="Google Shape;1963;p89"/>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89"/>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89"/>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89"/>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89"/>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89"/>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89"/>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89"/>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1" name="Google Shape;1971;p89"/>
            <p:cNvGrpSpPr/>
            <p:nvPr/>
          </p:nvGrpSpPr>
          <p:grpSpPr>
            <a:xfrm>
              <a:off x="4295710" y="3079670"/>
              <a:ext cx="14968" cy="27135"/>
              <a:chOff x="4842300" y="3099950"/>
              <a:chExt cx="31425" cy="59650"/>
            </a:xfrm>
          </p:grpSpPr>
          <p:sp>
            <p:nvSpPr>
              <p:cNvPr id="1972" name="Google Shape;1972;p89"/>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89"/>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89"/>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89"/>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6" name="Google Shape;1976;p89"/>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89"/>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89"/>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89"/>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89"/>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89"/>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89"/>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89"/>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4" name="Google Shape;1984;p89"/>
            <p:cNvGrpSpPr/>
            <p:nvPr/>
          </p:nvGrpSpPr>
          <p:grpSpPr>
            <a:xfrm>
              <a:off x="3831056" y="2816010"/>
              <a:ext cx="37378" cy="27612"/>
              <a:chOff x="3866750" y="2520350"/>
              <a:chExt cx="78475" cy="60700"/>
            </a:xfrm>
          </p:grpSpPr>
          <p:sp>
            <p:nvSpPr>
              <p:cNvPr id="1985" name="Google Shape;1985;p89"/>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89"/>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89"/>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89"/>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9" name="Google Shape;1989;p89"/>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89"/>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89"/>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89"/>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89"/>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89"/>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89"/>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89"/>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89"/>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89"/>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89"/>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89"/>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89"/>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89"/>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89"/>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89"/>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89"/>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06" name="Google Shape;2006;p89"/>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89"/>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89"/>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89"/>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89"/>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89"/>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89"/>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89"/>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89"/>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89"/>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89"/>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89"/>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18" name="Google Shape;2018;p89"/>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89"/>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89"/>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89"/>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89"/>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89"/>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89"/>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89"/>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89"/>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89"/>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89"/>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89"/>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89"/>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1" name="Google Shape;2031;p89"/>
            <p:cNvGrpSpPr/>
            <p:nvPr/>
          </p:nvGrpSpPr>
          <p:grpSpPr>
            <a:xfrm>
              <a:off x="3632736" y="3051591"/>
              <a:ext cx="63288" cy="45217"/>
              <a:chOff x="3450375" y="3038225"/>
              <a:chExt cx="132875" cy="99400"/>
            </a:xfrm>
          </p:grpSpPr>
          <p:sp>
            <p:nvSpPr>
              <p:cNvPr id="2032" name="Google Shape;2032;p89"/>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89"/>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4" name="Google Shape;2034;p89"/>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89"/>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89"/>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89"/>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89"/>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89"/>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89"/>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89"/>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89"/>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43" name="Google Shape;2043;p89"/>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89"/>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89"/>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89"/>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89"/>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89"/>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89"/>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89"/>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89"/>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89"/>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53" name="Google Shape;2053;p89"/>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89"/>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89"/>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89"/>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89"/>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89"/>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59" name="Google Shape;2059;p89"/>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89"/>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89"/>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8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89"/>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89"/>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89"/>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89"/>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89"/>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89"/>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9" name="Google Shape;2069;p89"/>
          <p:cNvGrpSpPr/>
          <p:nvPr/>
        </p:nvGrpSpPr>
        <p:grpSpPr>
          <a:xfrm>
            <a:off x="3530618" y="1021765"/>
            <a:ext cx="2078182" cy="1366558"/>
            <a:chOff x="235800" y="830650"/>
            <a:chExt cx="6978450" cy="4588844"/>
          </a:xfrm>
        </p:grpSpPr>
        <p:sp>
          <p:nvSpPr>
            <p:cNvPr id="2070" name="Google Shape;2070;p89"/>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89"/>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89"/>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89"/>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89"/>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89"/>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6" name="Google Shape;2076;p89"/>
          <p:cNvGrpSpPr/>
          <p:nvPr/>
        </p:nvGrpSpPr>
        <p:grpSpPr>
          <a:xfrm>
            <a:off x="719115" y="2852867"/>
            <a:ext cx="2622876" cy="1333540"/>
            <a:chOff x="238125" y="1038125"/>
            <a:chExt cx="7146800" cy="3633625"/>
          </a:xfrm>
        </p:grpSpPr>
        <p:sp>
          <p:nvSpPr>
            <p:cNvPr id="2077" name="Google Shape;2077;p89"/>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89"/>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89"/>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89"/>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89"/>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89"/>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89"/>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89"/>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89"/>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89"/>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89"/>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89"/>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89"/>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89"/>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89"/>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89"/>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89"/>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89"/>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89"/>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89"/>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89"/>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89"/>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89"/>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89"/>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89"/>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89"/>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89"/>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89"/>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89"/>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89"/>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89"/>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89"/>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89"/>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89"/>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89"/>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89"/>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89"/>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89"/>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89"/>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89"/>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89"/>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89"/>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89"/>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89"/>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89"/>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89"/>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89"/>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89"/>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89"/>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89"/>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89"/>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89"/>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89"/>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89"/>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89"/>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89"/>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89"/>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89"/>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89"/>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89"/>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89"/>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89"/>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89"/>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89"/>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89"/>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89"/>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89"/>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89"/>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89"/>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89"/>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89"/>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89"/>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89"/>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89"/>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89"/>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89"/>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89"/>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89"/>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89"/>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89"/>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89"/>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89"/>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89"/>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89"/>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89"/>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89"/>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89"/>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89"/>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89"/>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89"/>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89"/>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89"/>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89"/>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89"/>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89"/>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89"/>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89"/>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89"/>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89"/>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89"/>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89"/>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89"/>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89"/>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89"/>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89"/>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89"/>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89"/>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89"/>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89"/>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89"/>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89"/>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89"/>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89"/>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89"/>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89"/>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89"/>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89"/>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89"/>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89"/>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89"/>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89"/>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89"/>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89"/>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89"/>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89"/>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89"/>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89"/>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89"/>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89"/>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89"/>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89"/>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89"/>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89"/>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89"/>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89"/>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89"/>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89"/>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89"/>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89"/>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89"/>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89"/>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89"/>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89"/>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89"/>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89"/>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89"/>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89"/>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89"/>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89"/>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89"/>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89"/>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89"/>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89"/>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89"/>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89"/>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89"/>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89"/>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89"/>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89"/>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89"/>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89"/>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89"/>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89"/>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89"/>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89"/>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89"/>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89"/>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89"/>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89"/>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89"/>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89"/>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89"/>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89"/>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89"/>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89"/>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89"/>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89"/>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89"/>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89"/>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89"/>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89"/>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89"/>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89"/>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89"/>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89"/>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89"/>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89"/>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89"/>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89"/>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89"/>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89"/>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89"/>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89"/>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89"/>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89"/>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89"/>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89"/>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89"/>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89"/>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89"/>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89"/>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89"/>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89"/>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89"/>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89"/>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89"/>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89"/>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89"/>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89"/>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89"/>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89"/>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89"/>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89"/>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89"/>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89"/>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89"/>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89"/>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89"/>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89"/>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89"/>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89"/>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89"/>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89"/>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89"/>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89"/>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89"/>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89"/>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89"/>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89"/>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89"/>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89"/>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89"/>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89"/>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89"/>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89"/>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89"/>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89"/>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89"/>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89"/>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89"/>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89"/>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89"/>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89"/>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89"/>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89"/>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89"/>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89"/>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89"/>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89"/>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89"/>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89"/>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89"/>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89"/>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89"/>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89"/>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89"/>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89"/>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89"/>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89"/>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89"/>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89"/>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89"/>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89"/>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89"/>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89"/>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89"/>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89"/>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89"/>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89"/>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89"/>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89"/>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89"/>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89"/>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89"/>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89"/>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89"/>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89"/>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89"/>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89"/>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89"/>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89"/>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89"/>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89"/>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89"/>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89"/>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89"/>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89"/>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89"/>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89"/>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89"/>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89"/>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89"/>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89"/>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89"/>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89"/>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89"/>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89"/>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89"/>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89"/>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89"/>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89"/>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89"/>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89"/>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89"/>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89"/>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89"/>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89"/>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89"/>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89"/>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89"/>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89"/>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89"/>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89"/>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89"/>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89"/>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89"/>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89"/>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89"/>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89"/>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89"/>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89"/>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89"/>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89"/>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89"/>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89"/>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89"/>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89"/>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89"/>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89"/>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89"/>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89"/>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89"/>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89"/>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89"/>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89"/>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89"/>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89"/>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89"/>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89"/>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89"/>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89"/>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89"/>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89"/>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89"/>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89"/>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89"/>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89"/>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89"/>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89"/>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89"/>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89"/>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89"/>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89"/>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89"/>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89"/>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89"/>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89"/>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89"/>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89"/>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89"/>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89"/>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89"/>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89"/>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89"/>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89"/>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89"/>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89"/>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89"/>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89"/>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89"/>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89"/>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89"/>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89"/>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89"/>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89"/>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89"/>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89"/>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89"/>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89"/>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89"/>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89"/>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89"/>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89"/>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89"/>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89"/>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89"/>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89"/>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89"/>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89"/>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89"/>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89"/>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89"/>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89"/>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89"/>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89"/>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89"/>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89"/>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89"/>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89"/>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89"/>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89"/>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89"/>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89"/>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89"/>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89"/>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89"/>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89"/>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89"/>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89"/>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89"/>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89"/>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89"/>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89"/>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89"/>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89"/>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89"/>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89"/>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89"/>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89"/>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89"/>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89"/>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89"/>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89"/>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89"/>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89"/>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89"/>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89"/>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89"/>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89"/>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89"/>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89"/>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89"/>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89"/>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89"/>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89"/>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89"/>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89"/>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89"/>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89"/>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89"/>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89"/>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89"/>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89"/>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89"/>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89"/>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89"/>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89"/>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89"/>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89"/>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89"/>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89"/>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89"/>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89"/>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89"/>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89"/>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89"/>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89"/>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89"/>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89"/>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89"/>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89"/>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89"/>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89"/>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89"/>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89"/>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89"/>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89"/>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89"/>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89"/>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89"/>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89"/>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89"/>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89"/>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89"/>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89"/>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89"/>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89"/>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89"/>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89"/>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89"/>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89"/>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89"/>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89"/>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89"/>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89"/>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89"/>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89"/>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89"/>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89"/>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89"/>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89"/>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89"/>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89"/>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89"/>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89"/>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89"/>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89"/>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89"/>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89"/>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89"/>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89"/>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89"/>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89"/>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89"/>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89"/>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89"/>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89"/>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89"/>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89"/>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89"/>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89"/>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89"/>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89"/>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89"/>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89"/>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89"/>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89"/>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89"/>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89"/>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89"/>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89"/>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89"/>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89"/>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89"/>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89"/>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89"/>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89"/>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89"/>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89"/>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89"/>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89"/>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89"/>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89"/>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89"/>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89"/>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89"/>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89"/>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89"/>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89"/>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89"/>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89"/>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89"/>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89"/>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89"/>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89"/>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89"/>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89"/>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89"/>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89"/>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89"/>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89"/>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89"/>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89"/>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89"/>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89"/>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89"/>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89"/>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89"/>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89"/>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89"/>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89"/>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89"/>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89"/>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89"/>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89"/>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89"/>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89"/>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89"/>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89"/>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89"/>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89"/>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89"/>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89"/>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89"/>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89"/>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89"/>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89"/>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89"/>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89"/>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89"/>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89"/>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89"/>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89"/>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89"/>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89"/>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89"/>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89"/>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89"/>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89"/>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89"/>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89"/>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89"/>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89"/>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89"/>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89"/>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89"/>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89"/>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89"/>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89"/>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89"/>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89"/>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89"/>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89"/>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89"/>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89"/>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89"/>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89"/>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89"/>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89"/>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89"/>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89"/>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89"/>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89"/>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89"/>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89"/>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89"/>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89"/>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89"/>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89"/>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89"/>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89"/>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89"/>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89"/>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89"/>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89"/>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89"/>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89"/>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89"/>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89"/>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89"/>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89"/>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89"/>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89"/>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89"/>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89"/>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89"/>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89"/>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89"/>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89"/>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89"/>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89"/>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89"/>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89"/>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89"/>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89"/>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89"/>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89"/>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89"/>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89"/>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89"/>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89"/>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89"/>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89"/>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89"/>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89"/>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89"/>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89"/>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89"/>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89"/>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89"/>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89"/>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89"/>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89"/>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89"/>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89"/>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89"/>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89"/>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89"/>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89"/>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89"/>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89"/>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89"/>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89"/>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89"/>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89"/>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89"/>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89"/>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89"/>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89"/>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89"/>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89"/>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89"/>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89"/>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89"/>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89"/>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89"/>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89"/>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89"/>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89"/>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89"/>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89"/>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89"/>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89"/>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89"/>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89"/>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89"/>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89"/>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89"/>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89"/>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89"/>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89"/>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89"/>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89"/>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89"/>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89"/>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89"/>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89"/>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89"/>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89"/>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89"/>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89"/>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89"/>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89"/>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89"/>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89"/>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89"/>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89"/>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89"/>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89"/>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89"/>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89"/>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89"/>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89"/>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89"/>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89"/>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89"/>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89"/>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89"/>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89"/>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89"/>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89"/>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89"/>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89"/>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89"/>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89"/>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89"/>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89"/>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89"/>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89"/>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89"/>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89"/>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89"/>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89"/>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89"/>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89"/>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89"/>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89"/>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89"/>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89"/>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89"/>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89"/>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89"/>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89"/>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89"/>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89"/>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89"/>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89"/>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89"/>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89"/>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89"/>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89"/>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89"/>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89"/>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89"/>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89"/>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89"/>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89"/>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89"/>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89"/>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89"/>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89"/>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89"/>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89"/>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89"/>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89"/>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89"/>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89"/>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89"/>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89"/>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89"/>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89"/>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89"/>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89"/>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89"/>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89"/>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89"/>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89"/>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89"/>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89"/>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89"/>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89"/>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89"/>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89"/>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89"/>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89"/>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89"/>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89"/>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89"/>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89"/>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89"/>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89"/>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89"/>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89"/>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89"/>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89"/>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89"/>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89"/>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89"/>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89"/>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89"/>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89"/>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89"/>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89"/>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89"/>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89"/>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89"/>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89"/>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89"/>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89"/>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89"/>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89"/>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89"/>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89"/>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89"/>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89"/>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89"/>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89"/>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89"/>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89"/>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89"/>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89"/>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89"/>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89"/>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89"/>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89"/>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89"/>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89"/>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89"/>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89"/>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89"/>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89"/>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89"/>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89"/>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89"/>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89"/>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89"/>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89"/>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89"/>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89"/>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89"/>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89"/>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89"/>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89"/>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89"/>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89"/>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89"/>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89"/>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89"/>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89"/>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89"/>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89"/>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89"/>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89"/>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89"/>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89"/>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89"/>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89"/>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89"/>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89"/>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89"/>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89"/>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89"/>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89"/>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89"/>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89"/>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89"/>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89"/>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89"/>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89"/>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89"/>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89"/>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89"/>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89"/>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89"/>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89"/>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89"/>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89"/>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89"/>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89"/>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89"/>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89"/>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89"/>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89"/>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89"/>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89"/>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89"/>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89"/>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89"/>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89"/>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89"/>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89"/>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89"/>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89"/>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89"/>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89"/>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89"/>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89"/>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89"/>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89"/>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89"/>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89"/>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89"/>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89"/>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89"/>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89"/>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89"/>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89"/>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89"/>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89"/>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89"/>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89"/>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89"/>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89"/>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89"/>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89"/>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89"/>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89"/>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89"/>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89"/>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89"/>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89"/>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89"/>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89"/>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89"/>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89"/>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89"/>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89"/>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89"/>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89"/>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89"/>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89"/>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89"/>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89"/>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89"/>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89"/>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89"/>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89"/>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89"/>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89"/>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89"/>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89"/>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89"/>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89"/>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89"/>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89"/>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89"/>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89"/>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89"/>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89"/>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89"/>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89"/>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89"/>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89"/>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89"/>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89"/>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89"/>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89"/>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89"/>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89"/>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89"/>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89"/>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89"/>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89"/>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89"/>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89"/>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89"/>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89"/>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89"/>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89"/>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89"/>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89"/>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89"/>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89"/>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89"/>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89"/>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89"/>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89"/>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89"/>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89"/>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89"/>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89"/>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89"/>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89"/>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89"/>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89"/>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89"/>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89"/>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89"/>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89"/>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89"/>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89"/>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89"/>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89"/>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89"/>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89"/>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89"/>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89"/>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89"/>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89"/>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89"/>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89"/>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89"/>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89"/>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89"/>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89"/>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89"/>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89"/>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89"/>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89"/>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89"/>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89"/>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89"/>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89"/>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89"/>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89"/>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89"/>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89"/>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89"/>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89"/>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89"/>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89"/>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89"/>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89"/>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89"/>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89"/>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89"/>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89"/>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89"/>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89"/>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89"/>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89"/>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89"/>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89"/>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89"/>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89"/>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89"/>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89"/>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89"/>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89"/>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89"/>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89"/>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89"/>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89"/>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89"/>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89"/>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89"/>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89"/>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89"/>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89"/>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89"/>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89"/>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89"/>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89"/>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89"/>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89"/>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89"/>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89"/>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89"/>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89"/>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89"/>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89"/>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89"/>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89"/>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89"/>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89"/>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89"/>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89"/>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89"/>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89"/>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89"/>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89"/>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89"/>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89"/>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89"/>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89"/>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89"/>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89"/>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89"/>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89"/>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89"/>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89"/>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89"/>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89"/>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89"/>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89"/>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89"/>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89"/>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89"/>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89"/>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89"/>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89"/>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89"/>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89"/>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89"/>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89"/>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89"/>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89"/>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89"/>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89"/>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89"/>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89"/>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89"/>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89"/>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89"/>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89"/>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89"/>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89"/>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89"/>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89"/>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89"/>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89"/>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89"/>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89"/>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89"/>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89"/>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89"/>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89"/>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89"/>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89"/>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89"/>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89"/>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89"/>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89"/>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89"/>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89"/>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89"/>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89"/>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89"/>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89"/>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89"/>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89"/>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89"/>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89"/>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89"/>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89"/>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89"/>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89"/>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89"/>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89"/>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89"/>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89"/>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89"/>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89"/>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89"/>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89"/>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89"/>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89"/>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89"/>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89"/>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89"/>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89"/>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89"/>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89"/>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89"/>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89"/>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89"/>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89"/>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89"/>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89"/>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89"/>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89"/>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89"/>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89"/>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89"/>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89"/>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89"/>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89"/>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89"/>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89"/>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89"/>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89"/>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89"/>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89"/>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89"/>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89"/>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89"/>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89"/>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89"/>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89"/>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89"/>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89"/>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89"/>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89"/>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89"/>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89"/>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89"/>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89"/>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89"/>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89"/>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89"/>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89"/>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89"/>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89"/>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89"/>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89"/>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89"/>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89"/>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89"/>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89"/>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89"/>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89"/>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89"/>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89"/>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89"/>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89"/>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89"/>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89"/>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89"/>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89"/>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89"/>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89"/>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89"/>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89"/>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89"/>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89"/>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89"/>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89"/>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89"/>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89"/>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89"/>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89"/>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89"/>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89"/>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89"/>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89"/>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89"/>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89"/>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89"/>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89"/>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89"/>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89"/>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89"/>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89"/>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89"/>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89"/>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89"/>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89"/>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9"/>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89"/>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9"/>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89"/>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89"/>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89"/>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89"/>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89"/>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89"/>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89"/>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89"/>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89"/>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9"/>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89"/>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89"/>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89"/>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89"/>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89"/>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89"/>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89"/>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89"/>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89"/>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89"/>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89"/>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89"/>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89"/>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89"/>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89"/>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89"/>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89"/>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89"/>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89"/>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89"/>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89"/>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89"/>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89"/>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89"/>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89"/>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89"/>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89"/>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89"/>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89"/>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89"/>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89"/>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89"/>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89"/>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89"/>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89"/>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89"/>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89"/>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89"/>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89"/>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89"/>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89"/>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89"/>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89"/>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89"/>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89"/>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89"/>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89"/>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89"/>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89"/>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89"/>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89"/>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89"/>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89"/>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89"/>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89"/>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89"/>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89"/>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89"/>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89"/>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89"/>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89"/>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89"/>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89"/>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89"/>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89"/>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89"/>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89"/>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89"/>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89"/>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89"/>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89"/>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89"/>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89"/>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89"/>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89"/>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89"/>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89"/>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89"/>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89"/>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89"/>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89"/>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89"/>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89"/>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89"/>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89"/>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89"/>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89"/>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89"/>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89"/>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89"/>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89"/>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89"/>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89"/>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89"/>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89"/>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89"/>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89"/>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89"/>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89"/>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89"/>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89"/>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89"/>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89"/>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89"/>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89"/>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89"/>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89"/>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89"/>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89"/>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89"/>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89"/>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89"/>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89"/>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89"/>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89"/>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89"/>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89"/>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89"/>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89"/>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89"/>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89"/>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89"/>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89"/>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89"/>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89"/>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89"/>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89"/>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89"/>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89"/>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89"/>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89"/>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89"/>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89"/>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89"/>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89"/>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89"/>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89"/>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89"/>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89"/>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89"/>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89"/>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89"/>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89"/>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89"/>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89"/>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89"/>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89"/>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89"/>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89"/>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89"/>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89"/>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89"/>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89"/>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89"/>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89"/>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89"/>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89"/>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89"/>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89"/>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89"/>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89"/>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89"/>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89"/>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89"/>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89"/>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89"/>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89"/>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89"/>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89"/>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89"/>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89"/>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89"/>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89"/>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89"/>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89"/>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89"/>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89"/>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89"/>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89"/>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89"/>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89"/>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89"/>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89"/>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89"/>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89"/>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89"/>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89"/>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89"/>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89"/>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89"/>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89"/>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89"/>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89"/>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89"/>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89"/>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89"/>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89"/>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89"/>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89"/>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89"/>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89"/>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89"/>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89"/>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89"/>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89"/>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89"/>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89"/>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89"/>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89"/>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89"/>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89"/>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89"/>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89"/>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89"/>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89"/>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89"/>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89"/>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89"/>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89"/>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89"/>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89"/>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89"/>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89"/>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89"/>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89"/>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89"/>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89"/>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89"/>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89"/>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89"/>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89"/>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89"/>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89"/>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89"/>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89"/>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89"/>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89"/>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89"/>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89"/>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89"/>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89"/>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89"/>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89"/>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89"/>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89"/>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89"/>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89"/>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89"/>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89"/>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89"/>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89"/>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89"/>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89"/>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89"/>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89"/>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89"/>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89"/>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89"/>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89"/>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89"/>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89"/>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89"/>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89"/>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89"/>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89"/>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89"/>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89"/>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89"/>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89"/>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89"/>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89"/>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89"/>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89"/>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89"/>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89"/>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89"/>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89"/>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89"/>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89"/>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89"/>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89"/>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89"/>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89"/>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89"/>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89"/>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89"/>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89"/>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89"/>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89"/>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89"/>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89"/>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89"/>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89"/>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89"/>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89"/>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89"/>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89"/>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89"/>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89"/>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89"/>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89"/>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89"/>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89"/>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89"/>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89"/>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89"/>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89"/>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89"/>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89"/>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89"/>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89"/>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89"/>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9" name="Google Shape;3649;p89"/>
          <p:cNvGrpSpPr/>
          <p:nvPr/>
        </p:nvGrpSpPr>
        <p:grpSpPr>
          <a:xfrm>
            <a:off x="5834043" y="994977"/>
            <a:ext cx="2590840" cy="1380235"/>
            <a:chOff x="233350" y="949250"/>
            <a:chExt cx="7137300" cy="3802300"/>
          </a:xfrm>
        </p:grpSpPr>
        <p:sp>
          <p:nvSpPr>
            <p:cNvPr id="3650" name="Google Shape;3650;p89"/>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89"/>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89"/>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89"/>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89"/>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89"/>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89"/>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89"/>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89"/>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89"/>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89"/>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89"/>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89"/>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89"/>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89"/>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89"/>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89"/>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89"/>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89"/>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89"/>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89"/>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89"/>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89"/>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89"/>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89"/>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89"/>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89"/>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89"/>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89"/>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89"/>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89"/>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89"/>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89"/>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89"/>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89"/>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89"/>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89"/>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89"/>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89"/>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89"/>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89"/>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89"/>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89"/>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89"/>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89"/>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89"/>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89"/>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89"/>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89"/>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89"/>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89"/>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1" name="Google Shape;3701;p89"/>
          <p:cNvGrpSpPr/>
          <p:nvPr/>
        </p:nvGrpSpPr>
        <p:grpSpPr>
          <a:xfrm>
            <a:off x="7648472" y="3039750"/>
            <a:ext cx="104231" cy="320340"/>
            <a:chOff x="7564426" y="3224343"/>
            <a:chExt cx="119985" cy="368801"/>
          </a:xfrm>
        </p:grpSpPr>
        <p:sp>
          <p:nvSpPr>
            <p:cNvPr id="3702" name="Google Shape;3702;p89"/>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89"/>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89"/>
          <p:cNvGrpSpPr/>
          <p:nvPr/>
        </p:nvGrpSpPr>
        <p:grpSpPr>
          <a:xfrm>
            <a:off x="7347961" y="3033852"/>
            <a:ext cx="189489" cy="332132"/>
            <a:chOff x="8370831" y="3202002"/>
            <a:chExt cx="218129" cy="382376"/>
          </a:xfrm>
        </p:grpSpPr>
        <p:sp>
          <p:nvSpPr>
            <p:cNvPr id="3705" name="Google Shape;3705;p89"/>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89"/>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89"/>
          <p:cNvGrpSpPr/>
          <p:nvPr/>
        </p:nvGrpSpPr>
        <p:grpSpPr>
          <a:xfrm>
            <a:off x="8071350" y="3444984"/>
            <a:ext cx="309429" cy="267000"/>
            <a:chOff x="6742064" y="3750480"/>
            <a:chExt cx="399315" cy="344560"/>
          </a:xfrm>
        </p:grpSpPr>
        <p:sp>
          <p:nvSpPr>
            <p:cNvPr id="3708" name="Google Shape;3708;p89"/>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89"/>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0" name="Google Shape;3710;p89"/>
          <p:cNvGrpSpPr/>
          <p:nvPr/>
        </p:nvGrpSpPr>
        <p:grpSpPr>
          <a:xfrm>
            <a:off x="7610369" y="3796031"/>
            <a:ext cx="180437" cy="281608"/>
            <a:chOff x="7248525" y="3739696"/>
            <a:chExt cx="230531" cy="359790"/>
          </a:xfrm>
        </p:grpSpPr>
        <p:sp>
          <p:nvSpPr>
            <p:cNvPr id="3711" name="Google Shape;3711;p89"/>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89"/>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3" name="Google Shape;3713;p89"/>
          <p:cNvGrpSpPr/>
          <p:nvPr/>
        </p:nvGrpSpPr>
        <p:grpSpPr>
          <a:xfrm>
            <a:off x="7856288" y="3439255"/>
            <a:ext cx="162896" cy="278710"/>
            <a:chOff x="7601242" y="3729267"/>
            <a:chExt cx="222566" cy="380803"/>
          </a:xfrm>
        </p:grpSpPr>
        <p:sp>
          <p:nvSpPr>
            <p:cNvPr id="3714" name="Google Shape;3714;p89"/>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89"/>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6" name="Google Shape;3716;p89"/>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7" name="Google Shape;3717;p89"/>
          <p:cNvGrpSpPr/>
          <p:nvPr/>
        </p:nvGrpSpPr>
        <p:grpSpPr>
          <a:xfrm>
            <a:off x="7345934" y="3440396"/>
            <a:ext cx="193543" cy="275990"/>
            <a:chOff x="8304647" y="3738687"/>
            <a:chExt cx="225076" cy="320956"/>
          </a:xfrm>
        </p:grpSpPr>
        <p:sp>
          <p:nvSpPr>
            <p:cNvPr id="3718" name="Google Shape;3718;p89"/>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89"/>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89"/>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1" name="Google Shape;3721;p89"/>
          <p:cNvGrpSpPr/>
          <p:nvPr/>
        </p:nvGrpSpPr>
        <p:grpSpPr>
          <a:xfrm>
            <a:off x="7618426" y="3440396"/>
            <a:ext cx="178492" cy="275990"/>
            <a:chOff x="8615101" y="3738687"/>
            <a:chExt cx="207573" cy="320956"/>
          </a:xfrm>
        </p:grpSpPr>
        <p:sp>
          <p:nvSpPr>
            <p:cNvPr id="3722" name="Google Shape;3722;p89"/>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89"/>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89"/>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5" name="Google Shape;3725;p89"/>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6" name="Google Shape;3726;p89"/>
          <p:cNvGrpSpPr/>
          <p:nvPr/>
        </p:nvGrpSpPr>
        <p:grpSpPr>
          <a:xfrm>
            <a:off x="6013131" y="3561884"/>
            <a:ext cx="557670" cy="511283"/>
            <a:chOff x="6015419" y="3716859"/>
            <a:chExt cx="557671" cy="511283"/>
          </a:xfrm>
        </p:grpSpPr>
        <p:sp>
          <p:nvSpPr>
            <p:cNvPr id="3727" name="Google Shape;3727;p89"/>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8" name="Google Shape;3728;p89"/>
            <p:cNvGrpSpPr/>
            <p:nvPr/>
          </p:nvGrpSpPr>
          <p:grpSpPr>
            <a:xfrm>
              <a:off x="6036094" y="3716980"/>
              <a:ext cx="529860" cy="510468"/>
              <a:chOff x="6036094" y="3716980"/>
              <a:chExt cx="529860" cy="510468"/>
            </a:xfrm>
          </p:grpSpPr>
          <p:sp>
            <p:nvSpPr>
              <p:cNvPr id="3729" name="Google Shape;3729;p89"/>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89"/>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89"/>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89"/>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89"/>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89"/>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89"/>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89"/>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89"/>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89"/>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9" name="Google Shape;3739;p89"/>
          <p:cNvGrpSpPr/>
          <p:nvPr/>
        </p:nvGrpSpPr>
        <p:grpSpPr>
          <a:xfrm>
            <a:off x="6642016" y="2918653"/>
            <a:ext cx="576302" cy="511871"/>
            <a:chOff x="6644304" y="3073628"/>
            <a:chExt cx="576302" cy="511871"/>
          </a:xfrm>
        </p:grpSpPr>
        <p:sp>
          <p:nvSpPr>
            <p:cNvPr id="3740" name="Google Shape;3740;p89"/>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1" name="Google Shape;3741;p89"/>
            <p:cNvGrpSpPr/>
            <p:nvPr/>
          </p:nvGrpSpPr>
          <p:grpSpPr>
            <a:xfrm>
              <a:off x="6712169" y="3085440"/>
              <a:ext cx="481622" cy="494913"/>
              <a:chOff x="6712169" y="3085440"/>
              <a:chExt cx="481622" cy="494913"/>
            </a:xfrm>
          </p:grpSpPr>
          <p:sp>
            <p:nvSpPr>
              <p:cNvPr id="3742" name="Google Shape;3742;p89"/>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89"/>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89"/>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89"/>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89"/>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7" name="Google Shape;3747;p89"/>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89"/>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89"/>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0" name="Google Shape;3750;p89"/>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1" name="Google Shape;3751;p89"/>
          <p:cNvGrpSpPr/>
          <p:nvPr/>
        </p:nvGrpSpPr>
        <p:grpSpPr>
          <a:xfrm>
            <a:off x="6649867" y="3561648"/>
            <a:ext cx="560631" cy="511352"/>
            <a:chOff x="6652154" y="3716623"/>
            <a:chExt cx="560631" cy="511352"/>
          </a:xfrm>
        </p:grpSpPr>
        <p:sp>
          <p:nvSpPr>
            <p:cNvPr id="3752" name="Google Shape;3752;p89"/>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3" name="Google Shape;3753;p89"/>
            <p:cNvGrpSpPr/>
            <p:nvPr/>
          </p:nvGrpSpPr>
          <p:grpSpPr>
            <a:xfrm>
              <a:off x="6669657" y="3716715"/>
              <a:ext cx="466779" cy="464290"/>
              <a:chOff x="6669657" y="3716715"/>
              <a:chExt cx="466779" cy="464290"/>
            </a:xfrm>
          </p:grpSpPr>
          <p:sp>
            <p:nvSpPr>
              <p:cNvPr id="3754" name="Google Shape;3754;p89"/>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89"/>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89"/>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89"/>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89"/>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89"/>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89"/>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89"/>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89"/>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89"/>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89"/>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89"/>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89"/>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7" name="Google Shape;3767;p89"/>
          <p:cNvGrpSpPr/>
          <p:nvPr/>
        </p:nvGrpSpPr>
        <p:grpSpPr>
          <a:xfrm>
            <a:off x="7843958" y="3843056"/>
            <a:ext cx="187557" cy="187557"/>
            <a:chOff x="8565775" y="671075"/>
            <a:chExt cx="441000" cy="441000"/>
          </a:xfrm>
        </p:grpSpPr>
        <p:sp>
          <p:nvSpPr>
            <p:cNvPr id="3768" name="Google Shape;3768;p89"/>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89"/>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0" name="Google Shape;3770;p89"/>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89"/>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2" name="Google Shape;3772;p89"/>
          <p:cNvGrpSpPr/>
          <p:nvPr/>
        </p:nvGrpSpPr>
        <p:grpSpPr>
          <a:xfrm>
            <a:off x="5997813" y="2921275"/>
            <a:ext cx="587871" cy="512373"/>
            <a:chOff x="6000100" y="3076250"/>
            <a:chExt cx="587871" cy="512373"/>
          </a:xfrm>
        </p:grpSpPr>
        <p:sp>
          <p:nvSpPr>
            <p:cNvPr id="3773" name="Google Shape;3773;p89"/>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4" name="Google Shape;3774;p89"/>
            <p:cNvGrpSpPr/>
            <p:nvPr/>
          </p:nvGrpSpPr>
          <p:grpSpPr>
            <a:xfrm>
              <a:off x="6031360" y="3076713"/>
              <a:ext cx="539107" cy="480965"/>
              <a:chOff x="6031360" y="3076713"/>
              <a:chExt cx="539107" cy="480965"/>
            </a:xfrm>
          </p:grpSpPr>
          <p:sp>
            <p:nvSpPr>
              <p:cNvPr id="3775" name="Google Shape;3775;p89"/>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89"/>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89"/>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89"/>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89"/>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89"/>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89"/>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2" name="Google Shape;3782;p89"/>
          <p:cNvGrpSpPr/>
          <p:nvPr/>
        </p:nvGrpSpPr>
        <p:grpSpPr>
          <a:xfrm>
            <a:off x="3574273" y="2854307"/>
            <a:ext cx="2241344" cy="1330656"/>
            <a:chOff x="3597785" y="3065882"/>
            <a:chExt cx="2241344" cy="1330656"/>
          </a:xfrm>
        </p:grpSpPr>
        <p:grpSp>
          <p:nvGrpSpPr>
            <p:cNvPr id="3783" name="Google Shape;3783;p89"/>
            <p:cNvGrpSpPr/>
            <p:nvPr/>
          </p:nvGrpSpPr>
          <p:grpSpPr>
            <a:xfrm>
              <a:off x="5296908" y="3937355"/>
              <a:ext cx="143198" cy="32380"/>
              <a:chOff x="5296908" y="3937355"/>
              <a:chExt cx="143198" cy="32380"/>
            </a:xfrm>
          </p:grpSpPr>
          <p:sp>
            <p:nvSpPr>
              <p:cNvPr id="3784" name="Google Shape;3784;p89"/>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5" name="Google Shape;3785;p89"/>
              <p:cNvGrpSpPr/>
              <p:nvPr/>
            </p:nvGrpSpPr>
            <p:grpSpPr>
              <a:xfrm>
                <a:off x="5402331" y="3937355"/>
                <a:ext cx="37776" cy="32380"/>
                <a:chOff x="5402331" y="3937355"/>
                <a:chExt cx="37776" cy="32380"/>
              </a:xfrm>
            </p:grpSpPr>
            <p:sp>
              <p:nvSpPr>
                <p:cNvPr id="3786" name="Google Shape;3786;p89"/>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89"/>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8" name="Google Shape;3788;p89"/>
              <p:cNvGrpSpPr/>
              <p:nvPr/>
            </p:nvGrpSpPr>
            <p:grpSpPr>
              <a:xfrm>
                <a:off x="5296908" y="3937355"/>
                <a:ext cx="37783" cy="32380"/>
                <a:chOff x="5296908" y="3937355"/>
                <a:chExt cx="37783" cy="32380"/>
              </a:xfrm>
            </p:grpSpPr>
            <p:sp>
              <p:nvSpPr>
                <p:cNvPr id="3789" name="Google Shape;3789;p89"/>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89"/>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91" name="Google Shape;3791;p89"/>
            <p:cNvGrpSpPr/>
            <p:nvPr/>
          </p:nvGrpSpPr>
          <p:grpSpPr>
            <a:xfrm>
              <a:off x="4724163" y="3119631"/>
              <a:ext cx="120838" cy="84218"/>
              <a:chOff x="4724163" y="3119631"/>
              <a:chExt cx="120838" cy="84218"/>
            </a:xfrm>
          </p:grpSpPr>
          <p:grpSp>
            <p:nvGrpSpPr>
              <p:cNvPr id="3792" name="Google Shape;3792;p89"/>
              <p:cNvGrpSpPr/>
              <p:nvPr/>
            </p:nvGrpSpPr>
            <p:grpSpPr>
              <a:xfrm>
                <a:off x="4746712" y="3132773"/>
                <a:ext cx="86869" cy="56424"/>
                <a:chOff x="4746712" y="3132773"/>
                <a:chExt cx="86869" cy="56424"/>
              </a:xfrm>
            </p:grpSpPr>
            <p:sp>
              <p:nvSpPr>
                <p:cNvPr id="3793" name="Google Shape;3793;p89"/>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89"/>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5" name="Google Shape;3795;p89"/>
              <p:cNvGrpSpPr/>
              <p:nvPr/>
            </p:nvGrpSpPr>
            <p:grpSpPr>
              <a:xfrm>
                <a:off x="4773634" y="3143336"/>
                <a:ext cx="37776" cy="32451"/>
                <a:chOff x="4773634" y="3143336"/>
                <a:chExt cx="37776" cy="32451"/>
              </a:xfrm>
            </p:grpSpPr>
            <p:sp>
              <p:nvSpPr>
                <p:cNvPr id="3796" name="Google Shape;3796;p89"/>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89"/>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8" name="Google Shape;3798;p89"/>
              <p:cNvGrpSpPr/>
              <p:nvPr/>
            </p:nvGrpSpPr>
            <p:grpSpPr>
              <a:xfrm>
                <a:off x="4724163" y="3131248"/>
                <a:ext cx="37776" cy="32459"/>
                <a:chOff x="4724163" y="3131248"/>
                <a:chExt cx="37776" cy="32459"/>
              </a:xfrm>
            </p:grpSpPr>
            <p:sp>
              <p:nvSpPr>
                <p:cNvPr id="3799" name="Google Shape;3799;p89"/>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89"/>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1" name="Google Shape;3801;p89"/>
              <p:cNvGrpSpPr/>
              <p:nvPr/>
            </p:nvGrpSpPr>
            <p:grpSpPr>
              <a:xfrm>
                <a:off x="4755081" y="3176054"/>
                <a:ext cx="32357" cy="27795"/>
                <a:chOff x="4755081" y="3176054"/>
                <a:chExt cx="32357" cy="27795"/>
              </a:xfrm>
            </p:grpSpPr>
            <p:sp>
              <p:nvSpPr>
                <p:cNvPr id="3802" name="Google Shape;3802;p89"/>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89"/>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4" name="Google Shape;3804;p89"/>
              <p:cNvGrpSpPr/>
              <p:nvPr/>
            </p:nvGrpSpPr>
            <p:grpSpPr>
              <a:xfrm>
                <a:off x="4812550" y="3119631"/>
                <a:ext cx="32451" cy="27803"/>
                <a:chOff x="4812550" y="3119631"/>
                <a:chExt cx="32451" cy="27803"/>
              </a:xfrm>
            </p:grpSpPr>
            <p:sp>
              <p:nvSpPr>
                <p:cNvPr id="3805" name="Google Shape;3805;p89"/>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89"/>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07" name="Google Shape;3807;p89"/>
            <p:cNvGrpSpPr/>
            <p:nvPr/>
          </p:nvGrpSpPr>
          <p:grpSpPr>
            <a:xfrm>
              <a:off x="5382826" y="4027197"/>
              <a:ext cx="268967" cy="250422"/>
              <a:chOff x="5382826" y="4027197"/>
              <a:chExt cx="268967" cy="250422"/>
            </a:xfrm>
          </p:grpSpPr>
          <p:grpSp>
            <p:nvGrpSpPr>
              <p:cNvPr id="3808" name="Google Shape;3808;p89"/>
              <p:cNvGrpSpPr/>
              <p:nvPr/>
            </p:nvGrpSpPr>
            <p:grpSpPr>
              <a:xfrm>
                <a:off x="5405280" y="4042510"/>
                <a:ext cx="237570" cy="218647"/>
                <a:chOff x="5405280" y="4042510"/>
                <a:chExt cx="237570" cy="218647"/>
              </a:xfrm>
            </p:grpSpPr>
            <p:sp>
              <p:nvSpPr>
                <p:cNvPr id="3809" name="Google Shape;3809;p89"/>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89"/>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89"/>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89"/>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89"/>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89"/>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5" name="Google Shape;3815;p89"/>
              <p:cNvGrpSpPr/>
              <p:nvPr/>
            </p:nvGrpSpPr>
            <p:grpSpPr>
              <a:xfrm>
                <a:off x="5382826" y="4125549"/>
                <a:ext cx="37776" cy="32380"/>
                <a:chOff x="5382826" y="4125549"/>
                <a:chExt cx="37776" cy="32380"/>
              </a:xfrm>
            </p:grpSpPr>
            <p:sp>
              <p:nvSpPr>
                <p:cNvPr id="3816" name="Google Shape;3816;p89"/>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89"/>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8" name="Google Shape;3818;p89"/>
              <p:cNvGrpSpPr/>
              <p:nvPr/>
            </p:nvGrpSpPr>
            <p:grpSpPr>
              <a:xfrm>
                <a:off x="5475680" y="4195587"/>
                <a:ext cx="37783" cy="32364"/>
                <a:chOff x="5475680" y="4195587"/>
                <a:chExt cx="37783" cy="32364"/>
              </a:xfrm>
            </p:grpSpPr>
            <p:sp>
              <p:nvSpPr>
                <p:cNvPr id="3819" name="Google Shape;3819;p89"/>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89"/>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1" name="Google Shape;3821;p89"/>
              <p:cNvGrpSpPr/>
              <p:nvPr/>
            </p:nvGrpSpPr>
            <p:grpSpPr>
              <a:xfrm>
                <a:off x="5532575" y="4027197"/>
                <a:ext cx="33308" cy="32262"/>
                <a:chOff x="5532575" y="4027197"/>
                <a:chExt cx="33308" cy="32262"/>
              </a:xfrm>
            </p:grpSpPr>
            <p:sp>
              <p:nvSpPr>
                <p:cNvPr id="3822" name="Google Shape;3822;p89"/>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89"/>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4" name="Google Shape;3824;p89"/>
              <p:cNvGrpSpPr/>
              <p:nvPr/>
            </p:nvGrpSpPr>
            <p:grpSpPr>
              <a:xfrm>
                <a:off x="5590706" y="4245348"/>
                <a:ext cx="33497" cy="32270"/>
                <a:chOff x="5590706" y="4245348"/>
                <a:chExt cx="33497" cy="32270"/>
              </a:xfrm>
            </p:grpSpPr>
            <p:sp>
              <p:nvSpPr>
                <p:cNvPr id="3825" name="Google Shape;3825;p89"/>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89"/>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89"/>
              <p:cNvGrpSpPr/>
              <p:nvPr/>
            </p:nvGrpSpPr>
            <p:grpSpPr>
              <a:xfrm>
                <a:off x="5618681" y="4109677"/>
                <a:ext cx="33112" cy="32357"/>
                <a:chOff x="5618681" y="4109677"/>
                <a:chExt cx="33112" cy="32357"/>
              </a:xfrm>
            </p:grpSpPr>
            <p:sp>
              <p:nvSpPr>
                <p:cNvPr id="3828" name="Google Shape;3828;p89"/>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89"/>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0" name="Google Shape;3830;p89"/>
              <p:cNvGrpSpPr/>
              <p:nvPr/>
            </p:nvGrpSpPr>
            <p:grpSpPr>
              <a:xfrm>
                <a:off x="5479298" y="4128262"/>
                <a:ext cx="31405" cy="26906"/>
                <a:chOff x="5479298" y="4128262"/>
                <a:chExt cx="31405" cy="26906"/>
              </a:xfrm>
            </p:grpSpPr>
            <p:sp>
              <p:nvSpPr>
                <p:cNvPr id="3831" name="Google Shape;3831;p89"/>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89"/>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3" name="Google Shape;3833;p89"/>
              <p:cNvGrpSpPr/>
              <p:nvPr/>
            </p:nvGrpSpPr>
            <p:grpSpPr>
              <a:xfrm>
                <a:off x="5582903" y="4180116"/>
                <a:ext cx="31499" cy="26898"/>
                <a:chOff x="5582903" y="4180116"/>
                <a:chExt cx="31499" cy="26898"/>
              </a:xfrm>
            </p:grpSpPr>
            <p:sp>
              <p:nvSpPr>
                <p:cNvPr id="3834" name="Google Shape;3834;p89"/>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89"/>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6" name="Google Shape;3836;p89"/>
            <p:cNvGrpSpPr/>
            <p:nvPr/>
          </p:nvGrpSpPr>
          <p:grpSpPr>
            <a:xfrm>
              <a:off x="3977681" y="3230323"/>
              <a:ext cx="94584" cy="84085"/>
              <a:chOff x="3977681" y="3230323"/>
              <a:chExt cx="94584" cy="84085"/>
            </a:xfrm>
          </p:grpSpPr>
          <p:grpSp>
            <p:nvGrpSpPr>
              <p:cNvPr id="3837" name="Google Shape;3837;p89"/>
              <p:cNvGrpSpPr/>
              <p:nvPr/>
            </p:nvGrpSpPr>
            <p:grpSpPr>
              <a:xfrm>
                <a:off x="4000135" y="3243041"/>
                <a:ext cx="59570" cy="57186"/>
                <a:chOff x="4000135" y="3243041"/>
                <a:chExt cx="59570" cy="57186"/>
              </a:xfrm>
            </p:grpSpPr>
            <p:sp>
              <p:nvSpPr>
                <p:cNvPr id="3838" name="Google Shape;3838;p89"/>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89"/>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89"/>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1" name="Google Shape;3841;p89"/>
              <p:cNvGrpSpPr/>
              <p:nvPr/>
            </p:nvGrpSpPr>
            <p:grpSpPr>
              <a:xfrm>
                <a:off x="3977681" y="3245872"/>
                <a:ext cx="37783" cy="32380"/>
                <a:chOff x="3977681" y="3245872"/>
                <a:chExt cx="37783" cy="32380"/>
              </a:xfrm>
            </p:grpSpPr>
            <p:sp>
              <p:nvSpPr>
                <p:cNvPr id="3842" name="Google Shape;3842;p89"/>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89"/>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4" name="Google Shape;3844;p89"/>
              <p:cNvGrpSpPr/>
              <p:nvPr/>
            </p:nvGrpSpPr>
            <p:grpSpPr>
              <a:xfrm>
                <a:off x="4040860" y="3262672"/>
                <a:ext cx="31405" cy="27001"/>
                <a:chOff x="4040860" y="3262672"/>
                <a:chExt cx="31405" cy="27001"/>
              </a:xfrm>
            </p:grpSpPr>
            <p:sp>
              <p:nvSpPr>
                <p:cNvPr id="3845" name="Google Shape;3845;p89"/>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89"/>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7" name="Google Shape;3847;p89"/>
              <p:cNvGrpSpPr/>
              <p:nvPr/>
            </p:nvGrpSpPr>
            <p:grpSpPr>
              <a:xfrm>
                <a:off x="4021072" y="3230323"/>
                <a:ext cx="31397" cy="26906"/>
                <a:chOff x="4021072" y="3230323"/>
                <a:chExt cx="31397" cy="26906"/>
              </a:xfrm>
            </p:grpSpPr>
            <p:sp>
              <p:nvSpPr>
                <p:cNvPr id="3848" name="Google Shape;3848;p89"/>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89"/>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0" name="Google Shape;3850;p89"/>
              <p:cNvGrpSpPr/>
              <p:nvPr/>
            </p:nvGrpSpPr>
            <p:grpSpPr>
              <a:xfrm>
                <a:off x="4001472" y="3287462"/>
                <a:ext cx="31499" cy="26945"/>
                <a:chOff x="4001472" y="3287462"/>
                <a:chExt cx="31499" cy="26945"/>
              </a:xfrm>
            </p:grpSpPr>
            <p:sp>
              <p:nvSpPr>
                <p:cNvPr id="3851" name="Google Shape;3851;p89"/>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89"/>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53" name="Google Shape;3853;p89"/>
            <p:cNvGrpSpPr/>
            <p:nvPr/>
          </p:nvGrpSpPr>
          <p:grpSpPr>
            <a:xfrm>
              <a:off x="4084715" y="3258865"/>
              <a:ext cx="184961" cy="137268"/>
              <a:chOff x="4084715" y="3258865"/>
              <a:chExt cx="184961" cy="137268"/>
            </a:xfrm>
          </p:grpSpPr>
          <p:grpSp>
            <p:nvGrpSpPr>
              <p:cNvPr id="3854" name="Google Shape;3854;p89"/>
              <p:cNvGrpSpPr/>
              <p:nvPr/>
            </p:nvGrpSpPr>
            <p:grpSpPr>
              <a:xfrm>
                <a:off x="4107453" y="3271583"/>
                <a:ext cx="153470" cy="110275"/>
                <a:chOff x="4107453" y="3271583"/>
                <a:chExt cx="153470" cy="110275"/>
              </a:xfrm>
            </p:grpSpPr>
            <p:sp>
              <p:nvSpPr>
                <p:cNvPr id="3855" name="Google Shape;3855;p89"/>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89"/>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89"/>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89"/>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89"/>
              <p:cNvGrpSpPr/>
              <p:nvPr/>
            </p:nvGrpSpPr>
            <p:grpSpPr>
              <a:xfrm>
                <a:off x="4136947" y="3258865"/>
                <a:ext cx="31499" cy="27001"/>
                <a:chOff x="4136947" y="3258865"/>
                <a:chExt cx="31499" cy="27001"/>
              </a:xfrm>
            </p:grpSpPr>
            <p:sp>
              <p:nvSpPr>
                <p:cNvPr id="3860" name="Google Shape;3860;p89"/>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89"/>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2" name="Google Shape;3862;p89"/>
              <p:cNvGrpSpPr/>
              <p:nvPr/>
            </p:nvGrpSpPr>
            <p:grpSpPr>
              <a:xfrm>
                <a:off x="4084715" y="3266478"/>
                <a:ext cx="31468" cy="26898"/>
                <a:chOff x="4084715" y="3266478"/>
                <a:chExt cx="31468" cy="26898"/>
              </a:xfrm>
            </p:grpSpPr>
            <p:sp>
              <p:nvSpPr>
                <p:cNvPr id="3863" name="Google Shape;3863;p89"/>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89"/>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5" name="Google Shape;3865;p89"/>
              <p:cNvGrpSpPr/>
              <p:nvPr/>
            </p:nvGrpSpPr>
            <p:grpSpPr>
              <a:xfrm>
                <a:off x="4159213" y="3279849"/>
                <a:ext cx="31405" cy="26945"/>
                <a:chOff x="4159213" y="3279849"/>
                <a:chExt cx="31405" cy="26945"/>
              </a:xfrm>
            </p:grpSpPr>
            <p:sp>
              <p:nvSpPr>
                <p:cNvPr id="3866" name="Google Shape;3866;p89"/>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89"/>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8" name="Google Shape;3868;p89"/>
              <p:cNvGrpSpPr/>
              <p:nvPr/>
            </p:nvGrpSpPr>
            <p:grpSpPr>
              <a:xfrm>
                <a:off x="4201550" y="3266502"/>
                <a:ext cx="31405" cy="26883"/>
                <a:chOff x="4201550" y="3266502"/>
                <a:chExt cx="31405" cy="26883"/>
              </a:xfrm>
            </p:grpSpPr>
            <p:sp>
              <p:nvSpPr>
                <p:cNvPr id="3869" name="Google Shape;3869;p89"/>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89"/>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1" name="Google Shape;3871;p89"/>
              <p:cNvGrpSpPr/>
              <p:nvPr/>
            </p:nvGrpSpPr>
            <p:grpSpPr>
              <a:xfrm>
                <a:off x="4201550" y="3338278"/>
                <a:ext cx="31405" cy="26930"/>
                <a:chOff x="4201550" y="3338278"/>
                <a:chExt cx="31405" cy="26930"/>
              </a:xfrm>
            </p:grpSpPr>
            <p:sp>
              <p:nvSpPr>
                <p:cNvPr id="3872" name="Google Shape;3872;p89"/>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89"/>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4" name="Google Shape;3874;p89"/>
              <p:cNvGrpSpPr/>
              <p:nvPr/>
            </p:nvGrpSpPr>
            <p:grpSpPr>
              <a:xfrm>
                <a:off x="4238272" y="3369132"/>
                <a:ext cx="31405" cy="27001"/>
                <a:chOff x="4238272" y="3369132"/>
                <a:chExt cx="31405" cy="27001"/>
              </a:xfrm>
            </p:grpSpPr>
            <p:sp>
              <p:nvSpPr>
                <p:cNvPr id="3875" name="Google Shape;3875;p89"/>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89"/>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77" name="Google Shape;3877;p89"/>
            <p:cNvGrpSpPr/>
            <p:nvPr/>
          </p:nvGrpSpPr>
          <p:grpSpPr>
            <a:xfrm>
              <a:off x="4068639" y="3200169"/>
              <a:ext cx="77643" cy="37272"/>
              <a:chOff x="4068639" y="3200169"/>
              <a:chExt cx="77643" cy="37272"/>
            </a:xfrm>
          </p:grpSpPr>
          <p:sp>
            <p:nvSpPr>
              <p:cNvPr id="3878" name="Google Shape;3878;p89"/>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9" name="Google Shape;3879;p89"/>
              <p:cNvGrpSpPr/>
              <p:nvPr/>
            </p:nvGrpSpPr>
            <p:grpSpPr>
              <a:xfrm>
                <a:off x="4114878" y="3200169"/>
                <a:ext cx="31405" cy="26993"/>
                <a:chOff x="4114878" y="3200169"/>
                <a:chExt cx="31405" cy="26993"/>
              </a:xfrm>
            </p:grpSpPr>
            <p:sp>
              <p:nvSpPr>
                <p:cNvPr id="3880" name="Google Shape;3880;p89"/>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89"/>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2" name="Google Shape;3882;p89"/>
              <p:cNvGrpSpPr/>
              <p:nvPr/>
            </p:nvGrpSpPr>
            <p:grpSpPr>
              <a:xfrm>
                <a:off x="4068639" y="3210535"/>
                <a:ext cx="31499" cy="26906"/>
                <a:chOff x="4068639" y="3210535"/>
                <a:chExt cx="31499" cy="26906"/>
              </a:xfrm>
            </p:grpSpPr>
            <p:sp>
              <p:nvSpPr>
                <p:cNvPr id="3883" name="Google Shape;3883;p89"/>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89"/>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85" name="Google Shape;3885;p89"/>
            <p:cNvGrpSpPr/>
            <p:nvPr/>
          </p:nvGrpSpPr>
          <p:grpSpPr>
            <a:xfrm>
              <a:off x="3869702" y="3066935"/>
              <a:ext cx="382664" cy="190294"/>
              <a:chOff x="3869702" y="3066935"/>
              <a:chExt cx="382664" cy="190294"/>
            </a:xfrm>
          </p:grpSpPr>
          <p:grpSp>
            <p:nvGrpSpPr>
              <p:cNvPr id="3886" name="Google Shape;3886;p89"/>
              <p:cNvGrpSpPr/>
              <p:nvPr/>
            </p:nvGrpSpPr>
            <p:grpSpPr>
              <a:xfrm>
                <a:off x="3888633" y="3082351"/>
                <a:ext cx="351172" cy="160698"/>
                <a:chOff x="3888633" y="3082351"/>
                <a:chExt cx="351172" cy="160698"/>
              </a:xfrm>
            </p:grpSpPr>
            <p:sp>
              <p:nvSpPr>
                <p:cNvPr id="3887" name="Google Shape;3887;p89"/>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89"/>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89"/>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89"/>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89"/>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89"/>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3" name="Google Shape;3893;p89"/>
              <p:cNvGrpSpPr/>
              <p:nvPr/>
            </p:nvGrpSpPr>
            <p:grpSpPr>
              <a:xfrm>
                <a:off x="4143703" y="3066935"/>
                <a:ext cx="37783" cy="32357"/>
                <a:chOff x="4143703" y="3066935"/>
                <a:chExt cx="37783" cy="32357"/>
              </a:xfrm>
            </p:grpSpPr>
            <p:sp>
              <p:nvSpPr>
                <p:cNvPr id="3894" name="Google Shape;3894;p89"/>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89"/>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6" name="Google Shape;3896;p89"/>
              <p:cNvGrpSpPr/>
              <p:nvPr/>
            </p:nvGrpSpPr>
            <p:grpSpPr>
              <a:xfrm>
                <a:off x="4044565" y="3103563"/>
                <a:ext cx="37783" cy="32451"/>
                <a:chOff x="4044565" y="3103563"/>
                <a:chExt cx="37783" cy="32451"/>
              </a:xfrm>
            </p:grpSpPr>
            <p:sp>
              <p:nvSpPr>
                <p:cNvPr id="3897" name="Google Shape;3897;p89"/>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89"/>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9" name="Google Shape;3899;p89"/>
              <p:cNvGrpSpPr/>
              <p:nvPr/>
            </p:nvGrpSpPr>
            <p:grpSpPr>
              <a:xfrm>
                <a:off x="4017454" y="3188237"/>
                <a:ext cx="37776" cy="32357"/>
                <a:chOff x="4017454" y="3188237"/>
                <a:chExt cx="37776" cy="32357"/>
              </a:xfrm>
            </p:grpSpPr>
            <p:sp>
              <p:nvSpPr>
                <p:cNvPr id="3900" name="Google Shape;3900;p89"/>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89"/>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2" name="Google Shape;3902;p89"/>
              <p:cNvGrpSpPr/>
              <p:nvPr/>
            </p:nvGrpSpPr>
            <p:grpSpPr>
              <a:xfrm>
                <a:off x="3921548" y="3157509"/>
                <a:ext cx="37783" cy="32357"/>
                <a:chOff x="3921548" y="3157509"/>
                <a:chExt cx="37783" cy="32357"/>
              </a:xfrm>
            </p:grpSpPr>
            <p:sp>
              <p:nvSpPr>
                <p:cNvPr id="3903" name="Google Shape;3903;p89"/>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89"/>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5" name="Google Shape;3905;p89"/>
              <p:cNvGrpSpPr/>
              <p:nvPr/>
            </p:nvGrpSpPr>
            <p:grpSpPr>
              <a:xfrm>
                <a:off x="3939056" y="3211620"/>
                <a:ext cx="37783" cy="32380"/>
                <a:chOff x="3939056" y="3211620"/>
                <a:chExt cx="37783" cy="32380"/>
              </a:xfrm>
            </p:grpSpPr>
            <p:sp>
              <p:nvSpPr>
                <p:cNvPr id="3906" name="Google Shape;3906;p89"/>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89"/>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8" name="Google Shape;3908;p89"/>
              <p:cNvGrpSpPr/>
              <p:nvPr/>
            </p:nvGrpSpPr>
            <p:grpSpPr>
              <a:xfrm>
                <a:off x="4176240" y="3136965"/>
                <a:ext cx="31405" cy="26930"/>
                <a:chOff x="4176240" y="3136965"/>
                <a:chExt cx="31405" cy="26930"/>
              </a:xfrm>
            </p:grpSpPr>
            <p:sp>
              <p:nvSpPr>
                <p:cNvPr id="3909" name="Google Shape;3909;p89"/>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89"/>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1" name="Google Shape;3911;p89"/>
              <p:cNvGrpSpPr/>
              <p:nvPr/>
            </p:nvGrpSpPr>
            <p:grpSpPr>
              <a:xfrm>
                <a:off x="4133148" y="3152593"/>
                <a:ext cx="31499" cy="27001"/>
                <a:chOff x="4133148" y="3152593"/>
                <a:chExt cx="31499" cy="27001"/>
              </a:xfrm>
            </p:grpSpPr>
            <p:sp>
              <p:nvSpPr>
                <p:cNvPr id="3912" name="Google Shape;3912;p89"/>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89"/>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4" name="Google Shape;3914;p89"/>
              <p:cNvGrpSpPr/>
              <p:nvPr/>
            </p:nvGrpSpPr>
            <p:grpSpPr>
              <a:xfrm>
                <a:off x="4220866" y="3073534"/>
                <a:ext cx="31499" cy="26898"/>
                <a:chOff x="4220866" y="3073534"/>
                <a:chExt cx="31499" cy="26898"/>
              </a:xfrm>
            </p:grpSpPr>
            <p:sp>
              <p:nvSpPr>
                <p:cNvPr id="3915" name="Google Shape;3915;p89"/>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89"/>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7" name="Google Shape;3917;p89"/>
              <p:cNvGrpSpPr/>
              <p:nvPr/>
            </p:nvGrpSpPr>
            <p:grpSpPr>
              <a:xfrm>
                <a:off x="3869702" y="3230323"/>
                <a:ext cx="31499" cy="26906"/>
                <a:chOff x="3869702" y="3230323"/>
                <a:chExt cx="31499" cy="26906"/>
              </a:xfrm>
            </p:grpSpPr>
            <p:sp>
              <p:nvSpPr>
                <p:cNvPr id="3918" name="Google Shape;3918;p89"/>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89"/>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0" name="Google Shape;3920;p89"/>
            <p:cNvGrpSpPr/>
            <p:nvPr/>
          </p:nvGrpSpPr>
          <p:grpSpPr>
            <a:xfrm>
              <a:off x="4271383" y="3065882"/>
              <a:ext cx="304556" cy="341663"/>
              <a:chOff x="4271383" y="3065882"/>
              <a:chExt cx="304556" cy="341663"/>
            </a:xfrm>
          </p:grpSpPr>
          <p:grpSp>
            <p:nvGrpSpPr>
              <p:cNvPr id="3921" name="Google Shape;3921;p89"/>
              <p:cNvGrpSpPr/>
              <p:nvPr/>
            </p:nvGrpSpPr>
            <p:grpSpPr>
              <a:xfrm>
                <a:off x="4293838" y="3078639"/>
                <a:ext cx="269353" cy="311973"/>
                <a:chOff x="4293838" y="3078639"/>
                <a:chExt cx="269353" cy="311973"/>
              </a:xfrm>
            </p:grpSpPr>
            <p:sp>
              <p:nvSpPr>
                <p:cNvPr id="3922" name="Google Shape;3922;p89"/>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89"/>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89"/>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89"/>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89"/>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89"/>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89"/>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89"/>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89"/>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89"/>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89"/>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89"/>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89"/>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89"/>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89"/>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89"/>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89"/>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9" name="Google Shape;3939;p89"/>
              <p:cNvGrpSpPr/>
              <p:nvPr/>
            </p:nvGrpSpPr>
            <p:grpSpPr>
              <a:xfrm>
                <a:off x="4538164" y="3342061"/>
                <a:ext cx="37776" cy="32380"/>
                <a:chOff x="4538164" y="3342061"/>
                <a:chExt cx="37776" cy="32380"/>
              </a:xfrm>
            </p:grpSpPr>
            <p:sp>
              <p:nvSpPr>
                <p:cNvPr id="3940" name="Google Shape;3940;p89"/>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89"/>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2" name="Google Shape;3942;p89"/>
              <p:cNvGrpSpPr/>
              <p:nvPr/>
            </p:nvGrpSpPr>
            <p:grpSpPr>
              <a:xfrm>
                <a:off x="4271383" y="3194742"/>
                <a:ext cx="37783" cy="32420"/>
                <a:chOff x="4271383" y="3194742"/>
                <a:chExt cx="37783" cy="32420"/>
              </a:xfrm>
            </p:grpSpPr>
            <p:sp>
              <p:nvSpPr>
                <p:cNvPr id="3943" name="Google Shape;3943;p89"/>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89"/>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5" name="Google Shape;3945;p89"/>
              <p:cNvGrpSpPr/>
              <p:nvPr/>
            </p:nvGrpSpPr>
            <p:grpSpPr>
              <a:xfrm>
                <a:off x="4284416" y="3084058"/>
                <a:ext cx="37783" cy="32357"/>
                <a:chOff x="4284416" y="3084058"/>
                <a:chExt cx="37783" cy="32357"/>
              </a:xfrm>
            </p:grpSpPr>
            <p:sp>
              <p:nvSpPr>
                <p:cNvPr id="3946" name="Google Shape;3946;p89"/>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89"/>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89"/>
              <p:cNvGrpSpPr/>
              <p:nvPr/>
            </p:nvGrpSpPr>
            <p:grpSpPr>
              <a:xfrm>
                <a:off x="4478697" y="3297561"/>
                <a:ext cx="37776" cy="32451"/>
                <a:chOff x="4478697" y="3297561"/>
                <a:chExt cx="37776" cy="32451"/>
              </a:xfrm>
            </p:grpSpPr>
            <p:sp>
              <p:nvSpPr>
                <p:cNvPr id="3949" name="Google Shape;3949;p89"/>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89"/>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89"/>
              <p:cNvGrpSpPr/>
              <p:nvPr/>
            </p:nvGrpSpPr>
            <p:grpSpPr>
              <a:xfrm>
                <a:off x="4411813" y="3331711"/>
                <a:ext cx="37776" cy="32451"/>
                <a:chOff x="4411813" y="3331711"/>
                <a:chExt cx="37776" cy="32451"/>
              </a:xfrm>
            </p:grpSpPr>
            <p:sp>
              <p:nvSpPr>
                <p:cNvPr id="3952" name="Google Shape;3952;p89"/>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89"/>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89"/>
              <p:cNvGrpSpPr/>
              <p:nvPr/>
            </p:nvGrpSpPr>
            <p:grpSpPr>
              <a:xfrm>
                <a:off x="4337984" y="3375188"/>
                <a:ext cx="37776" cy="32357"/>
                <a:chOff x="4337984" y="3375188"/>
                <a:chExt cx="37776" cy="32357"/>
              </a:xfrm>
            </p:grpSpPr>
            <p:sp>
              <p:nvSpPr>
                <p:cNvPr id="3955" name="Google Shape;3955;p89"/>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89"/>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89"/>
              <p:cNvGrpSpPr/>
              <p:nvPr/>
            </p:nvGrpSpPr>
            <p:grpSpPr>
              <a:xfrm>
                <a:off x="4494867" y="3090530"/>
                <a:ext cx="37878" cy="32451"/>
                <a:chOff x="4494867" y="3090530"/>
                <a:chExt cx="37878" cy="32451"/>
              </a:xfrm>
            </p:grpSpPr>
            <p:sp>
              <p:nvSpPr>
                <p:cNvPr id="3958" name="Google Shape;3958;p89"/>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89"/>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89"/>
              <p:cNvGrpSpPr/>
              <p:nvPr/>
            </p:nvGrpSpPr>
            <p:grpSpPr>
              <a:xfrm>
                <a:off x="4525124" y="3207774"/>
                <a:ext cx="37783" cy="32420"/>
                <a:chOff x="4525124" y="3207774"/>
                <a:chExt cx="37783" cy="32420"/>
              </a:xfrm>
            </p:grpSpPr>
            <p:sp>
              <p:nvSpPr>
                <p:cNvPr id="3961" name="Google Shape;3961;p89"/>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89"/>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3" name="Google Shape;3963;p89"/>
              <p:cNvGrpSpPr/>
              <p:nvPr/>
            </p:nvGrpSpPr>
            <p:grpSpPr>
              <a:xfrm>
                <a:off x="4440544" y="3176479"/>
                <a:ext cx="31499" cy="26898"/>
                <a:chOff x="4440544" y="3176479"/>
                <a:chExt cx="31499" cy="26898"/>
              </a:xfrm>
            </p:grpSpPr>
            <p:sp>
              <p:nvSpPr>
                <p:cNvPr id="3964" name="Google Shape;3964;p89"/>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89"/>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89"/>
              <p:cNvGrpSpPr/>
              <p:nvPr/>
            </p:nvGrpSpPr>
            <p:grpSpPr>
              <a:xfrm>
                <a:off x="4350545" y="3156400"/>
                <a:ext cx="31405" cy="27001"/>
                <a:chOff x="4350545" y="3156400"/>
                <a:chExt cx="31405" cy="27001"/>
              </a:xfrm>
            </p:grpSpPr>
            <p:sp>
              <p:nvSpPr>
                <p:cNvPr id="3967" name="Google Shape;3967;p89"/>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89"/>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9" name="Google Shape;3969;p89"/>
              <p:cNvGrpSpPr/>
              <p:nvPr/>
            </p:nvGrpSpPr>
            <p:grpSpPr>
              <a:xfrm>
                <a:off x="4376703" y="3255058"/>
                <a:ext cx="31405" cy="27001"/>
                <a:chOff x="4376703" y="3255058"/>
                <a:chExt cx="31405" cy="27001"/>
              </a:xfrm>
            </p:grpSpPr>
            <p:sp>
              <p:nvSpPr>
                <p:cNvPr id="3970" name="Google Shape;3970;p89"/>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89"/>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2" name="Google Shape;3972;p89"/>
              <p:cNvGrpSpPr/>
              <p:nvPr/>
            </p:nvGrpSpPr>
            <p:grpSpPr>
              <a:xfrm>
                <a:off x="4331322" y="3283656"/>
                <a:ext cx="31405" cy="26945"/>
                <a:chOff x="4331322" y="3283656"/>
                <a:chExt cx="31405" cy="26945"/>
              </a:xfrm>
            </p:grpSpPr>
            <p:sp>
              <p:nvSpPr>
                <p:cNvPr id="3973" name="Google Shape;3973;p89"/>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89"/>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5" name="Google Shape;3975;p89"/>
              <p:cNvGrpSpPr/>
              <p:nvPr/>
            </p:nvGrpSpPr>
            <p:grpSpPr>
              <a:xfrm>
                <a:off x="4380510" y="3065882"/>
                <a:ext cx="31405" cy="26938"/>
                <a:chOff x="4380510" y="3065882"/>
                <a:chExt cx="31405" cy="26938"/>
              </a:xfrm>
            </p:grpSpPr>
            <p:sp>
              <p:nvSpPr>
                <p:cNvPr id="3976" name="Google Shape;3976;p89"/>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89"/>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78" name="Google Shape;3978;p89"/>
            <p:cNvGrpSpPr/>
            <p:nvPr/>
          </p:nvGrpSpPr>
          <p:grpSpPr>
            <a:xfrm>
              <a:off x="4558998" y="3188237"/>
              <a:ext cx="1280131" cy="1052746"/>
              <a:chOff x="4558998" y="3188237"/>
              <a:chExt cx="1280131" cy="1052746"/>
            </a:xfrm>
          </p:grpSpPr>
          <p:sp>
            <p:nvSpPr>
              <p:cNvPr id="3979" name="Google Shape;3979;p89"/>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0" name="Google Shape;3980;p89"/>
              <p:cNvGrpSpPr/>
              <p:nvPr/>
            </p:nvGrpSpPr>
            <p:grpSpPr>
              <a:xfrm>
                <a:off x="4579164" y="3203653"/>
                <a:ext cx="1244833" cy="1020397"/>
                <a:chOff x="4579164" y="3203653"/>
                <a:chExt cx="1244833" cy="1020397"/>
              </a:xfrm>
            </p:grpSpPr>
            <p:sp>
              <p:nvSpPr>
                <p:cNvPr id="3981" name="Google Shape;3981;p89"/>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89"/>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3" name="Google Shape;3983;p89"/>
                <p:cNvGrpSpPr/>
                <p:nvPr/>
              </p:nvGrpSpPr>
              <p:grpSpPr>
                <a:xfrm>
                  <a:off x="4579164" y="3203653"/>
                  <a:ext cx="1244833" cy="1020397"/>
                  <a:chOff x="4579164" y="3203653"/>
                  <a:chExt cx="1244833" cy="1020397"/>
                </a:xfrm>
              </p:grpSpPr>
              <p:sp>
                <p:nvSpPr>
                  <p:cNvPr id="3984" name="Google Shape;3984;p89"/>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89"/>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6" name="Google Shape;3986;p89"/>
                  <p:cNvGrpSpPr/>
                  <p:nvPr/>
                </p:nvGrpSpPr>
                <p:grpSpPr>
                  <a:xfrm>
                    <a:off x="4579164" y="3203653"/>
                    <a:ext cx="1244833" cy="1020397"/>
                    <a:chOff x="4579164" y="3203653"/>
                    <a:chExt cx="1244833" cy="1020397"/>
                  </a:xfrm>
                </p:grpSpPr>
                <p:sp>
                  <p:nvSpPr>
                    <p:cNvPr id="3987" name="Google Shape;3987;p89"/>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89"/>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89"/>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89"/>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89"/>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89"/>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89"/>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89"/>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5" name="Google Shape;3995;p89"/>
                    <p:cNvGrpSpPr/>
                    <p:nvPr/>
                  </p:nvGrpSpPr>
                  <p:grpSpPr>
                    <a:xfrm>
                      <a:off x="4579164" y="3203653"/>
                      <a:ext cx="1244833" cy="1020397"/>
                      <a:chOff x="4579164" y="3203653"/>
                      <a:chExt cx="1244833" cy="1020397"/>
                    </a:xfrm>
                  </p:grpSpPr>
                  <p:sp>
                    <p:nvSpPr>
                      <p:cNvPr id="3996" name="Google Shape;3996;p89"/>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89"/>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89"/>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89"/>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89"/>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89"/>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89"/>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89"/>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89"/>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89"/>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89"/>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89"/>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89"/>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89"/>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0" name="Google Shape;4010;p89"/>
                      <p:cNvGrpSpPr/>
                      <p:nvPr/>
                    </p:nvGrpSpPr>
                    <p:grpSpPr>
                      <a:xfrm>
                        <a:off x="4579164" y="3203653"/>
                        <a:ext cx="1244833" cy="1020397"/>
                        <a:chOff x="4579164" y="3203653"/>
                        <a:chExt cx="1244833" cy="1020397"/>
                      </a:xfrm>
                    </p:grpSpPr>
                    <p:sp>
                      <p:nvSpPr>
                        <p:cNvPr id="4011" name="Google Shape;4011;p89"/>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89"/>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89"/>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89"/>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89"/>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89"/>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89"/>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89"/>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89"/>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89"/>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89"/>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89"/>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89"/>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89"/>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89"/>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89"/>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89"/>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89"/>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89"/>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89"/>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89"/>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89"/>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89"/>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89"/>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5" name="Google Shape;4035;p89"/>
                        <p:cNvGrpSpPr/>
                        <p:nvPr/>
                      </p:nvGrpSpPr>
                      <p:grpSpPr>
                        <a:xfrm>
                          <a:off x="4579164" y="3203653"/>
                          <a:ext cx="1244833" cy="1020397"/>
                          <a:chOff x="4579164" y="3203653"/>
                          <a:chExt cx="1244833" cy="1020397"/>
                        </a:xfrm>
                      </p:grpSpPr>
                      <p:sp>
                        <p:nvSpPr>
                          <p:cNvPr id="4036" name="Google Shape;4036;p89"/>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7" name="Google Shape;4037;p89"/>
                          <p:cNvGrpSpPr/>
                          <p:nvPr/>
                        </p:nvGrpSpPr>
                        <p:grpSpPr>
                          <a:xfrm>
                            <a:off x="4579164" y="3203653"/>
                            <a:ext cx="1244833" cy="1020397"/>
                            <a:chOff x="4579164" y="3203653"/>
                            <a:chExt cx="1244833" cy="1020397"/>
                          </a:xfrm>
                        </p:grpSpPr>
                        <p:sp>
                          <p:nvSpPr>
                            <p:cNvPr id="4038" name="Google Shape;4038;p89"/>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89"/>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89"/>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89"/>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89"/>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89"/>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89"/>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5" name="Google Shape;4045;p89"/>
                            <p:cNvGrpSpPr/>
                            <p:nvPr/>
                          </p:nvGrpSpPr>
                          <p:grpSpPr>
                            <a:xfrm>
                              <a:off x="4579164" y="3203653"/>
                              <a:ext cx="1244833" cy="1020397"/>
                              <a:chOff x="4579164" y="3203653"/>
                              <a:chExt cx="1244833" cy="1020397"/>
                            </a:xfrm>
                          </p:grpSpPr>
                          <p:sp>
                            <p:nvSpPr>
                              <p:cNvPr id="4046" name="Google Shape;4046;p89"/>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89"/>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89"/>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89"/>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89"/>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89"/>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89"/>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89"/>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89"/>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89"/>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89"/>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89"/>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89"/>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9" name="Google Shape;4059;p89"/>
                              <p:cNvGrpSpPr/>
                              <p:nvPr/>
                            </p:nvGrpSpPr>
                            <p:grpSpPr>
                              <a:xfrm>
                                <a:off x="4579164" y="3203653"/>
                                <a:ext cx="1244833" cy="1020397"/>
                                <a:chOff x="4579164" y="3203653"/>
                                <a:chExt cx="1244833" cy="1020397"/>
                              </a:xfrm>
                            </p:grpSpPr>
                            <p:sp>
                              <p:nvSpPr>
                                <p:cNvPr id="4060" name="Google Shape;4060;p89"/>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89"/>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89"/>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89"/>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89"/>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89"/>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89"/>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7" name="Google Shape;4067;p89"/>
                                <p:cNvGrpSpPr/>
                                <p:nvPr/>
                              </p:nvGrpSpPr>
                              <p:grpSpPr>
                                <a:xfrm>
                                  <a:off x="4579164" y="3203653"/>
                                  <a:ext cx="1244833" cy="1020397"/>
                                  <a:chOff x="4579164" y="3203653"/>
                                  <a:chExt cx="1244833" cy="1020397"/>
                                </a:xfrm>
                              </p:grpSpPr>
                              <p:sp>
                                <p:nvSpPr>
                                  <p:cNvPr id="4068" name="Google Shape;4068;p89"/>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89"/>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89"/>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89"/>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89"/>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3" name="Google Shape;4073;p89"/>
                                  <p:cNvGrpSpPr/>
                                  <p:nvPr/>
                                </p:nvGrpSpPr>
                                <p:grpSpPr>
                                  <a:xfrm>
                                    <a:off x="4579164" y="3203653"/>
                                    <a:ext cx="1244833" cy="1020397"/>
                                    <a:chOff x="4579164" y="3203653"/>
                                    <a:chExt cx="1244833" cy="1020397"/>
                                  </a:xfrm>
                                </p:grpSpPr>
                                <p:sp>
                                  <p:nvSpPr>
                                    <p:cNvPr id="4074" name="Google Shape;4074;p89"/>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89"/>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89"/>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89"/>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078" name="Google Shape;4078;p89"/>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89"/>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89"/>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81" name="Google Shape;4081;p89"/>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082" name="Google Shape;4082;p89"/>
              <p:cNvGrpSpPr/>
              <p:nvPr/>
            </p:nvGrpSpPr>
            <p:grpSpPr>
              <a:xfrm>
                <a:off x="4595437" y="3598775"/>
                <a:ext cx="37776" cy="32451"/>
                <a:chOff x="4595437" y="3598775"/>
                <a:chExt cx="37776" cy="32451"/>
              </a:xfrm>
            </p:grpSpPr>
            <p:sp>
              <p:nvSpPr>
                <p:cNvPr id="4083" name="Google Shape;4083;p89"/>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9"/>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5" name="Google Shape;4085;p89"/>
              <p:cNvGrpSpPr/>
              <p:nvPr/>
            </p:nvGrpSpPr>
            <p:grpSpPr>
              <a:xfrm>
                <a:off x="4641864" y="3524443"/>
                <a:ext cx="37776" cy="32380"/>
                <a:chOff x="4641864" y="3524443"/>
                <a:chExt cx="37776" cy="32380"/>
              </a:xfrm>
            </p:grpSpPr>
            <p:sp>
              <p:nvSpPr>
                <p:cNvPr id="4086" name="Google Shape;4086;p89"/>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89"/>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8" name="Google Shape;4088;p89"/>
              <p:cNvGrpSpPr/>
              <p:nvPr/>
            </p:nvGrpSpPr>
            <p:grpSpPr>
              <a:xfrm>
                <a:off x="4648431" y="3893901"/>
                <a:ext cx="37776" cy="32357"/>
                <a:chOff x="4648431" y="3893901"/>
                <a:chExt cx="37776" cy="32357"/>
              </a:xfrm>
            </p:grpSpPr>
            <p:sp>
              <p:nvSpPr>
                <p:cNvPr id="4089" name="Google Shape;4089;p89"/>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89"/>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1" name="Google Shape;4091;p89"/>
              <p:cNvGrpSpPr/>
              <p:nvPr/>
            </p:nvGrpSpPr>
            <p:grpSpPr>
              <a:xfrm>
                <a:off x="4567752" y="3722908"/>
                <a:ext cx="37870" cy="32380"/>
                <a:chOff x="4567752" y="3722908"/>
                <a:chExt cx="37870" cy="32380"/>
              </a:xfrm>
            </p:grpSpPr>
            <p:sp>
              <p:nvSpPr>
                <p:cNvPr id="4092" name="Google Shape;4092;p89"/>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89"/>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4" name="Google Shape;4094;p89"/>
              <p:cNvGrpSpPr/>
              <p:nvPr/>
            </p:nvGrpSpPr>
            <p:grpSpPr>
              <a:xfrm>
                <a:off x="4617506" y="3652052"/>
                <a:ext cx="37783" cy="32357"/>
                <a:chOff x="4617506" y="3652052"/>
                <a:chExt cx="37783" cy="32357"/>
              </a:xfrm>
            </p:grpSpPr>
            <p:sp>
              <p:nvSpPr>
                <p:cNvPr id="4095" name="Google Shape;4095;p89"/>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89"/>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7" name="Google Shape;4097;p89"/>
              <p:cNvGrpSpPr/>
              <p:nvPr/>
            </p:nvGrpSpPr>
            <p:grpSpPr>
              <a:xfrm>
                <a:off x="4739005" y="3554149"/>
                <a:ext cx="37870" cy="32357"/>
                <a:chOff x="4739005" y="3554149"/>
                <a:chExt cx="37870" cy="32357"/>
              </a:xfrm>
            </p:grpSpPr>
            <p:sp>
              <p:nvSpPr>
                <p:cNvPr id="4098" name="Google Shape;4098;p89"/>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89"/>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0" name="Google Shape;4100;p89"/>
              <p:cNvGrpSpPr/>
              <p:nvPr/>
            </p:nvGrpSpPr>
            <p:grpSpPr>
              <a:xfrm>
                <a:off x="4806557" y="3630258"/>
                <a:ext cx="37776" cy="32364"/>
                <a:chOff x="4806557" y="3630258"/>
                <a:chExt cx="37776" cy="32364"/>
              </a:xfrm>
            </p:grpSpPr>
            <p:sp>
              <p:nvSpPr>
                <p:cNvPr id="4101" name="Google Shape;4101;p89"/>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89"/>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3" name="Google Shape;4103;p89"/>
              <p:cNvGrpSpPr/>
              <p:nvPr/>
            </p:nvGrpSpPr>
            <p:grpSpPr>
              <a:xfrm>
                <a:off x="4737007" y="4004357"/>
                <a:ext cx="37870" cy="32357"/>
                <a:chOff x="4737007" y="4004357"/>
                <a:chExt cx="37870" cy="32357"/>
              </a:xfrm>
            </p:grpSpPr>
            <p:sp>
              <p:nvSpPr>
                <p:cNvPr id="4104" name="Google Shape;4104;p89"/>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89"/>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6" name="Google Shape;4106;p89"/>
              <p:cNvGrpSpPr/>
              <p:nvPr/>
            </p:nvGrpSpPr>
            <p:grpSpPr>
              <a:xfrm>
                <a:off x="4773634" y="4208627"/>
                <a:ext cx="37776" cy="32357"/>
                <a:chOff x="4773634" y="4208627"/>
                <a:chExt cx="37776" cy="32357"/>
              </a:xfrm>
            </p:grpSpPr>
            <p:sp>
              <p:nvSpPr>
                <p:cNvPr id="4107" name="Google Shape;4107;p89"/>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89"/>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9" name="Google Shape;4109;p89"/>
              <p:cNvGrpSpPr/>
              <p:nvPr/>
            </p:nvGrpSpPr>
            <p:grpSpPr>
              <a:xfrm>
                <a:off x="4888282" y="4074764"/>
                <a:ext cx="37776" cy="32451"/>
                <a:chOff x="4888282" y="4074764"/>
                <a:chExt cx="37776" cy="32451"/>
              </a:xfrm>
            </p:grpSpPr>
            <p:sp>
              <p:nvSpPr>
                <p:cNvPr id="4110" name="Google Shape;4110;p89"/>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89"/>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2" name="Google Shape;4112;p89"/>
              <p:cNvGrpSpPr/>
              <p:nvPr/>
            </p:nvGrpSpPr>
            <p:grpSpPr>
              <a:xfrm>
                <a:off x="4901315" y="3804271"/>
                <a:ext cx="37776" cy="32364"/>
                <a:chOff x="4901315" y="3804271"/>
                <a:chExt cx="37776" cy="32364"/>
              </a:xfrm>
            </p:grpSpPr>
            <p:sp>
              <p:nvSpPr>
                <p:cNvPr id="4113" name="Google Shape;4113;p89"/>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89"/>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5" name="Google Shape;4115;p89"/>
              <p:cNvGrpSpPr/>
              <p:nvPr/>
            </p:nvGrpSpPr>
            <p:grpSpPr>
              <a:xfrm>
                <a:off x="4866394" y="3715035"/>
                <a:ext cx="37846" cy="32357"/>
                <a:chOff x="4866394" y="3715035"/>
                <a:chExt cx="37846" cy="32357"/>
              </a:xfrm>
            </p:grpSpPr>
            <p:sp>
              <p:nvSpPr>
                <p:cNvPr id="4116" name="Google Shape;4116;p89"/>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89"/>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8" name="Google Shape;4118;p89"/>
              <p:cNvGrpSpPr/>
              <p:nvPr/>
            </p:nvGrpSpPr>
            <p:grpSpPr>
              <a:xfrm>
                <a:off x="4979233" y="3839798"/>
                <a:ext cx="37878" cy="32420"/>
                <a:chOff x="4979233" y="3839798"/>
                <a:chExt cx="37878" cy="32420"/>
              </a:xfrm>
            </p:grpSpPr>
            <p:sp>
              <p:nvSpPr>
                <p:cNvPr id="4119" name="Google Shape;4119;p89"/>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89"/>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1" name="Google Shape;4121;p89"/>
              <p:cNvGrpSpPr/>
              <p:nvPr/>
            </p:nvGrpSpPr>
            <p:grpSpPr>
              <a:xfrm>
                <a:off x="4790662" y="3679147"/>
                <a:ext cx="37783" cy="32380"/>
                <a:chOff x="4790662" y="3679147"/>
                <a:chExt cx="37783" cy="32380"/>
              </a:xfrm>
            </p:grpSpPr>
            <p:sp>
              <p:nvSpPr>
                <p:cNvPr id="4122" name="Google Shape;4122;p89"/>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89"/>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4" name="Google Shape;4124;p89"/>
              <p:cNvGrpSpPr/>
              <p:nvPr/>
            </p:nvGrpSpPr>
            <p:grpSpPr>
              <a:xfrm>
                <a:off x="4857263" y="3557861"/>
                <a:ext cx="37776" cy="32357"/>
                <a:chOff x="4857263" y="3557861"/>
                <a:chExt cx="37776" cy="32357"/>
              </a:xfrm>
            </p:grpSpPr>
            <p:sp>
              <p:nvSpPr>
                <p:cNvPr id="4125" name="Google Shape;4125;p89"/>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89"/>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7" name="Google Shape;4127;p89"/>
              <p:cNvGrpSpPr/>
              <p:nvPr/>
            </p:nvGrpSpPr>
            <p:grpSpPr>
              <a:xfrm>
                <a:off x="4883902" y="3648033"/>
                <a:ext cx="37783" cy="32380"/>
                <a:chOff x="4883902" y="3648033"/>
                <a:chExt cx="37783" cy="32380"/>
              </a:xfrm>
            </p:grpSpPr>
            <p:sp>
              <p:nvSpPr>
                <p:cNvPr id="4128" name="Google Shape;4128;p89"/>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89"/>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0" name="Google Shape;4130;p89"/>
              <p:cNvGrpSpPr/>
              <p:nvPr/>
            </p:nvGrpSpPr>
            <p:grpSpPr>
              <a:xfrm>
                <a:off x="4907780" y="3347220"/>
                <a:ext cx="37878" cy="32357"/>
                <a:chOff x="4907780" y="3347220"/>
                <a:chExt cx="37878" cy="32357"/>
              </a:xfrm>
            </p:grpSpPr>
            <p:sp>
              <p:nvSpPr>
                <p:cNvPr id="4131" name="Google Shape;4131;p89"/>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89"/>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89"/>
              <p:cNvGrpSpPr/>
              <p:nvPr/>
            </p:nvGrpSpPr>
            <p:grpSpPr>
              <a:xfrm>
                <a:off x="5065048" y="3738150"/>
                <a:ext cx="37783" cy="32364"/>
                <a:chOff x="5065048" y="3738150"/>
                <a:chExt cx="37783" cy="32364"/>
              </a:xfrm>
            </p:grpSpPr>
            <p:sp>
              <p:nvSpPr>
                <p:cNvPr id="4134" name="Google Shape;4134;p89"/>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89"/>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6" name="Google Shape;4136;p89"/>
              <p:cNvGrpSpPr/>
              <p:nvPr/>
            </p:nvGrpSpPr>
            <p:grpSpPr>
              <a:xfrm>
                <a:off x="5071616" y="3284615"/>
                <a:ext cx="37783" cy="32357"/>
                <a:chOff x="5071616" y="3284615"/>
                <a:chExt cx="37783" cy="32357"/>
              </a:xfrm>
            </p:grpSpPr>
            <p:sp>
              <p:nvSpPr>
                <p:cNvPr id="4137" name="Google Shape;4137;p89"/>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89"/>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9" name="Google Shape;4139;p89"/>
              <p:cNvGrpSpPr/>
              <p:nvPr/>
            </p:nvGrpSpPr>
            <p:grpSpPr>
              <a:xfrm>
                <a:off x="5389291" y="3759921"/>
                <a:ext cx="37783" cy="32380"/>
                <a:chOff x="5389291" y="3759921"/>
                <a:chExt cx="37783" cy="32380"/>
              </a:xfrm>
            </p:grpSpPr>
            <p:sp>
              <p:nvSpPr>
                <p:cNvPr id="4140" name="Google Shape;4140;p89"/>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89"/>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2" name="Google Shape;4142;p89"/>
              <p:cNvGrpSpPr/>
              <p:nvPr/>
            </p:nvGrpSpPr>
            <p:grpSpPr>
              <a:xfrm>
                <a:off x="5431534" y="3632932"/>
                <a:ext cx="37878" cy="32451"/>
                <a:chOff x="5431534" y="3632932"/>
                <a:chExt cx="37878" cy="32451"/>
              </a:xfrm>
            </p:grpSpPr>
            <p:sp>
              <p:nvSpPr>
                <p:cNvPr id="4143" name="Google Shape;4143;p89"/>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89"/>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5" name="Google Shape;4145;p89"/>
              <p:cNvGrpSpPr/>
              <p:nvPr/>
            </p:nvGrpSpPr>
            <p:grpSpPr>
              <a:xfrm>
                <a:off x="5540755" y="3544829"/>
                <a:ext cx="37783" cy="32357"/>
                <a:chOff x="5540755" y="3544829"/>
                <a:chExt cx="37783" cy="32357"/>
              </a:xfrm>
            </p:grpSpPr>
            <p:sp>
              <p:nvSpPr>
                <p:cNvPr id="4146" name="Google Shape;4146;p89"/>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89"/>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8" name="Google Shape;4148;p89"/>
              <p:cNvGrpSpPr/>
              <p:nvPr/>
            </p:nvGrpSpPr>
            <p:grpSpPr>
              <a:xfrm>
                <a:off x="5579293" y="3412107"/>
                <a:ext cx="37776" cy="32357"/>
                <a:chOff x="5579293" y="3412107"/>
                <a:chExt cx="37776" cy="32357"/>
              </a:xfrm>
            </p:grpSpPr>
            <p:sp>
              <p:nvSpPr>
                <p:cNvPr id="4149" name="Google Shape;4149;p89"/>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89"/>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1" name="Google Shape;4151;p89"/>
              <p:cNvGrpSpPr/>
              <p:nvPr/>
            </p:nvGrpSpPr>
            <p:grpSpPr>
              <a:xfrm>
                <a:off x="5801346" y="3284615"/>
                <a:ext cx="37783" cy="32357"/>
                <a:chOff x="5801346" y="3284615"/>
                <a:chExt cx="37783" cy="32357"/>
              </a:xfrm>
            </p:grpSpPr>
            <p:sp>
              <p:nvSpPr>
                <p:cNvPr id="4152" name="Google Shape;4152;p89"/>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89"/>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4" name="Google Shape;4154;p89"/>
              <p:cNvGrpSpPr/>
              <p:nvPr/>
            </p:nvGrpSpPr>
            <p:grpSpPr>
              <a:xfrm>
                <a:off x="5763578" y="3399067"/>
                <a:ext cx="37776" cy="32364"/>
                <a:chOff x="5763578" y="3399067"/>
                <a:chExt cx="37776" cy="32364"/>
              </a:xfrm>
            </p:grpSpPr>
            <p:sp>
              <p:nvSpPr>
                <p:cNvPr id="4155" name="Google Shape;4155;p89"/>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89"/>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7" name="Google Shape;4157;p89"/>
              <p:cNvGrpSpPr/>
              <p:nvPr/>
            </p:nvGrpSpPr>
            <p:grpSpPr>
              <a:xfrm>
                <a:off x="5395858" y="3230952"/>
                <a:ext cx="37776" cy="32364"/>
                <a:chOff x="5395858" y="3230952"/>
                <a:chExt cx="37776" cy="32364"/>
              </a:xfrm>
            </p:grpSpPr>
            <p:sp>
              <p:nvSpPr>
                <p:cNvPr id="4158" name="Google Shape;4158;p89"/>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89"/>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0" name="Google Shape;4160;p89"/>
              <p:cNvGrpSpPr/>
              <p:nvPr/>
            </p:nvGrpSpPr>
            <p:grpSpPr>
              <a:xfrm>
                <a:off x="5264088" y="3188237"/>
                <a:ext cx="37776" cy="32357"/>
                <a:chOff x="5264088" y="3188237"/>
                <a:chExt cx="37776" cy="32357"/>
              </a:xfrm>
            </p:grpSpPr>
            <p:sp>
              <p:nvSpPr>
                <p:cNvPr id="4161" name="Google Shape;4161;p89"/>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89"/>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3" name="Google Shape;4163;p89"/>
              <p:cNvGrpSpPr/>
              <p:nvPr/>
            </p:nvGrpSpPr>
            <p:grpSpPr>
              <a:xfrm>
                <a:off x="5585758" y="3237425"/>
                <a:ext cx="37878" cy="32357"/>
                <a:chOff x="5585758" y="3237425"/>
                <a:chExt cx="37878" cy="32357"/>
              </a:xfrm>
            </p:grpSpPr>
            <p:sp>
              <p:nvSpPr>
                <p:cNvPr id="4164" name="Google Shape;4164;p89"/>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89"/>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6" name="Google Shape;4166;p89"/>
              <p:cNvGrpSpPr/>
              <p:nvPr/>
            </p:nvGrpSpPr>
            <p:grpSpPr>
              <a:xfrm>
                <a:off x="4874196" y="3291088"/>
                <a:ext cx="37878" cy="32451"/>
                <a:chOff x="4874196" y="3291088"/>
                <a:chExt cx="37878" cy="32451"/>
              </a:xfrm>
            </p:grpSpPr>
            <p:sp>
              <p:nvSpPr>
                <p:cNvPr id="4167" name="Google Shape;4167;p89"/>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9"/>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9" name="Google Shape;4169;p89"/>
              <p:cNvGrpSpPr/>
              <p:nvPr/>
            </p:nvGrpSpPr>
            <p:grpSpPr>
              <a:xfrm>
                <a:off x="5197770" y="3785466"/>
                <a:ext cx="37783" cy="32427"/>
                <a:chOff x="5197770" y="3785466"/>
                <a:chExt cx="37783" cy="32427"/>
              </a:xfrm>
            </p:grpSpPr>
            <p:sp>
              <p:nvSpPr>
                <p:cNvPr id="4170" name="Google Shape;4170;p89"/>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9"/>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2" name="Google Shape;4172;p89"/>
              <p:cNvGrpSpPr/>
              <p:nvPr/>
            </p:nvGrpSpPr>
            <p:grpSpPr>
              <a:xfrm>
                <a:off x="5177699" y="3492117"/>
                <a:ext cx="37776" cy="32357"/>
                <a:chOff x="5177699" y="3492117"/>
                <a:chExt cx="37776" cy="32357"/>
              </a:xfrm>
            </p:grpSpPr>
            <p:sp>
              <p:nvSpPr>
                <p:cNvPr id="4173" name="Google Shape;4173;p89"/>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89"/>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5" name="Google Shape;4175;p89"/>
              <p:cNvGrpSpPr/>
              <p:nvPr/>
            </p:nvGrpSpPr>
            <p:grpSpPr>
              <a:xfrm>
                <a:off x="5349431" y="3622346"/>
                <a:ext cx="37870" cy="32380"/>
                <a:chOff x="5349431" y="3622346"/>
                <a:chExt cx="37870" cy="32380"/>
              </a:xfrm>
            </p:grpSpPr>
            <p:sp>
              <p:nvSpPr>
                <p:cNvPr id="4176" name="Google Shape;4176;p89"/>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9"/>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8" name="Google Shape;4178;p89"/>
              <p:cNvGrpSpPr/>
              <p:nvPr/>
            </p:nvGrpSpPr>
            <p:grpSpPr>
              <a:xfrm>
                <a:off x="5068855" y="3563980"/>
                <a:ext cx="53954" cy="46223"/>
                <a:chOff x="5068855" y="3563980"/>
                <a:chExt cx="53954" cy="46223"/>
              </a:xfrm>
            </p:grpSpPr>
            <p:sp>
              <p:nvSpPr>
                <p:cNvPr id="4179" name="Google Shape;4179;p89"/>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89"/>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1" name="Google Shape;4181;p89"/>
              <p:cNvGrpSpPr/>
              <p:nvPr/>
            </p:nvGrpSpPr>
            <p:grpSpPr>
              <a:xfrm>
                <a:off x="5037654" y="3392507"/>
                <a:ext cx="37870" cy="32451"/>
                <a:chOff x="5037654" y="3392507"/>
                <a:chExt cx="37870" cy="32451"/>
              </a:xfrm>
            </p:grpSpPr>
            <p:sp>
              <p:nvSpPr>
                <p:cNvPr id="4182" name="Google Shape;4182;p89"/>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89"/>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4" name="Google Shape;4184;p89"/>
              <p:cNvGrpSpPr/>
              <p:nvPr/>
            </p:nvGrpSpPr>
            <p:grpSpPr>
              <a:xfrm>
                <a:off x="5456560" y="3368629"/>
                <a:ext cx="37870" cy="32451"/>
                <a:chOff x="5456560" y="3368629"/>
                <a:chExt cx="37870" cy="32451"/>
              </a:xfrm>
            </p:grpSpPr>
            <p:sp>
              <p:nvSpPr>
                <p:cNvPr id="4185" name="Google Shape;4185;p89"/>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89"/>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7" name="Google Shape;4187;p89"/>
              <p:cNvGrpSpPr/>
              <p:nvPr/>
            </p:nvGrpSpPr>
            <p:grpSpPr>
              <a:xfrm>
                <a:off x="4755749" y="3501516"/>
                <a:ext cx="46246" cy="39608"/>
                <a:chOff x="4755749" y="3501516"/>
                <a:chExt cx="46246" cy="39608"/>
              </a:xfrm>
            </p:grpSpPr>
            <p:sp>
              <p:nvSpPr>
                <p:cNvPr id="4188" name="Google Shape;4188;p89"/>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89"/>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0" name="Google Shape;4190;p89"/>
              <p:cNvGrpSpPr/>
              <p:nvPr/>
            </p:nvGrpSpPr>
            <p:grpSpPr>
              <a:xfrm>
                <a:off x="4681346" y="3485582"/>
                <a:ext cx="37783" cy="32427"/>
                <a:chOff x="4681346" y="3485582"/>
                <a:chExt cx="37783" cy="32427"/>
              </a:xfrm>
            </p:grpSpPr>
            <p:sp>
              <p:nvSpPr>
                <p:cNvPr id="4191" name="Google Shape;4191;p89"/>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89"/>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3" name="Google Shape;4193;p89"/>
              <p:cNvGrpSpPr/>
              <p:nvPr/>
            </p:nvGrpSpPr>
            <p:grpSpPr>
              <a:xfrm>
                <a:off x="4767067" y="3291088"/>
                <a:ext cx="37878" cy="32451"/>
                <a:chOff x="4767067" y="3291088"/>
                <a:chExt cx="37878" cy="32451"/>
              </a:xfrm>
            </p:grpSpPr>
            <p:sp>
              <p:nvSpPr>
                <p:cNvPr id="4194" name="Google Shape;4194;p89"/>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89"/>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6" name="Google Shape;4196;p89"/>
              <p:cNvGrpSpPr/>
              <p:nvPr/>
            </p:nvGrpSpPr>
            <p:grpSpPr>
              <a:xfrm>
                <a:off x="4687819" y="3405539"/>
                <a:ext cx="37776" cy="32451"/>
                <a:chOff x="4687819" y="3405539"/>
                <a:chExt cx="37776" cy="32451"/>
              </a:xfrm>
            </p:grpSpPr>
            <p:sp>
              <p:nvSpPr>
                <p:cNvPr id="4197" name="Google Shape;4197;p89"/>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89"/>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9" name="Google Shape;4199;p89"/>
              <p:cNvGrpSpPr/>
              <p:nvPr/>
            </p:nvGrpSpPr>
            <p:grpSpPr>
              <a:xfrm>
                <a:off x="4923101" y="3444809"/>
                <a:ext cx="52813" cy="45318"/>
                <a:chOff x="4923101" y="3444809"/>
                <a:chExt cx="52813" cy="45318"/>
              </a:xfrm>
            </p:grpSpPr>
            <p:sp>
              <p:nvSpPr>
                <p:cNvPr id="4200" name="Google Shape;4200;p89"/>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89"/>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2" name="Google Shape;4202;p89"/>
              <p:cNvGrpSpPr/>
              <p:nvPr/>
            </p:nvGrpSpPr>
            <p:grpSpPr>
              <a:xfrm>
                <a:off x="4846040" y="3654750"/>
                <a:ext cx="31405" cy="26993"/>
                <a:chOff x="4846040" y="3654750"/>
                <a:chExt cx="31405" cy="26993"/>
              </a:xfrm>
            </p:grpSpPr>
            <p:sp>
              <p:nvSpPr>
                <p:cNvPr id="4203" name="Google Shape;4203;p89"/>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89"/>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5" name="Google Shape;4205;p89"/>
              <p:cNvGrpSpPr/>
              <p:nvPr/>
            </p:nvGrpSpPr>
            <p:grpSpPr>
              <a:xfrm>
                <a:off x="4925673" y="3691700"/>
                <a:ext cx="40253" cy="34472"/>
                <a:chOff x="4925673" y="3691700"/>
                <a:chExt cx="40253" cy="34472"/>
              </a:xfrm>
            </p:grpSpPr>
            <p:sp>
              <p:nvSpPr>
                <p:cNvPr id="4206" name="Google Shape;4206;p89"/>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89"/>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8" name="Google Shape;4208;p89"/>
              <p:cNvGrpSpPr/>
              <p:nvPr/>
            </p:nvGrpSpPr>
            <p:grpSpPr>
              <a:xfrm>
                <a:off x="4894653" y="3740848"/>
                <a:ext cx="31405" cy="26906"/>
                <a:chOff x="4894653" y="3740848"/>
                <a:chExt cx="31405" cy="26906"/>
              </a:xfrm>
            </p:grpSpPr>
            <p:sp>
              <p:nvSpPr>
                <p:cNvPr id="4209" name="Google Shape;4209;p89"/>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89"/>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1" name="Google Shape;4211;p89"/>
              <p:cNvGrpSpPr/>
              <p:nvPr/>
            </p:nvGrpSpPr>
            <p:grpSpPr>
              <a:xfrm>
                <a:off x="4962300" y="3696348"/>
                <a:ext cx="38255" cy="32773"/>
                <a:chOff x="4962300" y="3696348"/>
                <a:chExt cx="38255" cy="32773"/>
              </a:xfrm>
            </p:grpSpPr>
            <p:sp>
              <p:nvSpPr>
                <p:cNvPr id="4212" name="Google Shape;4212;p89"/>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89"/>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4" name="Google Shape;4214;p89"/>
              <p:cNvGrpSpPr/>
              <p:nvPr/>
            </p:nvGrpSpPr>
            <p:grpSpPr>
              <a:xfrm>
                <a:off x="4980185" y="3743349"/>
                <a:ext cx="31499" cy="26969"/>
                <a:chOff x="4980185" y="3743349"/>
                <a:chExt cx="31499" cy="26969"/>
              </a:xfrm>
            </p:grpSpPr>
            <p:sp>
              <p:nvSpPr>
                <p:cNvPr id="4215" name="Google Shape;4215;p89"/>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89"/>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7" name="Google Shape;4217;p89"/>
              <p:cNvGrpSpPr/>
              <p:nvPr/>
            </p:nvGrpSpPr>
            <p:grpSpPr>
              <a:xfrm>
                <a:off x="5013768" y="3734312"/>
                <a:ext cx="31499" cy="26969"/>
                <a:chOff x="5013768" y="3734312"/>
                <a:chExt cx="31499" cy="26969"/>
              </a:xfrm>
            </p:grpSpPr>
            <p:sp>
              <p:nvSpPr>
                <p:cNvPr id="4218" name="Google Shape;4218;p89"/>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89"/>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0" name="Google Shape;4220;p89"/>
              <p:cNvGrpSpPr/>
              <p:nvPr/>
            </p:nvGrpSpPr>
            <p:grpSpPr>
              <a:xfrm>
                <a:off x="5036703" y="3764545"/>
                <a:ext cx="31499" cy="26898"/>
                <a:chOff x="5036703" y="3764545"/>
                <a:chExt cx="31499" cy="26898"/>
              </a:xfrm>
            </p:grpSpPr>
            <p:sp>
              <p:nvSpPr>
                <p:cNvPr id="4221" name="Google Shape;4221;p89"/>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89"/>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3" name="Google Shape;4223;p89"/>
              <p:cNvGrpSpPr/>
              <p:nvPr/>
            </p:nvGrpSpPr>
            <p:grpSpPr>
              <a:xfrm>
                <a:off x="4953546" y="3768352"/>
                <a:ext cx="31405" cy="26898"/>
                <a:chOff x="4953546" y="3768352"/>
                <a:chExt cx="31405" cy="26898"/>
              </a:xfrm>
            </p:grpSpPr>
            <p:sp>
              <p:nvSpPr>
                <p:cNvPr id="4224" name="Google Shape;4224;p89"/>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89"/>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6" name="Google Shape;4226;p89"/>
              <p:cNvGrpSpPr/>
              <p:nvPr/>
            </p:nvGrpSpPr>
            <p:grpSpPr>
              <a:xfrm>
                <a:off x="4964770" y="3814016"/>
                <a:ext cx="31499" cy="26993"/>
                <a:chOff x="4964770" y="3814016"/>
                <a:chExt cx="31499" cy="26993"/>
              </a:xfrm>
            </p:grpSpPr>
            <p:sp>
              <p:nvSpPr>
                <p:cNvPr id="4227" name="Google Shape;4227;p89"/>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89"/>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9" name="Google Shape;4229;p89"/>
              <p:cNvGrpSpPr/>
              <p:nvPr/>
            </p:nvGrpSpPr>
            <p:grpSpPr>
              <a:xfrm>
                <a:off x="4923290" y="3800504"/>
                <a:ext cx="31468" cy="26898"/>
                <a:chOff x="4923290" y="3800504"/>
                <a:chExt cx="31468" cy="26898"/>
              </a:xfrm>
            </p:grpSpPr>
            <p:sp>
              <p:nvSpPr>
                <p:cNvPr id="4230" name="Google Shape;4230;p89"/>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89"/>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2" name="Google Shape;4232;p89"/>
              <p:cNvGrpSpPr/>
              <p:nvPr/>
            </p:nvGrpSpPr>
            <p:grpSpPr>
              <a:xfrm>
                <a:off x="5108534" y="3650943"/>
                <a:ext cx="31405" cy="26993"/>
                <a:chOff x="5108534" y="3650943"/>
                <a:chExt cx="31405" cy="26993"/>
              </a:xfrm>
            </p:grpSpPr>
            <p:sp>
              <p:nvSpPr>
                <p:cNvPr id="4233" name="Google Shape;4233;p89"/>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89"/>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5" name="Google Shape;4235;p89"/>
              <p:cNvGrpSpPr/>
              <p:nvPr/>
            </p:nvGrpSpPr>
            <p:grpSpPr>
              <a:xfrm>
                <a:off x="5119380" y="3760739"/>
                <a:ext cx="31499" cy="26993"/>
                <a:chOff x="5119380" y="3760739"/>
                <a:chExt cx="31499" cy="26993"/>
              </a:xfrm>
            </p:grpSpPr>
            <p:sp>
              <p:nvSpPr>
                <p:cNvPr id="4236" name="Google Shape;4236;p89"/>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89"/>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8" name="Google Shape;4238;p89"/>
              <p:cNvGrpSpPr/>
              <p:nvPr/>
            </p:nvGrpSpPr>
            <p:grpSpPr>
              <a:xfrm>
                <a:off x="5119380" y="3788235"/>
                <a:ext cx="31499" cy="26993"/>
                <a:chOff x="5119380" y="3788235"/>
                <a:chExt cx="31499" cy="26993"/>
              </a:xfrm>
            </p:grpSpPr>
            <p:sp>
              <p:nvSpPr>
                <p:cNvPr id="4239" name="Google Shape;4239;p89"/>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89"/>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1" name="Google Shape;4241;p89"/>
              <p:cNvGrpSpPr/>
              <p:nvPr/>
            </p:nvGrpSpPr>
            <p:grpSpPr>
              <a:xfrm>
                <a:off x="5158005" y="3875284"/>
                <a:ext cx="31405" cy="27001"/>
                <a:chOff x="5158005" y="3875284"/>
                <a:chExt cx="31405" cy="27001"/>
              </a:xfrm>
            </p:grpSpPr>
            <p:sp>
              <p:nvSpPr>
                <p:cNvPr id="4242" name="Google Shape;4242;p89"/>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89"/>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4" name="Google Shape;4244;p89"/>
              <p:cNvGrpSpPr/>
              <p:nvPr/>
            </p:nvGrpSpPr>
            <p:grpSpPr>
              <a:xfrm>
                <a:off x="5233163" y="3764545"/>
                <a:ext cx="31499" cy="26898"/>
                <a:chOff x="5233163" y="3764545"/>
                <a:chExt cx="31499" cy="26898"/>
              </a:xfrm>
            </p:grpSpPr>
            <p:sp>
              <p:nvSpPr>
                <p:cNvPr id="4245" name="Google Shape;4245;p89"/>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89"/>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7" name="Google Shape;4247;p89"/>
              <p:cNvGrpSpPr/>
              <p:nvPr/>
            </p:nvGrpSpPr>
            <p:grpSpPr>
              <a:xfrm>
                <a:off x="5276168" y="3805545"/>
                <a:ext cx="31499" cy="26906"/>
                <a:chOff x="5276168" y="3805545"/>
                <a:chExt cx="31499" cy="26906"/>
              </a:xfrm>
            </p:grpSpPr>
            <p:sp>
              <p:nvSpPr>
                <p:cNvPr id="4248" name="Google Shape;4248;p89"/>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89"/>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0" name="Google Shape;4250;p89"/>
              <p:cNvGrpSpPr/>
              <p:nvPr/>
            </p:nvGrpSpPr>
            <p:grpSpPr>
              <a:xfrm>
                <a:off x="5294053" y="3851933"/>
                <a:ext cx="31405" cy="26945"/>
                <a:chOff x="5294053" y="3851933"/>
                <a:chExt cx="31405" cy="26945"/>
              </a:xfrm>
            </p:grpSpPr>
            <p:sp>
              <p:nvSpPr>
                <p:cNvPr id="4251" name="Google Shape;4251;p89"/>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89"/>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89"/>
              <p:cNvGrpSpPr/>
              <p:nvPr/>
            </p:nvGrpSpPr>
            <p:grpSpPr>
              <a:xfrm>
                <a:off x="5341723" y="3851902"/>
                <a:ext cx="31405" cy="26977"/>
                <a:chOff x="5341723" y="3851902"/>
                <a:chExt cx="31405" cy="26977"/>
              </a:xfrm>
            </p:grpSpPr>
            <p:sp>
              <p:nvSpPr>
                <p:cNvPr id="4254" name="Google Shape;4254;p89"/>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89"/>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89"/>
              <p:cNvGrpSpPr/>
              <p:nvPr/>
            </p:nvGrpSpPr>
            <p:grpSpPr>
              <a:xfrm>
                <a:off x="5054871" y="3507855"/>
                <a:ext cx="31405" cy="26993"/>
                <a:chOff x="5054871" y="3507855"/>
                <a:chExt cx="31405" cy="26993"/>
              </a:xfrm>
            </p:grpSpPr>
            <p:sp>
              <p:nvSpPr>
                <p:cNvPr id="4257" name="Google Shape;4257;p89"/>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89"/>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9" name="Google Shape;4259;p89"/>
              <p:cNvGrpSpPr/>
              <p:nvPr/>
            </p:nvGrpSpPr>
            <p:grpSpPr>
              <a:xfrm>
                <a:off x="4876579" y="3675325"/>
                <a:ext cx="31405" cy="26969"/>
                <a:chOff x="4876579" y="3675325"/>
                <a:chExt cx="31405" cy="26969"/>
              </a:xfrm>
            </p:grpSpPr>
            <p:sp>
              <p:nvSpPr>
                <p:cNvPr id="4260" name="Google Shape;4260;p89"/>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9"/>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2" name="Google Shape;4262;p89"/>
              <p:cNvGrpSpPr/>
              <p:nvPr/>
            </p:nvGrpSpPr>
            <p:grpSpPr>
              <a:xfrm>
                <a:off x="4842233" y="3688333"/>
                <a:ext cx="31405" cy="26993"/>
                <a:chOff x="4842233" y="3688333"/>
                <a:chExt cx="31405" cy="26993"/>
              </a:xfrm>
            </p:grpSpPr>
            <p:sp>
              <p:nvSpPr>
                <p:cNvPr id="4263" name="Google Shape;4263;p89"/>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89"/>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89"/>
              <p:cNvGrpSpPr/>
              <p:nvPr/>
            </p:nvGrpSpPr>
            <p:grpSpPr>
              <a:xfrm>
                <a:off x="5187876" y="3608032"/>
                <a:ext cx="31405" cy="27001"/>
                <a:chOff x="5187876" y="3608032"/>
                <a:chExt cx="31405" cy="27001"/>
              </a:xfrm>
            </p:grpSpPr>
            <p:sp>
              <p:nvSpPr>
                <p:cNvPr id="4266" name="Google Shape;4266;p89"/>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89"/>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8" name="Google Shape;4268;p89"/>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89"/>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0" name="Google Shape;4270;p89"/>
              <p:cNvGrpSpPr/>
              <p:nvPr/>
            </p:nvGrpSpPr>
            <p:grpSpPr>
              <a:xfrm>
                <a:off x="5269224" y="3304167"/>
                <a:ext cx="40253" cy="34402"/>
                <a:chOff x="5269224" y="3304167"/>
                <a:chExt cx="40253" cy="34402"/>
              </a:xfrm>
            </p:grpSpPr>
            <p:sp>
              <p:nvSpPr>
                <p:cNvPr id="4271" name="Google Shape;4271;p89"/>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89"/>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3" name="Google Shape;4273;p89"/>
              <p:cNvGrpSpPr/>
              <p:nvPr/>
            </p:nvGrpSpPr>
            <p:grpSpPr>
              <a:xfrm>
                <a:off x="5327354" y="3476615"/>
                <a:ext cx="49864" cy="42723"/>
                <a:chOff x="5327354" y="3476615"/>
                <a:chExt cx="49864" cy="42723"/>
              </a:xfrm>
            </p:grpSpPr>
            <p:sp>
              <p:nvSpPr>
                <p:cNvPr id="4274" name="Google Shape;4274;p89"/>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89"/>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6" name="Google Shape;4276;p89"/>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89"/>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8" name="Google Shape;4278;p89"/>
              <p:cNvGrpSpPr/>
              <p:nvPr/>
            </p:nvGrpSpPr>
            <p:grpSpPr>
              <a:xfrm>
                <a:off x="5341723" y="3775957"/>
                <a:ext cx="31405" cy="26898"/>
                <a:chOff x="5341723" y="3775957"/>
                <a:chExt cx="31405" cy="26898"/>
              </a:xfrm>
            </p:grpSpPr>
            <p:sp>
              <p:nvSpPr>
                <p:cNvPr id="4279" name="Google Shape;4279;p89"/>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89"/>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1" name="Google Shape;4281;p89"/>
              <p:cNvGrpSpPr/>
              <p:nvPr/>
            </p:nvGrpSpPr>
            <p:grpSpPr>
              <a:xfrm>
                <a:off x="5439053" y="3699274"/>
                <a:ext cx="31405" cy="26898"/>
                <a:chOff x="5439053" y="3699274"/>
                <a:chExt cx="31405" cy="26898"/>
              </a:xfrm>
            </p:grpSpPr>
            <p:sp>
              <p:nvSpPr>
                <p:cNvPr id="4282" name="Google Shape;4282;p89"/>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89"/>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4" name="Google Shape;4284;p89"/>
              <p:cNvGrpSpPr/>
              <p:nvPr/>
            </p:nvGrpSpPr>
            <p:grpSpPr>
              <a:xfrm>
                <a:off x="5412414" y="3622307"/>
                <a:ext cx="31499" cy="26993"/>
                <a:chOff x="5412414" y="3622307"/>
                <a:chExt cx="31499" cy="26993"/>
              </a:xfrm>
            </p:grpSpPr>
            <p:sp>
              <p:nvSpPr>
                <p:cNvPr id="4285" name="Google Shape;4285;p89"/>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89"/>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7" name="Google Shape;4287;p89"/>
              <p:cNvGrpSpPr/>
              <p:nvPr/>
            </p:nvGrpSpPr>
            <p:grpSpPr>
              <a:xfrm>
                <a:off x="5476254" y="3473949"/>
                <a:ext cx="26835" cy="26930"/>
                <a:chOff x="5476254" y="3473949"/>
                <a:chExt cx="26835" cy="26930"/>
              </a:xfrm>
            </p:grpSpPr>
            <p:sp>
              <p:nvSpPr>
                <p:cNvPr id="4288" name="Google Shape;4288;p89"/>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89"/>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0" name="Google Shape;4290;p89"/>
              <p:cNvGrpSpPr/>
              <p:nvPr/>
            </p:nvGrpSpPr>
            <p:grpSpPr>
              <a:xfrm>
                <a:off x="5564547" y="3481594"/>
                <a:ext cx="31397" cy="26898"/>
                <a:chOff x="5564547" y="3481594"/>
                <a:chExt cx="31397" cy="26898"/>
              </a:xfrm>
            </p:grpSpPr>
            <p:sp>
              <p:nvSpPr>
                <p:cNvPr id="4291" name="Google Shape;4291;p89"/>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89"/>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3" name="Google Shape;4293;p89"/>
              <p:cNvGrpSpPr/>
              <p:nvPr/>
            </p:nvGrpSpPr>
            <p:grpSpPr>
              <a:xfrm>
                <a:off x="5534101" y="3470174"/>
                <a:ext cx="31397" cy="26906"/>
                <a:chOff x="5534101" y="3470174"/>
                <a:chExt cx="31397" cy="26906"/>
              </a:xfrm>
            </p:grpSpPr>
            <p:sp>
              <p:nvSpPr>
                <p:cNvPr id="4294" name="Google Shape;4294;p89"/>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89"/>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6" name="Google Shape;4296;p89"/>
              <p:cNvGrpSpPr/>
              <p:nvPr/>
            </p:nvGrpSpPr>
            <p:grpSpPr>
              <a:xfrm>
                <a:off x="5610879" y="3314486"/>
                <a:ext cx="31499" cy="26938"/>
                <a:chOff x="5610879" y="3314486"/>
                <a:chExt cx="31499" cy="26938"/>
              </a:xfrm>
            </p:grpSpPr>
            <p:sp>
              <p:nvSpPr>
                <p:cNvPr id="4297" name="Google Shape;4297;p89"/>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89"/>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9" name="Google Shape;4299;p89"/>
              <p:cNvGrpSpPr/>
              <p:nvPr/>
            </p:nvGrpSpPr>
            <p:grpSpPr>
              <a:xfrm>
                <a:off x="4834525" y="3501382"/>
                <a:ext cx="31499" cy="26898"/>
                <a:chOff x="4834525" y="3501382"/>
                <a:chExt cx="31499" cy="26898"/>
              </a:xfrm>
            </p:grpSpPr>
            <p:sp>
              <p:nvSpPr>
                <p:cNvPr id="4300" name="Google Shape;4300;p89"/>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9"/>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2" name="Google Shape;4302;p89"/>
              <p:cNvGrpSpPr/>
              <p:nvPr/>
            </p:nvGrpSpPr>
            <p:grpSpPr>
              <a:xfrm>
                <a:off x="4898460" y="3580158"/>
                <a:ext cx="31405" cy="26898"/>
                <a:chOff x="4898460" y="3580158"/>
                <a:chExt cx="31405" cy="26898"/>
              </a:xfrm>
            </p:grpSpPr>
            <p:sp>
              <p:nvSpPr>
                <p:cNvPr id="4303" name="Google Shape;4303;p89"/>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89"/>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5" name="Google Shape;4305;p89"/>
              <p:cNvGrpSpPr/>
              <p:nvPr/>
            </p:nvGrpSpPr>
            <p:grpSpPr>
              <a:xfrm>
                <a:off x="4882667" y="3608032"/>
                <a:ext cx="31499" cy="27001"/>
                <a:chOff x="4882667" y="3608032"/>
                <a:chExt cx="31499" cy="27001"/>
              </a:xfrm>
            </p:grpSpPr>
            <p:sp>
              <p:nvSpPr>
                <p:cNvPr id="4306" name="Google Shape;4306;p89"/>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89"/>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8" name="Google Shape;4308;p89"/>
              <p:cNvGrpSpPr/>
              <p:nvPr/>
            </p:nvGrpSpPr>
            <p:grpSpPr>
              <a:xfrm>
                <a:off x="4843373" y="3631407"/>
                <a:ext cx="16273" cy="16186"/>
                <a:chOff x="4843373" y="3631407"/>
                <a:chExt cx="16273" cy="16186"/>
              </a:xfrm>
            </p:grpSpPr>
            <p:sp>
              <p:nvSpPr>
                <p:cNvPr id="4309" name="Google Shape;4309;p89"/>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89"/>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1" name="Google Shape;4311;p89"/>
              <p:cNvGrpSpPr/>
              <p:nvPr/>
            </p:nvGrpSpPr>
            <p:grpSpPr>
              <a:xfrm>
                <a:off x="4727773" y="3591578"/>
                <a:ext cx="31499" cy="26898"/>
                <a:chOff x="4727773" y="3591578"/>
                <a:chExt cx="31499" cy="26898"/>
              </a:xfrm>
            </p:grpSpPr>
            <p:sp>
              <p:nvSpPr>
                <p:cNvPr id="4312" name="Google Shape;4312;p89"/>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89"/>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4" name="Google Shape;4314;p89"/>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89"/>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6" name="Google Shape;4316;p89"/>
              <p:cNvGrpSpPr/>
              <p:nvPr/>
            </p:nvGrpSpPr>
            <p:grpSpPr>
              <a:xfrm>
                <a:off x="4609421" y="3577398"/>
                <a:ext cx="31499" cy="27001"/>
                <a:chOff x="4609421" y="3577398"/>
                <a:chExt cx="31499" cy="27001"/>
              </a:xfrm>
            </p:grpSpPr>
            <p:sp>
              <p:nvSpPr>
                <p:cNvPr id="4317" name="Google Shape;4317;p89"/>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89"/>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9" name="Google Shape;4319;p89"/>
              <p:cNvGrpSpPr/>
              <p:nvPr/>
            </p:nvGrpSpPr>
            <p:grpSpPr>
              <a:xfrm>
                <a:off x="4649289" y="3577398"/>
                <a:ext cx="31499" cy="27001"/>
                <a:chOff x="4649289" y="3577398"/>
                <a:chExt cx="31499" cy="27001"/>
              </a:xfrm>
            </p:grpSpPr>
            <p:sp>
              <p:nvSpPr>
                <p:cNvPr id="4320" name="Google Shape;4320;p89"/>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89"/>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2" name="Google Shape;4322;p89"/>
              <p:cNvGrpSpPr/>
              <p:nvPr/>
            </p:nvGrpSpPr>
            <p:grpSpPr>
              <a:xfrm>
                <a:off x="4605614" y="3639523"/>
                <a:ext cx="31499" cy="26906"/>
                <a:chOff x="4605614" y="3639523"/>
                <a:chExt cx="31499" cy="26906"/>
              </a:xfrm>
            </p:grpSpPr>
            <p:sp>
              <p:nvSpPr>
                <p:cNvPr id="4323" name="Google Shape;4323;p89"/>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89"/>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5" name="Google Shape;4325;p89"/>
              <p:cNvGrpSpPr/>
              <p:nvPr/>
            </p:nvGrpSpPr>
            <p:grpSpPr>
              <a:xfrm>
                <a:off x="4785149" y="3618846"/>
                <a:ext cx="26930" cy="26843"/>
                <a:chOff x="4785149" y="3618846"/>
                <a:chExt cx="26930" cy="26843"/>
              </a:xfrm>
            </p:grpSpPr>
            <p:sp>
              <p:nvSpPr>
                <p:cNvPr id="4326" name="Google Shape;4326;p89"/>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89"/>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8" name="Google Shape;4328;p89"/>
              <p:cNvGrpSpPr/>
              <p:nvPr/>
            </p:nvGrpSpPr>
            <p:grpSpPr>
              <a:xfrm>
                <a:off x="4810167" y="3601567"/>
                <a:ext cx="31405" cy="26898"/>
                <a:chOff x="4810167" y="3601567"/>
                <a:chExt cx="31405" cy="26898"/>
              </a:xfrm>
            </p:grpSpPr>
            <p:sp>
              <p:nvSpPr>
                <p:cNvPr id="4329" name="Google Shape;4329;p89"/>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89"/>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1" name="Google Shape;4331;p89"/>
              <p:cNvGrpSpPr/>
              <p:nvPr/>
            </p:nvGrpSpPr>
            <p:grpSpPr>
              <a:xfrm>
                <a:off x="4831002" y="3373230"/>
                <a:ext cx="31405" cy="26898"/>
                <a:chOff x="4831002" y="3373230"/>
                <a:chExt cx="31405" cy="26898"/>
              </a:xfrm>
            </p:grpSpPr>
            <p:sp>
              <p:nvSpPr>
                <p:cNvPr id="4332" name="Google Shape;4332;p89"/>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89"/>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4" name="Google Shape;4334;p89"/>
              <p:cNvGrpSpPr/>
              <p:nvPr/>
            </p:nvGrpSpPr>
            <p:grpSpPr>
              <a:xfrm>
                <a:off x="4719311" y="3355054"/>
                <a:ext cx="31499" cy="27001"/>
                <a:chOff x="4719311" y="3355054"/>
                <a:chExt cx="31499" cy="27001"/>
              </a:xfrm>
            </p:grpSpPr>
            <p:sp>
              <p:nvSpPr>
                <p:cNvPr id="4335" name="Google Shape;4335;p89"/>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89"/>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7" name="Google Shape;4337;p89"/>
              <p:cNvGrpSpPr/>
              <p:nvPr/>
            </p:nvGrpSpPr>
            <p:grpSpPr>
              <a:xfrm>
                <a:off x="4798755" y="3450260"/>
                <a:ext cx="26930" cy="26930"/>
                <a:chOff x="4798755" y="3450260"/>
                <a:chExt cx="26930" cy="26930"/>
              </a:xfrm>
            </p:grpSpPr>
            <p:sp>
              <p:nvSpPr>
                <p:cNvPr id="4338" name="Google Shape;4338;p89"/>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89"/>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0" name="Google Shape;4340;p89"/>
              <p:cNvGrpSpPr/>
              <p:nvPr/>
            </p:nvGrpSpPr>
            <p:grpSpPr>
              <a:xfrm>
                <a:off x="4645576" y="3467555"/>
                <a:ext cx="31405" cy="26953"/>
                <a:chOff x="4645576" y="3467555"/>
                <a:chExt cx="31405" cy="26953"/>
              </a:xfrm>
            </p:grpSpPr>
            <p:sp>
              <p:nvSpPr>
                <p:cNvPr id="4341" name="Google Shape;4341;p89"/>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89"/>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3" name="Google Shape;4343;p89"/>
              <p:cNvGrpSpPr/>
              <p:nvPr/>
            </p:nvGrpSpPr>
            <p:grpSpPr>
              <a:xfrm>
                <a:off x="4687631" y="3583965"/>
                <a:ext cx="31499" cy="26898"/>
                <a:chOff x="4687631" y="3583965"/>
                <a:chExt cx="31499" cy="26898"/>
              </a:xfrm>
            </p:grpSpPr>
            <p:sp>
              <p:nvSpPr>
                <p:cNvPr id="4344" name="Google Shape;4344;p89"/>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89"/>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6" name="Google Shape;4346;p89"/>
              <p:cNvGrpSpPr/>
              <p:nvPr/>
            </p:nvGrpSpPr>
            <p:grpSpPr>
              <a:xfrm>
                <a:off x="4719311" y="3471314"/>
                <a:ext cx="31499" cy="27001"/>
                <a:chOff x="4719311" y="3471314"/>
                <a:chExt cx="31499" cy="27001"/>
              </a:xfrm>
            </p:grpSpPr>
            <p:sp>
              <p:nvSpPr>
                <p:cNvPr id="4347" name="Google Shape;4347;p89"/>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9"/>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9" name="Google Shape;4349;p89"/>
              <p:cNvGrpSpPr/>
              <p:nvPr/>
            </p:nvGrpSpPr>
            <p:grpSpPr>
              <a:xfrm>
                <a:off x="4719311" y="3434404"/>
                <a:ext cx="31499" cy="26898"/>
                <a:chOff x="4719311" y="3434404"/>
                <a:chExt cx="31499" cy="26898"/>
              </a:xfrm>
            </p:grpSpPr>
            <p:sp>
              <p:nvSpPr>
                <p:cNvPr id="4350" name="Google Shape;4350;p89"/>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89"/>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2" name="Google Shape;4352;p89"/>
              <p:cNvGrpSpPr/>
              <p:nvPr/>
            </p:nvGrpSpPr>
            <p:grpSpPr>
              <a:xfrm>
                <a:off x="4768876" y="3401772"/>
                <a:ext cx="31499" cy="26898"/>
                <a:chOff x="4768876" y="3401772"/>
                <a:chExt cx="31499" cy="26898"/>
              </a:xfrm>
            </p:grpSpPr>
            <p:sp>
              <p:nvSpPr>
                <p:cNvPr id="4353" name="Google Shape;4353;p89"/>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89"/>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89"/>
              <p:cNvGrpSpPr/>
              <p:nvPr/>
            </p:nvGrpSpPr>
            <p:grpSpPr>
              <a:xfrm>
                <a:off x="4762214" y="3471377"/>
                <a:ext cx="26938" cy="26938"/>
                <a:chOff x="4762214" y="3471377"/>
                <a:chExt cx="26938" cy="26938"/>
              </a:xfrm>
            </p:grpSpPr>
            <p:sp>
              <p:nvSpPr>
                <p:cNvPr id="4356" name="Google Shape;4356;p89"/>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89"/>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89"/>
              <p:cNvGrpSpPr/>
              <p:nvPr/>
            </p:nvGrpSpPr>
            <p:grpSpPr>
              <a:xfrm>
                <a:off x="4790473" y="3344782"/>
                <a:ext cx="31405" cy="26898"/>
                <a:chOff x="4790473" y="3344782"/>
                <a:chExt cx="31405" cy="26898"/>
              </a:xfrm>
            </p:grpSpPr>
            <p:sp>
              <p:nvSpPr>
                <p:cNvPr id="4359" name="Google Shape;4359;p89"/>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89"/>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89"/>
              <p:cNvGrpSpPr/>
              <p:nvPr/>
            </p:nvGrpSpPr>
            <p:grpSpPr>
              <a:xfrm>
                <a:off x="4823774" y="3950733"/>
                <a:ext cx="37398" cy="32034"/>
                <a:chOff x="4823774" y="3950733"/>
                <a:chExt cx="37398" cy="32034"/>
              </a:xfrm>
            </p:grpSpPr>
            <p:sp>
              <p:nvSpPr>
                <p:cNvPr id="4362" name="Google Shape;4362;p89"/>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89"/>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89"/>
              <p:cNvGrpSpPr/>
              <p:nvPr/>
            </p:nvGrpSpPr>
            <p:grpSpPr>
              <a:xfrm>
                <a:off x="4823396" y="4110566"/>
                <a:ext cx="31405" cy="26906"/>
                <a:chOff x="4823396" y="4110566"/>
                <a:chExt cx="31405" cy="26906"/>
              </a:xfrm>
            </p:grpSpPr>
            <p:sp>
              <p:nvSpPr>
                <p:cNvPr id="4365" name="Google Shape;4365;p89"/>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89"/>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89"/>
              <p:cNvGrpSpPr/>
              <p:nvPr/>
            </p:nvGrpSpPr>
            <p:grpSpPr>
              <a:xfrm>
                <a:off x="4838332" y="3821150"/>
                <a:ext cx="31499" cy="26898"/>
                <a:chOff x="4838332" y="3821150"/>
                <a:chExt cx="31499" cy="26898"/>
              </a:xfrm>
            </p:grpSpPr>
            <p:sp>
              <p:nvSpPr>
                <p:cNvPr id="4368" name="Google Shape;4368;p89"/>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89"/>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89"/>
              <p:cNvGrpSpPr/>
              <p:nvPr/>
            </p:nvGrpSpPr>
            <p:grpSpPr>
              <a:xfrm>
                <a:off x="4661275" y="3815007"/>
                <a:ext cx="36824" cy="31523"/>
                <a:chOff x="4661275" y="3815007"/>
                <a:chExt cx="36824" cy="31523"/>
              </a:xfrm>
            </p:grpSpPr>
            <p:sp>
              <p:nvSpPr>
                <p:cNvPr id="4371" name="Google Shape;4371;p89"/>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9"/>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89"/>
              <p:cNvGrpSpPr/>
              <p:nvPr/>
            </p:nvGrpSpPr>
            <p:grpSpPr>
              <a:xfrm>
                <a:off x="4558998" y="3851037"/>
                <a:ext cx="33591" cy="28699"/>
                <a:chOff x="4558998" y="3851037"/>
                <a:chExt cx="33591" cy="28699"/>
              </a:xfrm>
            </p:grpSpPr>
            <p:sp>
              <p:nvSpPr>
                <p:cNvPr id="4374" name="Google Shape;4374;p89"/>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89"/>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89"/>
              <p:cNvGrpSpPr/>
              <p:nvPr/>
            </p:nvGrpSpPr>
            <p:grpSpPr>
              <a:xfrm>
                <a:off x="4696762" y="3638587"/>
                <a:ext cx="33591" cy="28794"/>
                <a:chOff x="4696762" y="3638587"/>
                <a:chExt cx="33591" cy="28794"/>
              </a:xfrm>
            </p:grpSpPr>
            <p:sp>
              <p:nvSpPr>
                <p:cNvPr id="4377" name="Google Shape;4377;p89"/>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89"/>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89"/>
              <p:cNvGrpSpPr/>
              <p:nvPr/>
            </p:nvGrpSpPr>
            <p:grpSpPr>
              <a:xfrm>
                <a:off x="4929479" y="3939140"/>
                <a:ext cx="33497" cy="28692"/>
                <a:chOff x="4929479" y="3939140"/>
                <a:chExt cx="33497" cy="28692"/>
              </a:xfrm>
            </p:grpSpPr>
            <p:sp>
              <p:nvSpPr>
                <p:cNvPr id="4380" name="Google Shape;4380;p89"/>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89"/>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89"/>
              <p:cNvGrpSpPr/>
              <p:nvPr/>
            </p:nvGrpSpPr>
            <p:grpSpPr>
              <a:xfrm>
                <a:off x="4907119" y="3986039"/>
                <a:ext cx="33497" cy="28699"/>
                <a:chOff x="4907119" y="3986039"/>
                <a:chExt cx="33497" cy="28699"/>
              </a:xfrm>
            </p:grpSpPr>
            <p:sp>
              <p:nvSpPr>
                <p:cNvPr id="4383" name="Google Shape;4383;p89"/>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89"/>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89"/>
              <p:cNvGrpSpPr/>
              <p:nvPr/>
            </p:nvGrpSpPr>
            <p:grpSpPr>
              <a:xfrm>
                <a:off x="4911783" y="4048102"/>
                <a:ext cx="33591" cy="28762"/>
                <a:chOff x="4911783" y="4048102"/>
                <a:chExt cx="33591" cy="28762"/>
              </a:xfrm>
            </p:grpSpPr>
            <p:sp>
              <p:nvSpPr>
                <p:cNvPr id="4386" name="Google Shape;4386;p89"/>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89"/>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8" name="Google Shape;4388;p89"/>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89"/>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0" name="Google Shape;4390;p89"/>
              <p:cNvGrpSpPr/>
              <p:nvPr/>
            </p:nvGrpSpPr>
            <p:grpSpPr>
              <a:xfrm>
                <a:off x="4762623" y="3837847"/>
                <a:ext cx="42416" cy="36273"/>
                <a:chOff x="4762623" y="3837847"/>
                <a:chExt cx="42416" cy="36273"/>
              </a:xfrm>
            </p:grpSpPr>
            <p:sp>
              <p:nvSpPr>
                <p:cNvPr id="4391" name="Google Shape;4391;p89"/>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89"/>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3" name="Google Shape;4393;p89"/>
              <p:cNvGrpSpPr/>
              <p:nvPr/>
            </p:nvGrpSpPr>
            <p:grpSpPr>
              <a:xfrm>
                <a:off x="4746044" y="4104966"/>
                <a:ext cx="33497" cy="28699"/>
                <a:chOff x="4746044" y="4104966"/>
                <a:chExt cx="33497" cy="28699"/>
              </a:xfrm>
            </p:grpSpPr>
            <p:sp>
              <p:nvSpPr>
                <p:cNvPr id="4394" name="Google Shape;4394;p89"/>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89"/>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6" name="Google Shape;4396;p89"/>
              <p:cNvGrpSpPr/>
              <p:nvPr/>
            </p:nvGrpSpPr>
            <p:grpSpPr>
              <a:xfrm>
                <a:off x="4859646" y="4162554"/>
                <a:ext cx="33591" cy="28762"/>
                <a:chOff x="4859646" y="4162554"/>
                <a:chExt cx="33591" cy="28762"/>
              </a:xfrm>
            </p:grpSpPr>
            <p:sp>
              <p:nvSpPr>
                <p:cNvPr id="4397" name="Google Shape;4397;p89"/>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89"/>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9" name="Google Shape;4399;p89"/>
            <p:cNvGrpSpPr/>
            <p:nvPr/>
          </p:nvGrpSpPr>
          <p:grpSpPr>
            <a:xfrm>
              <a:off x="3597785" y="3274438"/>
              <a:ext cx="855610" cy="1122100"/>
              <a:chOff x="3597785" y="3274438"/>
              <a:chExt cx="855610" cy="1122100"/>
            </a:xfrm>
          </p:grpSpPr>
          <p:grpSp>
            <p:nvGrpSpPr>
              <p:cNvPr id="4400" name="Google Shape;4400;p89"/>
              <p:cNvGrpSpPr/>
              <p:nvPr/>
            </p:nvGrpSpPr>
            <p:grpSpPr>
              <a:xfrm>
                <a:off x="3617857" y="3284717"/>
                <a:ext cx="826785" cy="1099165"/>
                <a:chOff x="3617857" y="3284717"/>
                <a:chExt cx="826785" cy="1099165"/>
              </a:xfrm>
            </p:grpSpPr>
            <p:sp>
              <p:nvSpPr>
                <p:cNvPr id="4401" name="Google Shape;4401;p89"/>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89"/>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89"/>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89"/>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89"/>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89"/>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89"/>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89"/>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89"/>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89"/>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89"/>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89"/>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89"/>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89"/>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89"/>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89"/>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89"/>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9"/>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89"/>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89"/>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89"/>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89"/>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89"/>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89"/>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89"/>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89"/>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89"/>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89"/>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89"/>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89"/>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89"/>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89"/>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89"/>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89"/>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89"/>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89"/>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89"/>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89"/>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89"/>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89"/>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89"/>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89"/>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89"/>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89"/>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89"/>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89"/>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89"/>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89"/>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89"/>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89"/>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89"/>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89"/>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89"/>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89"/>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89"/>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89"/>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7" name="Google Shape;4457;p89"/>
              <p:cNvGrpSpPr/>
              <p:nvPr/>
            </p:nvGrpSpPr>
            <p:grpSpPr>
              <a:xfrm>
                <a:off x="4180904" y="4251758"/>
                <a:ext cx="37783" cy="32420"/>
                <a:chOff x="4180904" y="4251758"/>
                <a:chExt cx="37783" cy="32420"/>
              </a:xfrm>
            </p:grpSpPr>
            <p:sp>
              <p:nvSpPr>
                <p:cNvPr id="4458" name="Google Shape;4458;p89"/>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89"/>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0" name="Google Shape;4460;p89"/>
              <p:cNvGrpSpPr/>
              <p:nvPr/>
            </p:nvGrpSpPr>
            <p:grpSpPr>
              <a:xfrm>
                <a:off x="4201644" y="4081324"/>
                <a:ext cx="37783" cy="32364"/>
                <a:chOff x="4201644" y="4081324"/>
                <a:chExt cx="37783" cy="32364"/>
              </a:xfrm>
            </p:grpSpPr>
            <p:sp>
              <p:nvSpPr>
                <p:cNvPr id="4461" name="Google Shape;4461;p89"/>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89"/>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3" name="Google Shape;4463;p89"/>
              <p:cNvGrpSpPr/>
              <p:nvPr/>
            </p:nvGrpSpPr>
            <p:grpSpPr>
              <a:xfrm>
                <a:off x="4284416" y="3887428"/>
                <a:ext cx="37783" cy="32451"/>
                <a:chOff x="4284416" y="3887428"/>
                <a:chExt cx="37783" cy="32451"/>
              </a:xfrm>
            </p:grpSpPr>
            <p:sp>
              <p:nvSpPr>
                <p:cNvPr id="4464" name="Google Shape;4464;p89"/>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9"/>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6" name="Google Shape;4466;p89"/>
              <p:cNvGrpSpPr/>
              <p:nvPr/>
            </p:nvGrpSpPr>
            <p:grpSpPr>
              <a:xfrm>
                <a:off x="4223721" y="3860404"/>
                <a:ext cx="37870" cy="32364"/>
                <a:chOff x="4223721" y="3860404"/>
                <a:chExt cx="37870" cy="32364"/>
              </a:xfrm>
            </p:grpSpPr>
            <p:sp>
              <p:nvSpPr>
                <p:cNvPr id="4467" name="Google Shape;4467;p89"/>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89"/>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9" name="Google Shape;4469;p89"/>
              <p:cNvGrpSpPr/>
              <p:nvPr/>
            </p:nvGrpSpPr>
            <p:grpSpPr>
              <a:xfrm>
                <a:off x="4104889" y="3699242"/>
                <a:ext cx="37776" cy="32357"/>
                <a:chOff x="4104889" y="3699242"/>
                <a:chExt cx="37776" cy="32357"/>
              </a:xfrm>
            </p:grpSpPr>
            <p:sp>
              <p:nvSpPr>
                <p:cNvPr id="4470" name="Google Shape;4470;p89"/>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89"/>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2" name="Google Shape;4472;p89"/>
              <p:cNvGrpSpPr/>
              <p:nvPr/>
            </p:nvGrpSpPr>
            <p:grpSpPr>
              <a:xfrm>
                <a:off x="4143608" y="3475121"/>
                <a:ext cx="37878" cy="32420"/>
                <a:chOff x="4143608" y="3475121"/>
                <a:chExt cx="37878" cy="32420"/>
              </a:xfrm>
            </p:grpSpPr>
            <p:sp>
              <p:nvSpPr>
                <p:cNvPr id="4473" name="Google Shape;4473;p89"/>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9"/>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5" name="Google Shape;4475;p89"/>
              <p:cNvGrpSpPr/>
              <p:nvPr/>
            </p:nvGrpSpPr>
            <p:grpSpPr>
              <a:xfrm>
                <a:off x="4217248" y="3570893"/>
                <a:ext cx="37776" cy="32364"/>
                <a:chOff x="4217248" y="3570893"/>
                <a:chExt cx="37776" cy="32364"/>
              </a:xfrm>
            </p:grpSpPr>
            <p:sp>
              <p:nvSpPr>
                <p:cNvPr id="4476" name="Google Shape;4476;p89"/>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89"/>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89"/>
              <p:cNvGrpSpPr/>
              <p:nvPr/>
            </p:nvGrpSpPr>
            <p:grpSpPr>
              <a:xfrm>
                <a:off x="4255307" y="3431612"/>
                <a:ext cx="37776" cy="32451"/>
                <a:chOff x="4255307" y="3431612"/>
                <a:chExt cx="37776" cy="32451"/>
              </a:xfrm>
            </p:grpSpPr>
            <p:sp>
              <p:nvSpPr>
                <p:cNvPr id="4479" name="Google Shape;4479;p89"/>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89"/>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1" name="Google Shape;4481;p89"/>
              <p:cNvGrpSpPr/>
              <p:nvPr/>
            </p:nvGrpSpPr>
            <p:grpSpPr>
              <a:xfrm>
                <a:off x="3853052" y="3577398"/>
                <a:ext cx="37776" cy="32420"/>
                <a:chOff x="3853052" y="3577398"/>
                <a:chExt cx="37776" cy="32420"/>
              </a:xfrm>
            </p:grpSpPr>
            <p:sp>
              <p:nvSpPr>
                <p:cNvPr id="4482" name="Google Shape;4482;p89"/>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89"/>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89"/>
              <p:cNvGrpSpPr/>
              <p:nvPr/>
            </p:nvGrpSpPr>
            <p:grpSpPr>
              <a:xfrm>
                <a:off x="4039908" y="3412107"/>
                <a:ext cx="37776" cy="32357"/>
                <a:chOff x="4039908" y="3412107"/>
                <a:chExt cx="37776" cy="32357"/>
              </a:xfrm>
            </p:grpSpPr>
            <p:sp>
              <p:nvSpPr>
                <p:cNvPr id="4485" name="Google Shape;4485;p89"/>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89"/>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89"/>
              <p:cNvGrpSpPr/>
              <p:nvPr/>
            </p:nvGrpSpPr>
            <p:grpSpPr>
              <a:xfrm>
                <a:off x="4017360" y="3342061"/>
                <a:ext cx="37870" cy="32380"/>
                <a:chOff x="4017360" y="3342061"/>
                <a:chExt cx="37870" cy="32380"/>
              </a:xfrm>
            </p:grpSpPr>
            <p:sp>
              <p:nvSpPr>
                <p:cNvPr id="4488" name="Google Shape;4488;p89"/>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89"/>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0" name="Google Shape;4490;p89"/>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89"/>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2" name="Google Shape;4492;p89"/>
              <p:cNvGrpSpPr/>
              <p:nvPr/>
            </p:nvGrpSpPr>
            <p:grpSpPr>
              <a:xfrm>
                <a:off x="3750870" y="3418650"/>
                <a:ext cx="37776" cy="32380"/>
                <a:chOff x="3750870" y="3418650"/>
                <a:chExt cx="37776" cy="32380"/>
              </a:xfrm>
            </p:grpSpPr>
            <p:sp>
              <p:nvSpPr>
                <p:cNvPr id="4493" name="Google Shape;4493;p89"/>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89"/>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5" name="Google Shape;4495;p89"/>
              <p:cNvGrpSpPr/>
              <p:nvPr/>
            </p:nvGrpSpPr>
            <p:grpSpPr>
              <a:xfrm>
                <a:off x="3632509" y="3274438"/>
                <a:ext cx="37783" cy="32357"/>
                <a:chOff x="3632509" y="3274438"/>
                <a:chExt cx="37783" cy="32357"/>
              </a:xfrm>
            </p:grpSpPr>
            <p:sp>
              <p:nvSpPr>
                <p:cNvPr id="4496" name="Google Shape;4496;p89"/>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89"/>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8" name="Google Shape;4498;p89"/>
              <p:cNvGrpSpPr/>
              <p:nvPr/>
            </p:nvGrpSpPr>
            <p:grpSpPr>
              <a:xfrm>
                <a:off x="3906424" y="3297561"/>
                <a:ext cx="37776" cy="32451"/>
                <a:chOff x="3906424" y="3297561"/>
                <a:chExt cx="37776" cy="32451"/>
              </a:xfrm>
            </p:grpSpPr>
            <p:sp>
              <p:nvSpPr>
                <p:cNvPr id="4499" name="Google Shape;4499;p89"/>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89"/>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1" name="Google Shape;4501;p89"/>
              <p:cNvGrpSpPr/>
              <p:nvPr/>
            </p:nvGrpSpPr>
            <p:grpSpPr>
              <a:xfrm>
                <a:off x="3866084" y="3412107"/>
                <a:ext cx="37776" cy="32357"/>
                <a:chOff x="3866084" y="3412107"/>
                <a:chExt cx="37776" cy="32357"/>
              </a:xfrm>
            </p:grpSpPr>
            <p:sp>
              <p:nvSpPr>
                <p:cNvPr id="4502" name="Google Shape;4502;p89"/>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89"/>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4" name="Google Shape;4504;p89"/>
              <p:cNvGrpSpPr/>
              <p:nvPr/>
            </p:nvGrpSpPr>
            <p:grpSpPr>
              <a:xfrm>
                <a:off x="4023919" y="3766409"/>
                <a:ext cx="37783" cy="32357"/>
                <a:chOff x="4023919" y="3766409"/>
                <a:chExt cx="37783" cy="32357"/>
              </a:xfrm>
            </p:grpSpPr>
            <p:sp>
              <p:nvSpPr>
                <p:cNvPr id="4505" name="Google Shape;4505;p89"/>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89"/>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7" name="Google Shape;4507;p89"/>
              <p:cNvGrpSpPr/>
              <p:nvPr/>
            </p:nvGrpSpPr>
            <p:grpSpPr>
              <a:xfrm>
                <a:off x="3973882" y="3779449"/>
                <a:ext cx="37776" cy="32357"/>
                <a:chOff x="3973882" y="3779449"/>
                <a:chExt cx="37776" cy="32357"/>
              </a:xfrm>
            </p:grpSpPr>
            <p:sp>
              <p:nvSpPr>
                <p:cNvPr id="4508" name="Google Shape;4508;p89"/>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89"/>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0" name="Google Shape;4510;p89"/>
              <p:cNvGrpSpPr/>
              <p:nvPr/>
            </p:nvGrpSpPr>
            <p:grpSpPr>
              <a:xfrm>
                <a:off x="4073398" y="3838028"/>
                <a:ext cx="37776" cy="32380"/>
                <a:chOff x="4073398" y="3838028"/>
                <a:chExt cx="37776" cy="32380"/>
              </a:xfrm>
            </p:grpSpPr>
            <p:sp>
              <p:nvSpPr>
                <p:cNvPr id="4511" name="Google Shape;4511;p89"/>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89"/>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89"/>
              <p:cNvGrpSpPr/>
              <p:nvPr/>
            </p:nvGrpSpPr>
            <p:grpSpPr>
              <a:xfrm>
                <a:off x="4342672" y="4144496"/>
                <a:ext cx="37752" cy="32364"/>
                <a:chOff x="4342672" y="4144496"/>
                <a:chExt cx="37752" cy="32364"/>
              </a:xfrm>
            </p:grpSpPr>
            <p:sp>
              <p:nvSpPr>
                <p:cNvPr id="4514" name="Google Shape;4514;p89"/>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89"/>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6" name="Google Shape;4516;p89"/>
              <p:cNvGrpSpPr/>
              <p:nvPr/>
            </p:nvGrpSpPr>
            <p:grpSpPr>
              <a:xfrm>
                <a:off x="4406386" y="4056872"/>
                <a:ext cx="37783" cy="32364"/>
                <a:chOff x="4406386" y="4056872"/>
                <a:chExt cx="37783" cy="32364"/>
              </a:xfrm>
            </p:grpSpPr>
            <p:sp>
              <p:nvSpPr>
                <p:cNvPr id="4517" name="Google Shape;4517;p89"/>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89"/>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9" name="Google Shape;4519;p89"/>
              <p:cNvGrpSpPr/>
              <p:nvPr/>
            </p:nvGrpSpPr>
            <p:grpSpPr>
              <a:xfrm>
                <a:off x="4284416" y="4245254"/>
                <a:ext cx="37783" cy="32357"/>
                <a:chOff x="4284416" y="4245254"/>
                <a:chExt cx="37783" cy="32357"/>
              </a:xfrm>
            </p:grpSpPr>
            <p:sp>
              <p:nvSpPr>
                <p:cNvPr id="4520" name="Google Shape;4520;p89"/>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9"/>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2" name="Google Shape;4522;p89"/>
              <p:cNvGrpSpPr/>
              <p:nvPr/>
            </p:nvGrpSpPr>
            <p:grpSpPr>
              <a:xfrm>
                <a:off x="4219057" y="4331258"/>
                <a:ext cx="37776" cy="32364"/>
                <a:chOff x="4219057" y="4331258"/>
                <a:chExt cx="37776" cy="32364"/>
              </a:xfrm>
            </p:grpSpPr>
            <p:sp>
              <p:nvSpPr>
                <p:cNvPr id="4523" name="Google Shape;4523;p89"/>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9"/>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5" name="Google Shape;4525;p89"/>
              <p:cNvGrpSpPr/>
              <p:nvPr/>
            </p:nvGrpSpPr>
            <p:grpSpPr>
              <a:xfrm>
                <a:off x="4204122" y="4141688"/>
                <a:ext cx="33497" cy="28699"/>
                <a:chOff x="4204122" y="4141688"/>
                <a:chExt cx="33497" cy="28699"/>
              </a:xfrm>
            </p:grpSpPr>
            <p:sp>
              <p:nvSpPr>
                <p:cNvPr id="4526" name="Google Shape;4526;p89"/>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89"/>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8" name="Google Shape;4528;p89"/>
              <p:cNvGrpSpPr/>
              <p:nvPr/>
            </p:nvGrpSpPr>
            <p:grpSpPr>
              <a:xfrm>
                <a:off x="4301546" y="4003869"/>
                <a:ext cx="38916" cy="33324"/>
                <a:chOff x="4301546" y="4003869"/>
                <a:chExt cx="38916" cy="33324"/>
              </a:xfrm>
            </p:grpSpPr>
            <p:sp>
              <p:nvSpPr>
                <p:cNvPr id="4529" name="Google Shape;4529;p89"/>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89"/>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1" name="Google Shape;4531;p89"/>
              <p:cNvGrpSpPr/>
              <p:nvPr/>
            </p:nvGrpSpPr>
            <p:grpSpPr>
              <a:xfrm>
                <a:off x="4210681" y="3924669"/>
                <a:ext cx="36549" cy="31366"/>
                <a:chOff x="4210681" y="3924669"/>
                <a:chExt cx="36549" cy="31366"/>
              </a:xfrm>
            </p:grpSpPr>
            <p:sp>
              <p:nvSpPr>
                <p:cNvPr id="4532" name="Google Shape;4532;p89"/>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89"/>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4" name="Google Shape;4534;p89"/>
              <p:cNvGrpSpPr/>
              <p:nvPr/>
            </p:nvGrpSpPr>
            <p:grpSpPr>
              <a:xfrm>
                <a:off x="3987771" y="3628874"/>
                <a:ext cx="31499" cy="26993"/>
                <a:chOff x="3987771" y="3628874"/>
                <a:chExt cx="31499" cy="26993"/>
              </a:xfrm>
            </p:grpSpPr>
            <p:sp>
              <p:nvSpPr>
                <p:cNvPr id="4535" name="Google Shape;4535;p89"/>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89"/>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7" name="Google Shape;4537;p89"/>
              <p:cNvGrpSpPr/>
              <p:nvPr/>
            </p:nvGrpSpPr>
            <p:grpSpPr>
              <a:xfrm>
                <a:off x="4087382" y="3775674"/>
                <a:ext cx="31405" cy="26898"/>
                <a:chOff x="4087382" y="3775674"/>
                <a:chExt cx="31405" cy="26898"/>
              </a:xfrm>
            </p:grpSpPr>
            <p:sp>
              <p:nvSpPr>
                <p:cNvPr id="4538" name="Google Shape;4538;p89"/>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89"/>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0" name="Google Shape;4540;p89"/>
              <p:cNvGrpSpPr/>
              <p:nvPr/>
            </p:nvGrpSpPr>
            <p:grpSpPr>
              <a:xfrm>
                <a:off x="4118873" y="3856637"/>
                <a:ext cx="31405" cy="26906"/>
                <a:chOff x="4118873" y="3856637"/>
                <a:chExt cx="31405" cy="26906"/>
              </a:xfrm>
            </p:grpSpPr>
            <p:sp>
              <p:nvSpPr>
                <p:cNvPr id="4541" name="Google Shape;4541;p89"/>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89"/>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3" name="Google Shape;4543;p89"/>
              <p:cNvGrpSpPr/>
              <p:nvPr/>
            </p:nvGrpSpPr>
            <p:grpSpPr>
              <a:xfrm>
                <a:off x="4168541" y="3639523"/>
                <a:ext cx="31499" cy="26906"/>
                <a:chOff x="4168541" y="3639523"/>
                <a:chExt cx="31499" cy="26906"/>
              </a:xfrm>
            </p:grpSpPr>
            <p:sp>
              <p:nvSpPr>
                <p:cNvPr id="4544" name="Google Shape;4544;p89"/>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89"/>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6" name="Google Shape;4546;p89"/>
              <p:cNvGrpSpPr/>
              <p:nvPr/>
            </p:nvGrpSpPr>
            <p:grpSpPr>
              <a:xfrm>
                <a:off x="3965789" y="3393545"/>
                <a:ext cx="31405" cy="26945"/>
                <a:chOff x="3965789" y="3393545"/>
                <a:chExt cx="31405" cy="26945"/>
              </a:xfrm>
            </p:grpSpPr>
            <p:sp>
              <p:nvSpPr>
                <p:cNvPr id="4547" name="Google Shape;4547;p89"/>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89"/>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9" name="Google Shape;4549;p89"/>
              <p:cNvGrpSpPr/>
              <p:nvPr/>
            </p:nvGrpSpPr>
            <p:grpSpPr>
              <a:xfrm>
                <a:off x="3925166" y="3491008"/>
                <a:ext cx="31405" cy="27001"/>
                <a:chOff x="3925166" y="3491008"/>
                <a:chExt cx="31405" cy="27001"/>
              </a:xfrm>
            </p:grpSpPr>
            <p:sp>
              <p:nvSpPr>
                <p:cNvPr id="4550" name="Google Shape;4550;p89"/>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89"/>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2" name="Google Shape;4552;p89"/>
              <p:cNvGrpSpPr/>
              <p:nvPr/>
            </p:nvGrpSpPr>
            <p:grpSpPr>
              <a:xfrm>
                <a:off x="3682845" y="3340976"/>
                <a:ext cx="31397" cy="26898"/>
                <a:chOff x="3682845" y="3340976"/>
                <a:chExt cx="31397" cy="26898"/>
              </a:xfrm>
            </p:grpSpPr>
            <p:sp>
              <p:nvSpPr>
                <p:cNvPr id="4553" name="Google Shape;4553;p89"/>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89"/>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5" name="Google Shape;4555;p89"/>
              <p:cNvGrpSpPr/>
              <p:nvPr/>
            </p:nvGrpSpPr>
            <p:grpSpPr>
              <a:xfrm>
                <a:off x="3795393" y="3353725"/>
                <a:ext cx="31499" cy="26993"/>
                <a:chOff x="3795393" y="3353725"/>
                <a:chExt cx="31499" cy="26993"/>
              </a:xfrm>
            </p:grpSpPr>
            <p:sp>
              <p:nvSpPr>
                <p:cNvPr id="4556" name="Google Shape;4556;p89"/>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89"/>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8" name="Google Shape;4558;p89"/>
              <p:cNvGrpSpPr/>
              <p:nvPr/>
            </p:nvGrpSpPr>
            <p:grpSpPr>
              <a:xfrm>
                <a:off x="4176909" y="4363221"/>
                <a:ext cx="38924" cy="33316"/>
                <a:chOff x="4176909" y="4363221"/>
                <a:chExt cx="38924" cy="33316"/>
              </a:xfrm>
            </p:grpSpPr>
            <p:sp>
              <p:nvSpPr>
                <p:cNvPr id="4559" name="Google Shape;4559;p89"/>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89"/>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1" name="Google Shape;4561;p89"/>
              <p:cNvGrpSpPr/>
              <p:nvPr/>
            </p:nvGrpSpPr>
            <p:grpSpPr>
              <a:xfrm>
                <a:off x="4226191" y="4007660"/>
                <a:ext cx="33560" cy="28770"/>
                <a:chOff x="4226191" y="4007660"/>
                <a:chExt cx="33560" cy="28770"/>
              </a:xfrm>
            </p:grpSpPr>
            <p:sp>
              <p:nvSpPr>
                <p:cNvPr id="4562" name="Google Shape;4562;p89"/>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89"/>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4" name="Google Shape;4564;p89"/>
              <p:cNvGrpSpPr/>
              <p:nvPr/>
            </p:nvGrpSpPr>
            <p:grpSpPr>
              <a:xfrm>
                <a:off x="3597785" y="3377045"/>
                <a:ext cx="33591" cy="28699"/>
                <a:chOff x="3597785" y="3377045"/>
                <a:chExt cx="33591" cy="28699"/>
              </a:xfrm>
            </p:grpSpPr>
            <p:sp>
              <p:nvSpPr>
                <p:cNvPr id="4565" name="Google Shape;4565;p89"/>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89"/>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7" name="Google Shape;4567;p89"/>
              <p:cNvGrpSpPr/>
              <p:nvPr/>
            </p:nvGrpSpPr>
            <p:grpSpPr>
              <a:xfrm>
                <a:off x="3887870" y="3669796"/>
                <a:ext cx="33591" cy="28692"/>
                <a:chOff x="3887870" y="3669796"/>
                <a:chExt cx="33591" cy="28692"/>
              </a:xfrm>
            </p:grpSpPr>
            <p:sp>
              <p:nvSpPr>
                <p:cNvPr id="4568" name="Google Shape;4568;p89"/>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89"/>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89"/>
              <p:cNvGrpSpPr/>
              <p:nvPr/>
            </p:nvGrpSpPr>
            <p:grpSpPr>
              <a:xfrm>
                <a:off x="3818320" y="3481625"/>
                <a:ext cx="33497" cy="28770"/>
                <a:chOff x="3818320" y="3481625"/>
                <a:chExt cx="33497" cy="28770"/>
              </a:xfrm>
            </p:grpSpPr>
            <p:sp>
              <p:nvSpPr>
                <p:cNvPr id="4571" name="Google Shape;4571;p89"/>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89"/>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3" name="Google Shape;4573;p89"/>
              <p:cNvGrpSpPr/>
              <p:nvPr/>
            </p:nvGrpSpPr>
            <p:grpSpPr>
              <a:xfrm>
                <a:off x="4278139" y="4120948"/>
                <a:ext cx="37492" cy="32129"/>
                <a:chOff x="4278139" y="4120948"/>
                <a:chExt cx="37492" cy="32129"/>
              </a:xfrm>
            </p:grpSpPr>
            <p:sp>
              <p:nvSpPr>
                <p:cNvPr id="4574" name="Google Shape;4574;p89"/>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89"/>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6" name="Google Shape;4576;p89"/>
              <p:cNvGrpSpPr/>
              <p:nvPr/>
            </p:nvGrpSpPr>
            <p:grpSpPr>
              <a:xfrm>
                <a:off x="4419898" y="3977388"/>
                <a:ext cx="33497" cy="28692"/>
                <a:chOff x="4419898" y="3977388"/>
                <a:chExt cx="33497" cy="28692"/>
              </a:xfrm>
            </p:grpSpPr>
            <p:sp>
              <p:nvSpPr>
                <p:cNvPr id="4577" name="Google Shape;4577;p89"/>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89"/>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9" name="Google Shape;4579;p89"/>
              <p:cNvGrpSpPr/>
              <p:nvPr/>
            </p:nvGrpSpPr>
            <p:grpSpPr>
              <a:xfrm>
                <a:off x="4158930" y="4034684"/>
                <a:ext cx="33497" cy="28762"/>
                <a:chOff x="4158930" y="4034684"/>
                <a:chExt cx="33497" cy="28762"/>
              </a:xfrm>
            </p:grpSpPr>
            <p:sp>
              <p:nvSpPr>
                <p:cNvPr id="4580" name="Google Shape;4580;p89"/>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89"/>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2" name="Google Shape;4582;p89"/>
              <p:cNvGrpSpPr/>
              <p:nvPr/>
            </p:nvGrpSpPr>
            <p:grpSpPr>
              <a:xfrm>
                <a:off x="4134949" y="3957049"/>
                <a:ext cx="33497" cy="28770"/>
                <a:chOff x="4134949" y="3957049"/>
                <a:chExt cx="33497" cy="28770"/>
              </a:xfrm>
            </p:grpSpPr>
            <p:sp>
              <p:nvSpPr>
                <p:cNvPr id="4583" name="Google Shape;4583;p89"/>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89"/>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5" name="Google Shape;4585;p89"/>
              <p:cNvGrpSpPr/>
              <p:nvPr/>
            </p:nvGrpSpPr>
            <p:grpSpPr>
              <a:xfrm>
                <a:off x="4193653" y="4184403"/>
                <a:ext cx="43580" cy="37264"/>
                <a:chOff x="4193653" y="4184403"/>
                <a:chExt cx="43580" cy="37264"/>
              </a:xfrm>
            </p:grpSpPr>
            <p:sp>
              <p:nvSpPr>
                <p:cNvPr id="4586" name="Google Shape;4586;p89"/>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89"/>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8" name="Google Shape;4588;p89"/>
              <p:cNvGrpSpPr/>
              <p:nvPr/>
            </p:nvGrpSpPr>
            <p:grpSpPr>
              <a:xfrm>
                <a:off x="4343600" y="3943844"/>
                <a:ext cx="43580" cy="37312"/>
                <a:chOff x="4343600" y="3943844"/>
                <a:chExt cx="43580" cy="37312"/>
              </a:xfrm>
            </p:grpSpPr>
            <p:sp>
              <p:nvSpPr>
                <p:cNvPr id="4589" name="Google Shape;4589;p89"/>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89"/>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1" name="Google Shape;4591;p89"/>
              <p:cNvGrpSpPr/>
              <p:nvPr/>
            </p:nvGrpSpPr>
            <p:grpSpPr>
              <a:xfrm>
                <a:off x="4172339" y="3381693"/>
                <a:ext cx="31499" cy="27001"/>
                <a:chOff x="4172339" y="3381693"/>
                <a:chExt cx="31499" cy="27001"/>
              </a:xfrm>
            </p:grpSpPr>
            <p:sp>
              <p:nvSpPr>
                <p:cNvPr id="4592" name="Google Shape;4592;p89"/>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89"/>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97"/>
        <p:cNvGrpSpPr/>
        <p:nvPr/>
      </p:nvGrpSpPr>
      <p:grpSpPr>
        <a:xfrm>
          <a:off x="0" y="0"/>
          <a:ext cx="0" cy="0"/>
          <a:chOff x="0" y="0"/>
          <a:chExt cx="0" cy="0"/>
        </a:xfrm>
      </p:grpSpPr>
      <p:grpSp>
        <p:nvGrpSpPr>
          <p:cNvPr id="4598" name="Google Shape;4598;p90"/>
          <p:cNvGrpSpPr/>
          <p:nvPr/>
        </p:nvGrpSpPr>
        <p:grpSpPr>
          <a:xfrm>
            <a:off x="729274" y="969771"/>
            <a:ext cx="2507799" cy="206239"/>
            <a:chOff x="106648" y="895722"/>
            <a:chExt cx="4481413" cy="374300"/>
          </a:xfrm>
        </p:grpSpPr>
        <p:grpSp>
          <p:nvGrpSpPr>
            <p:cNvPr id="4599" name="Google Shape;4599;p90"/>
            <p:cNvGrpSpPr/>
            <p:nvPr/>
          </p:nvGrpSpPr>
          <p:grpSpPr>
            <a:xfrm>
              <a:off x="2233276" y="895722"/>
              <a:ext cx="1082667" cy="223591"/>
              <a:chOff x="4808316" y="2800065"/>
              <a:chExt cx="1999386" cy="412910"/>
            </a:xfrm>
          </p:grpSpPr>
          <p:sp>
            <p:nvSpPr>
              <p:cNvPr id="4600" name="Google Shape;4600;p90"/>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1" name="Google Shape;4601;p90"/>
              <p:cNvGrpSpPr/>
              <p:nvPr/>
            </p:nvGrpSpPr>
            <p:grpSpPr>
              <a:xfrm>
                <a:off x="4808316" y="2800065"/>
                <a:ext cx="92400" cy="411825"/>
                <a:chOff x="845575" y="2563700"/>
                <a:chExt cx="92400" cy="411825"/>
              </a:xfrm>
            </p:grpSpPr>
            <p:cxnSp>
              <p:nvCxnSpPr>
                <p:cNvPr id="4602" name="Google Shape;4602;p9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603" name="Google Shape;4603;p9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04" name="Google Shape;4604;p90"/>
            <p:cNvGrpSpPr/>
            <p:nvPr/>
          </p:nvGrpSpPr>
          <p:grpSpPr>
            <a:xfrm>
              <a:off x="106648" y="895722"/>
              <a:ext cx="1088401" cy="223591"/>
              <a:chOff x="881025" y="2800065"/>
              <a:chExt cx="2009975" cy="412910"/>
            </a:xfrm>
          </p:grpSpPr>
          <p:sp>
            <p:nvSpPr>
              <p:cNvPr id="4605" name="Google Shape;4605;p90"/>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6" name="Google Shape;4606;p90"/>
              <p:cNvGrpSpPr/>
              <p:nvPr/>
            </p:nvGrpSpPr>
            <p:grpSpPr>
              <a:xfrm>
                <a:off x="881025" y="2800065"/>
                <a:ext cx="92400" cy="411825"/>
                <a:chOff x="845575" y="2563700"/>
                <a:chExt cx="92400" cy="411825"/>
              </a:xfrm>
            </p:grpSpPr>
            <p:cxnSp>
              <p:nvCxnSpPr>
                <p:cNvPr id="4607" name="Google Shape;4607;p90"/>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608" name="Google Shape;4608;p90"/>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09" name="Google Shape;4609;p90"/>
            <p:cNvGrpSpPr/>
            <p:nvPr/>
          </p:nvGrpSpPr>
          <p:grpSpPr>
            <a:xfrm>
              <a:off x="1172346" y="1047018"/>
              <a:ext cx="1083151" cy="223003"/>
              <a:chOff x="2849073" y="3079467"/>
              <a:chExt cx="2000279" cy="411825"/>
            </a:xfrm>
          </p:grpSpPr>
          <p:sp>
            <p:nvSpPr>
              <p:cNvPr id="4610" name="Google Shape;4610;p90"/>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1" name="Google Shape;4611;p90"/>
              <p:cNvGrpSpPr/>
              <p:nvPr/>
            </p:nvGrpSpPr>
            <p:grpSpPr>
              <a:xfrm rot="10800000">
                <a:off x="2849073" y="3079467"/>
                <a:ext cx="92400" cy="411825"/>
                <a:chOff x="2070100" y="2563700"/>
                <a:chExt cx="92400" cy="411825"/>
              </a:xfrm>
            </p:grpSpPr>
            <p:cxnSp>
              <p:nvCxnSpPr>
                <p:cNvPr id="4612" name="Google Shape;4612;p9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613" name="Google Shape;4613;p9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4" name="Google Shape;4614;p90"/>
            <p:cNvGrpSpPr/>
            <p:nvPr/>
          </p:nvGrpSpPr>
          <p:grpSpPr>
            <a:xfrm>
              <a:off x="3290132" y="1047018"/>
              <a:ext cx="1297929" cy="223003"/>
              <a:chOff x="6760035" y="3079467"/>
              <a:chExt cx="2396914" cy="411825"/>
            </a:xfrm>
          </p:grpSpPr>
          <p:sp>
            <p:nvSpPr>
              <p:cNvPr id="4615" name="Google Shape;4615;p90"/>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6" name="Google Shape;4616;p90"/>
              <p:cNvGrpSpPr/>
              <p:nvPr/>
            </p:nvGrpSpPr>
            <p:grpSpPr>
              <a:xfrm rot="10800000">
                <a:off x="6760035" y="3079467"/>
                <a:ext cx="92400" cy="411825"/>
                <a:chOff x="2070100" y="2563700"/>
                <a:chExt cx="92400" cy="411825"/>
              </a:xfrm>
            </p:grpSpPr>
            <p:cxnSp>
              <p:nvCxnSpPr>
                <p:cNvPr id="4617" name="Google Shape;4617;p90"/>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618" name="Google Shape;4618;p90"/>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19" name="Google Shape;4619;p90"/>
          <p:cNvGrpSpPr/>
          <p:nvPr/>
        </p:nvGrpSpPr>
        <p:grpSpPr>
          <a:xfrm>
            <a:off x="2147036" y="3369142"/>
            <a:ext cx="1086701" cy="799429"/>
            <a:chOff x="2183288" y="3555572"/>
            <a:chExt cx="1136241" cy="835873"/>
          </a:xfrm>
        </p:grpSpPr>
        <p:sp>
          <p:nvSpPr>
            <p:cNvPr id="4620" name="Google Shape;4620;p90"/>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1" name="Google Shape;4621;p90"/>
            <p:cNvGrpSpPr/>
            <p:nvPr/>
          </p:nvGrpSpPr>
          <p:grpSpPr>
            <a:xfrm>
              <a:off x="2205895" y="3637269"/>
              <a:ext cx="1089848" cy="724993"/>
              <a:chOff x="2205895" y="3637269"/>
              <a:chExt cx="1089848" cy="724993"/>
            </a:xfrm>
          </p:grpSpPr>
          <p:sp>
            <p:nvSpPr>
              <p:cNvPr id="4622" name="Google Shape;4622;p90"/>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90"/>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90"/>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90"/>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90"/>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90"/>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8" name="Google Shape;4628;p90"/>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9" name="Google Shape;4629;p90"/>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630" name="Google Shape;4630;p90"/>
            <p:cNvGrpSpPr/>
            <p:nvPr/>
          </p:nvGrpSpPr>
          <p:grpSpPr>
            <a:xfrm>
              <a:off x="3173850" y="3779426"/>
              <a:ext cx="145679" cy="70048"/>
              <a:chOff x="3173850" y="3779426"/>
              <a:chExt cx="145679" cy="70048"/>
            </a:xfrm>
          </p:grpSpPr>
          <p:cxnSp>
            <p:nvCxnSpPr>
              <p:cNvPr id="4631" name="Google Shape;4631;p90"/>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632" name="Google Shape;4632;p90"/>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3" name="Google Shape;4633;p90"/>
            <p:cNvGrpSpPr/>
            <p:nvPr/>
          </p:nvGrpSpPr>
          <p:grpSpPr>
            <a:xfrm>
              <a:off x="2183288" y="4139483"/>
              <a:ext cx="145133" cy="70048"/>
              <a:chOff x="2183288" y="4139483"/>
              <a:chExt cx="145133" cy="70048"/>
            </a:xfrm>
          </p:grpSpPr>
          <p:cxnSp>
            <p:nvCxnSpPr>
              <p:cNvPr id="4634" name="Google Shape;4634;p90"/>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635" name="Google Shape;4635;p90"/>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6" name="Google Shape;4636;p90"/>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7" name="Google Shape;4637;p90"/>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638" name="Google Shape;4638;p90"/>
            <p:cNvGrpSpPr/>
            <p:nvPr/>
          </p:nvGrpSpPr>
          <p:grpSpPr>
            <a:xfrm>
              <a:off x="2943836" y="4268886"/>
              <a:ext cx="60717" cy="122559"/>
              <a:chOff x="2943836" y="4268886"/>
              <a:chExt cx="60717" cy="122559"/>
            </a:xfrm>
          </p:grpSpPr>
          <p:sp>
            <p:nvSpPr>
              <p:cNvPr id="4639" name="Google Shape;4639;p90"/>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40" name="Google Shape;4640;p90"/>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641" name="Google Shape;4641;p90"/>
          <p:cNvGrpSpPr/>
          <p:nvPr/>
        </p:nvGrpSpPr>
        <p:grpSpPr>
          <a:xfrm>
            <a:off x="3409981" y="1290142"/>
            <a:ext cx="1675870" cy="758251"/>
            <a:chOff x="3530532" y="1496185"/>
            <a:chExt cx="1562000" cy="706730"/>
          </a:xfrm>
        </p:grpSpPr>
        <p:cxnSp>
          <p:nvCxnSpPr>
            <p:cNvPr id="4642" name="Google Shape;4642;p90"/>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643" name="Google Shape;4643;p90"/>
            <p:cNvGrpSpPr/>
            <p:nvPr/>
          </p:nvGrpSpPr>
          <p:grpSpPr>
            <a:xfrm>
              <a:off x="3530532" y="1496185"/>
              <a:ext cx="323430" cy="463587"/>
              <a:chOff x="3530532" y="1496185"/>
              <a:chExt cx="323430" cy="463587"/>
            </a:xfrm>
          </p:grpSpPr>
          <p:grpSp>
            <p:nvGrpSpPr>
              <p:cNvPr id="4644" name="Google Shape;4644;p90"/>
              <p:cNvGrpSpPr/>
              <p:nvPr/>
            </p:nvGrpSpPr>
            <p:grpSpPr>
              <a:xfrm>
                <a:off x="3567462" y="1496185"/>
                <a:ext cx="286500" cy="361376"/>
                <a:chOff x="3567462" y="1496185"/>
                <a:chExt cx="286500" cy="361376"/>
              </a:xfrm>
            </p:grpSpPr>
            <p:cxnSp>
              <p:nvCxnSpPr>
                <p:cNvPr id="4645" name="Google Shape;4645;p90"/>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646" name="Google Shape;4646;p90"/>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7" name="Google Shape;4647;p90"/>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8" name="Google Shape;4648;p90"/>
            <p:cNvGrpSpPr/>
            <p:nvPr/>
          </p:nvGrpSpPr>
          <p:grpSpPr>
            <a:xfrm>
              <a:off x="3891569" y="1779209"/>
              <a:ext cx="323945" cy="423706"/>
              <a:chOff x="3891569" y="1779209"/>
              <a:chExt cx="323945" cy="423706"/>
            </a:xfrm>
          </p:grpSpPr>
          <p:grpSp>
            <p:nvGrpSpPr>
              <p:cNvPr id="4649" name="Google Shape;4649;p90"/>
              <p:cNvGrpSpPr/>
              <p:nvPr/>
            </p:nvGrpSpPr>
            <p:grpSpPr>
              <a:xfrm>
                <a:off x="3929014" y="1881638"/>
                <a:ext cx="286500" cy="321278"/>
                <a:chOff x="3929014" y="1881638"/>
                <a:chExt cx="286500" cy="321278"/>
              </a:xfrm>
            </p:grpSpPr>
            <p:cxnSp>
              <p:nvCxnSpPr>
                <p:cNvPr id="4650" name="Google Shape;4650;p90"/>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651" name="Google Shape;4651;p90"/>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2" name="Google Shape;4652;p90"/>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90"/>
            <p:cNvGrpSpPr/>
            <p:nvPr/>
          </p:nvGrpSpPr>
          <p:grpSpPr>
            <a:xfrm>
              <a:off x="4252606" y="1496185"/>
              <a:ext cx="324721" cy="463587"/>
              <a:chOff x="4252606" y="1496185"/>
              <a:chExt cx="324721" cy="463587"/>
            </a:xfrm>
          </p:grpSpPr>
          <p:grpSp>
            <p:nvGrpSpPr>
              <p:cNvPr id="4654" name="Google Shape;4654;p90"/>
              <p:cNvGrpSpPr/>
              <p:nvPr/>
            </p:nvGrpSpPr>
            <p:grpSpPr>
              <a:xfrm>
                <a:off x="4290828" y="1496185"/>
                <a:ext cx="286500" cy="361376"/>
                <a:chOff x="4290828" y="1496185"/>
                <a:chExt cx="286500" cy="361376"/>
              </a:xfrm>
            </p:grpSpPr>
            <p:cxnSp>
              <p:nvCxnSpPr>
                <p:cNvPr id="4655" name="Google Shape;4655;p90"/>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656" name="Google Shape;4656;p90"/>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7" name="Google Shape;4657;p90"/>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90"/>
            <p:cNvGrpSpPr/>
            <p:nvPr/>
          </p:nvGrpSpPr>
          <p:grpSpPr>
            <a:xfrm>
              <a:off x="4613643" y="1763716"/>
              <a:ext cx="325308" cy="439200"/>
              <a:chOff x="4613643" y="1763716"/>
              <a:chExt cx="325308" cy="439200"/>
            </a:xfrm>
          </p:grpSpPr>
          <p:grpSp>
            <p:nvGrpSpPr>
              <p:cNvPr id="4659" name="Google Shape;4659;p90"/>
              <p:cNvGrpSpPr/>
              <p:nvPr/>
            </p:nvGrpSpPr>
            <p:grpSpPr>
              <a:xfrm>
                <a:off x="4652451" y="1879538"/>
                <a:ext cx="286500" cy="323378"/>
                <a:chOff x="4652451" y="1879538"/>
                <a:chExt cx="286500" cy="323378"/>
              </a:xfrm>
            </p:grpSpPr>
            <p:cxnSp>
              <p:nvCxnSpPr>
                <p:cNvPr id="4660" name="Google Shape;4660;p90"/>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661" name="Google Shape;4661;p90"/>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2" name="Google Shape;4662;p90"/>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63" name="Google Shape;4663;p90"/>
          <p:cNvGrpSpPr/>
          <p:nvPr/>
        </p:nvGrpSpPr>
        <p:grpSpPr>
          <a:xfrm>
            <a:off x="3421841" y="2143768"/>
            <a:ext cx="1652173" cy="391517"/>
            <a:chOff x="3512551" y="2358270"/>
            <a:chExt cx="1597383" cy="378533"/>
          </a:xfrm>
        </p:grpSpPr>
        <p:cxnSp>
          <p:nvCxnSpPr>
            <p:cNvPr id="4664" name="Google Shape;4664;p90"/>
            <p:cNvCxnSpPr>
              <a:stCxn id="4665" idx="6"/>
              <a:endCxn id="466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667" name="Google Shape;4667;p90"/>
            <p:cNvGrpSpPr/>
            <p:nvPr/>
          </p:nvGrpSpPr>
          <p:grpSpPr>
            <a:xfrm>
              <a:off x="3512551" y="2358270"/>
              <a:ext cx="225647" cy="307714"/>
              <a:chOff x="2182679" y="2004714"/>
              <a:chExt cx="792300" cy="1080458"/>
            </a:xfrm>
          </p:grpSpPr>
          <p:cxnSp>
            <p:nvCxnSpPr>
              <p:cNvPr id="4668" name="Google Shape;4668;p90"/>
              <p:cNvCxnSpPr>
                <a:stCxn id="466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665" name="Google Shape;4665;p90"/>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90"/>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90"/>
            <p:cNvGrpSpPr/>
            <p:nvPr/>
          </p:nvGrpSpPr>
          <p:grpSpPr>
            <a:xfrm>
              <a:off x="3969644" y="2440153"/>
              <a:ext cx="225853" cy="296651"/>
              <a:chOff x="3775710" y="1729289"/>
              <a:chExt cx="136500" cy="179289"/>
            </a:xfrm>
          </p:grpSpPr>
          <p:cxnSp>
            <p:nvCxnSpPr>
              <p:cNvPr id="4671" name="Google Shape;4671;p90"/>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672" name="Google Shape;4672;p90"/>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90"/>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4" name="Google Shape;4674;p90"/>
            <p:cNvGrpSpPr/>
            <p:nvPr/>
          </p:nvGrpSpPr>
          <p:grpSpPr>
            <a:xfrm>
              <a:off x="4427051" y="2358270"/>
              <a:ext cx="225647" cy="307714"/>
              <a:chOff x="5393704" y="2004714"/>
              <a:chExt cx="792300" cy="1080458"/>
            </a:xfrm>
          </p:grpSpPr>
          <p:cxnSp>
            <p:nvCxnSpPr>
              <p:cNvPr id="4675" name="Google Shape;4675;p90"/>
              <p:cNvCxnSpPr>
                <a:stCxn id="467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677" name="Google Shape;4677;p90"/>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90"/>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8" name="Google Shape;4678;p90"/>
            <p:cNvGrpSpPr/>
            <p:nvPr/>
          </p:nvGrpSpPr>
          <p:grpSpPr>
            <a:xfrm>
              <a:off x="4884287" y="2440252"/>
              <a:ext cx="225647" cy="296532"/>
              <a:chOff x="6999166" y="2292572"/>
              <a:chExt cx="792300" cy="1041192"/>
            </a:xfrm>
          </p:grpSpPr>
          <p:cxnSp>
            <p:nvCxnSpPr>
              <p:cNvPr id="4679" name="Google Shape;4679;p90"/>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666" name="Google Shape;4666;p90"/>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90"/>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81" name="Google Shape;4681;p90"/>
          <p:cNvGrpSpPr/>
          <p:nvPr/>
        </p:nvGrpSpPr>
        <p:grpSpPr>
          <a:xfrm>
            <a:off x="6842649" y="979967"/>
            <a:ext cx="1581844" cy="732818"/>
            <a:chOff x="634175" y="2986275"/>
            <a:chExt cx="3147949" cy="1458344"/>
          </a:xfrm>
        </p:grpSpPr>
        <p:cxnSp>
          <p:nvCxnSpPr>
            <p:cNvPr id="4682" name="Google Shape;4682;p90"/>
            <p:cNvCxnSpPr>
              <a:stCxn id="4683" idx="4"/>
              <a:endCxn id="468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685" name="Google Shape;4685;p90"/>
            <p:cNvCxnSpPr>
              <a:stCxn id="4684" idx="0"/>
              <a:endCxn id="468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687" name="Google Shape;4687;p90"/>
            <p:cNvCxnSpPr>
              <a:stCxn id="4686" idx="4"/>
              <a:endCxn id="468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689" name="Google Shape;4689;p90"/>
            <p:cNvCxnSpPr>
              <a:stCxn id="4688" idx="0"/>
              <a:endCxn id="469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690" name="Google Shape;4690;p90"/>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86" name="Google Shape;4686;p90"/>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83" name="Google Shape;4683;p90"/>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88" name="Google Shape;4688;p90"/>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84" name="Google Shape;4684;p90"/>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691" name="Google Shape;4691;p90"/>
          <p:cNvGrpSpPr/>
          <p:nvPr/>
        </p:nvGrpSpPr>
        <p:grpSpPr>
          <a:xfrm>
            <a:off x="3410364" y="2674277"/>
            <a:ext cx="1675128" cy="313674"/>
            <a:chOff x="998425" y="1182125"/>
            <a:chExt cx="1065400" cy="199500"/>
          </a:xfrm>
        </p:grpSpPr>
        <p:sp>
          <p:nvSpPr>
            <p:cNvPr id="4692" name="Google Shape;4692;p90"/>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90"/>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90"/>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90"/>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90"/>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7" name="Google Shape;4697;p90"/>
          <p:cNvGrpSpPr/>
          <p:nvPr/>
        </p:nvGrpSpPr>
        <p:grpSpPr>
          <a:xfrm>
            <a:off x="3410363" y="3630244"/>
            <a:ext cx="1675129" cy="525345"/>
            <a:chOff x="5194708" y="3484366"/>
            <a:chExt cx="3148148" cy="987304"/>
          </a:xfrm>
        </p:grpSpPr>
        <p:grpSp>
          <p:nvGrpSpPr>
            <p:cNvPr id="4698" name="Google Shape;4698;p90"/>
            <p:cNvGrpSpPr/>
            <p:nvPr/>
          </p:nvGrpSpPr>
          <p:grpSpPr>
            <a:xfrm>
              <a:off x="7531521" y="3484366"/>
              <a:ext cx="811335" cy="987304"/>
              <a:chOff x="3379425" y="1617275"/>
              <a:chExt cx="1090650" cy="1327200"/>
            </a:xfrm>
          </p:grpSpPr>
          <p:sp>
            <p:nvSpPr>
              <p:cNvPr id="4699" name="Google Shape;4699;p90"/>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90"/>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90"/>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2" name="Google Shape;4702;p90"/>
            <p:cNvGrpSpPr/>
            <p:nvPr/>
          </p:nvGrpSpPr>
          <p:grpSpPr>
            <a:xfrm>
              <a:off x="6752546" y="3484366"/>
              <a:ext cx="811428" cy="987304"/>
              <a:chOff x="2332275" y="1617275"/>
              <a:chExt cx="1090775" cy="1327200"/>
            </a:xfrm>
          </p:grpSpPr>
          <p:sp>
            <p:nvSpPr>
              <p:cNvPr id="4703" name="Google Shape;4703;p90"/>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90"/>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90"/>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90"/>
            <p:cNvGrpSpPr/>
            <p:nvPr/>
          </p:nvGrpSpPr>
          <p:grpSpPr>
            <a:xfrm>
              <a:off x="5973664" y="3484366"/>
              <a:ext cx="811335" cy="987304"/>
              <a:chOff x="1285250" y="1617275"/>
              <a:chExt cx="1090650" cy="1327200"/>
            </a:xfrm>
          </p:grpSpPr>
          <p:sp>
            <p:nvSpPr>
              <p:cNvPr id="4707" name="Google Shape;4707;p90"/>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90"/>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90"/>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0" name="Google Shape;4710;p90"/>
            <p:cNvGrpSpPr/>
            <p:nvPr/>
          </p:nvGrpSpPr>
          <p:grpSpPr>
            <a:xfrm>
              <a:off x="5194708" y="3484366"/>
              <a:ext cx="811409" cy="987304"/>
              <a:chOff x="238125" y="1617275"/>
              <a:chExt cx="1090750" cy="1327200"/>
            </a:xfrm>
          </p:grpSpPr>
          <p:sp>
            <p:nvSpPr>
              <p:cNvPr id="4711" name="Google Shape;4711;p90"/>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90"/>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90"/>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14" name="Google Shape;4714;p90"/>
          <p:cNvGrpSpPr/>
          <p:nvPr/>
        </p:nvGrpSpPr>
        <p:grpSpPr>
          <a:xfrm>
            <a:off x="6844048" y="2276133"/>
            <a:ext cx="1579046" cy="522230"/>
            <a:chOff x="6853641" y="2534077"/>
            <a:chExt cx="1515545" cy="501229"/>
          </a:xfrm>
        </p:grpSpPr>
        <p:grpSp>
          <p:nvGrpSpPr>
            <p:cNvPr id="4715" name="Google Shape;4715;p90"/>
            <p:cNvGrpSpPr/>
            <p:nvPr/>
          </p:nvGrpSpPr>
          <p:grpSpPr>
            <a:xfrm>
              <a:off x="6853641" y="2618923"/>
              <a:ext cx="1515545" cy="324556"/>
              <a:chOff x="6853641" y="2618923"/>
              <a:chExt cx="1515545" cy="324556"/>
            </a:xfrm>
          </p:grpSpPr>
          <p:sp>
            <p:nvSpPr>
              <p:cNvPr id="4716" name="Google Shape;4716;p90"/>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90"/>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90"/>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90"/>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90"/>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21" name="Google Shape;4721;p90"/>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90"/>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90"/>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90"/>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90"/>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6" name="Google Shape;4726;p90"/>
          <p:cNvGrpSpPr/>
          <p:nvPr/>
        </p:nvGrpSpPr>
        <p:grpSpPr>
          <a:xfrm>
            <a:off x="3438940" y="3151173"/>
            <a:ext cx="1617976" cy="346616"/>
            <a:chOff x="1808063" y="4294338"/>
            <a:chExt cx="3370782" cy="721817"/>
          </a:xfrm>
        </p:grpSpPr>
        <p:sp>
          <p:nvSpPr>
            <p:cNvPr id="4727" name="Google Shape;4727;p90"/>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90"/>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90"/>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90"/>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90"/>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90"/>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90"/>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90"/>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90"/>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90"/>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7" name="Google Shape;4737;p90"/>
          <p:cNvGrpSpPr/>
          <p:nvPr/>
        </p:nvGrpSpPr>
        <p:grpSpPr>
          <a:xfrm>
            <a:off x="5264936" y="3817923"/>
            <a:ext cx="1417067" cy="350605"/>
            <a:chOff x="4234950" y="2101012"/>
            <a:chExt cx="4219974" cy="1044090"/>
          </a:xfrm>
        </p:grpSpPr>
        <p:sp>
          <p:nvSpPr>
            <p:cNvPr id="4738" name="Google Shape;4738;p90"/>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90"/>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90"/>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90"/>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90"/>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90"/>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90"/>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90"/>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90"/>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90"/>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90"/>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90"/>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90"/>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90"/>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90"/>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90"/>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4" name="Google Shape;4754;p90"/>
          <p:cNvGrpSpPr/>
          <p:nvPr/>
        </p:nvGrpSpPr>
        <p:grpSpPr>
          <a:xfrm>
            <a:off x="6840408" y="1808681"/>
            <a:ext cx="1586327" cy="371557"/>
            <a:chOff x="1247650" y="2075423"/>
            <a:chExt cx="6648477" cy="1557238"/>
          </a:xfrm>
        </p:grpSpPr>
        <p:sp>
          <p:nvSpPr>
            <p:cNvPr id="4755" name="Google Shape;4755;p90"/>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90"/>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90"/>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90"/>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90"/>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90"/>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1" name="Google Shape;4761;p90"/>
          <p:cNvGrpSpPr/>
          <p:nvPr/>
        </p:nvGrpSpPr>
        <p:grpSpPr>
          <a:xfrm>
            <a:off x="5271678" y="961870"/>
            <a:ext cx="1415601" cy="1648533"/>
            <a:chOff x="1839112" y="2209163"/>
            <a:chExt cx="1918159" cy="2233784"/>
          </a:xfrm>
        </p:grpSpPr>
        <p:sp>
          <p:nvSpPr>
            <p:cNvPr id="4762" name="Google Shape;4762;p90"/>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90"/>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90"/>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5" name="Google Shape;4765;p90"/>
            <p:cNvCxnSpPr>
              <a:stCxn id="4762" idx="6"/>
              <a:endCxn id="476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766" name="Google Shape;4766;p90"/>
            <p:cNvCxnSpPr>
              <a:stCxn id="4763" idx="4"/>
              <a:endCxn id="476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768" name="Google Shape;4768;p90"/>
            <p:cNvCxnSpPr>
              <a:stCxn id="4767" idx="6"/>
              <a:endCxn id="476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769" name="Google Shape;4769;p90"/>
            <p:cNvCxnSpPr>
              <a:stCxn id="4764" idx="4"/>
              <a:endCxn id="477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767" name="Google Shape;4767;p90"/>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90"/>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90"/>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72" name="Google Shape;4772;p90"/>
            <p:cNvCxnSpPr>
              <a:endCxn id="477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773" name="Google Shape;4773;p90"/>
          <p:cNvGrpSpPr/>
          <p:nvPr/>
        </p:nvGrpSpPr>
        <p:grpSpPr>
          <a:xfrm>
            <a:off x="3428944" y="979954"/>
            <a:ext cx="1637968" cy="154942"/>
            <a:chOff x="238125" y="2506075"/>
            <a:chExt cx="7115411" cy="673075"/>
          </a:xfrm>
        </p:grpSpPr>
        <p:sp>
          <p:nvSpPr>
            <p:cNvPr id="4774" name="Google Shape;4774;p90"/>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90"/>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90"/>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90"/>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90"/>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90"/>
          <p:cNvGrpSpPr/>
          <p:nvPr/>
        </p:nvGrpSpPr>
        <p:grpSpPr>
          <a:xfrm>
            <a:off x="1969680" y="1294672"/>
            <a:ext cx="1262932" cy="785408"/>
            <a:chOff x="548861" y="389676"/>
            <a:chExt cx="3843371" cy="2390163"/>
          </a:xfrm>
        </p:grpSpPr>
        <p:cxnSp>
          <p:nvCxnSpPr>
            <p:cNvPr id="4780" name="Google Shape;4780;p90"/>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81" name="Google Shape;4781;p90"/>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82" name="Google Shape;4782;p90"/>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83" name="Google Shape;4783;p90"/>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784" name="Google Shape;4784;p90"/>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785" name="Google Shape;4785;p90"/>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86" name="Google Shape;4786;p90"/>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787" name="Google Shape;4787;p90"/>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90"/>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90"/>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90"/>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90"/>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90"/>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3" name="Google Shape;4793;p90"/>
          <p:cNvGrpSpPr/>
          <p:nvPr/>
        </p:nvGrpSpPr>
        <p:grpSpPr>
          <a:xfrm>
            <a:off x="757812" y="2401550"/>
            <a:ext cx="1412054" cy="633562"/>
            <a:chOff x="1187400" y="2529299"/>
            <a:chExt cx="6769193" cy="2241903"/>
          </a:xfrm>
        </p:grpSpPr>
        <p:sp>
          <p:nvSpPr>
            <p:cNvPr id="4794" name="Google Shape;4794;p90"/>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795" name="Google Shape;4795;p90"/>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96" name="Google Shape;4796;p90"/>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97" name="Google Shape;4797;p90"/>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98" name="Google Shape;4798;p90"/>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99" name="Google Shape;4799;p90"/>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800" name="Google Shape;4800;p90"/>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801" name="Google Shape;4801;p90"/>
            <p:cNvCxnSpPr>
              <a:stCxn id="4794" idx="2"/>
              <a:endCxn id="479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802" name="Google Shape;4802;p90"/>
            <p:cNvCxnSpPr>
              <a:stCxn id="4796" idx="0"/>
              <a:endCxn id="479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803" name="Google Shape;4803;p90"/>
            <p:cNvCxnSpPr>
              <a:stCxn id="4796" idx="2"/>
              <a:endCxn id="479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804" name="Google Shape;4804;p90"/>
            <p:cNvCxnSpPr>
              <a:stCxn id="4797" idx="0"/>
              <a:endCxn id="479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805" name="Google Shape;4805;p90"/>
            <p:cNvCxnSpPr>
              <a:stCxn id="4795" idx="2"/>
              <a:endCxn id="480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806" name="Google Shape;4806;p90"/>
            <p:cNvCxnSpPr>
              <a:stCxn id="4799" idx="0"/>
              <a:endCxn id="479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807" name="Google Shape;4807;p90"/>
          <p:cNvGrpSpPr/>
          <p:nvPr/>
        </p:nvGrpSpPr>
        <p:grpSpPr>
          <a:xfrm>
            <a:off x="6844058" y="2894258"/>
            <a:ext cx="1579035" cy="540873"/>
            <a:chOff x="6895650" y="3126697"/>
            <a:chExt cx="1436662" cy="492105"/>
          </a:xfrm>
        </p:grpSpPr>
        <p:sp>
          <p:nvSpPr>
            <p:cNvPr id="4808" name="Google Shape;4808;p90"/>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90"/>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90"/>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90"/>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90"/>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3" name="Google Shape;4813;p90"/>
            <p:cNvGrpSpPr/>
            <p:nvPr/>
          </p:nvGrpSpPr>
          <p:grpSpPr>
            <a:xfrm>
              <a:off x="6995957" y="3335810"/>
              <a:ext cx="1230393" cy="71754"/>
              <a:chOff x="6995957" y="3287964"/>
              <a:chExt cx="1230393" cy="71754"/>
            </a:xfrm>
          </p:grpSpPr>
          <p:sp>
            <p:nvSpPr>
              <p:cNvPr id="4814" name="Google Shape;4814;p90"/>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90"/>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90"/>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90"/>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90"/>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9" name="Google Shape;4819;p90"/>
          <p:cNvGrpSpPr/>
          <p:nvPr/>
        </p:nvGrpSpPr>
        <p:grpSpPr>
          <a:xfrm>
            <a:off x="6842640" y="3531021"/>
            <a:ext cx="1581862" cy="650625"/>
            <a:chOff x="6777990" y="3710194"/>
            <a:chExt cx="1646915" cy="677382"/>
          </a:xfrm>
        </p:grpSpPr>
        <p:grpSp>
          <p:nvGrpSpPr>
            <p:cNvPr id="4820" name="Google Shape;4820;p90"/>
            <p:cNvGrpSpPr/>
            <p:nvPr/>
          </p:nvGrpSpPr>
          <p:grpSpPr>
            <a:xfrm>
              <a:off x="6777990" y="3874492"/>
              <a:ext cx="411129" cy="513083"/>
              <a:chOff x="6777990" y="3874492"/>
              <a:chExt cx="411129" cy="513083"/>
            </a:xfrm>
          </p:grpSpPr>
          <p:cxnSp>
            <p:nvCxnSpPr>
              <p:cNvPr id="4821" name="Google Shape;4821;p90"/>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822" name="Google Shape;4822;p90"/>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90"/>
            <p:cNvGrpSpPr/>
            <p:nvPr/>
          </p:nvGrpSpPr>
          <p:grpSpPr>
            <a:xfrm>
              <a:off x="7188425" y="3710194"/>
              <a:ext cx="411123" cy="520535"/>
              <a:chOff x="7188425" y="3710194"/>
              <a:chExt cx="411123" cy="520535"/>
            </a:xfrm>
          </p:grpSpPr>
          <p:cxnSp>
            <p:nvCxnSpPr>
              <p:cNvPr id="4824" name="Google Shape;4824;p90"/>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825" name="Google Shape;4825;p90"/>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90"/>
            <p:cNvGrpSpPr/>
            <p:nvPr/>
          </p:nvGrpSpPr>
          <p:grpSpPr>
            <a:xfrm>
              <a:off x="7603341" y="3874492"/>
              <a:ext cx="411474" cy="513083"/>
              <a:chOff x="7603341" y="3874492"/>
              <a:chExt cx="411474" cy="513083"/>
            </a:xfrm>
          </p:grpSpPr>
          <p:cxnSp>
            <p:nvCxnSpPr>
              <p:cNvPr id="4827" name="Google Shape;4827;p90"/>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828" name="Google Shape;4828;p90"/>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90"/>
            <p:cNvGrpSpPr/>
            <p:nvPr/>
          </p:nvGrpSpPr>
          <p:grpSpPr>
            <a:xfrm>
              <a:off x="8013776" y="3722847"/>
              <a:ext cx="411129" cy="507881"/>
              <a:chOff x="8013776" y="3722847"/>
              <a:chExt cx="411129" cy="507881"/>
            </a:xfrm>
          </p:grpSpPr>
          <p:cxnSp>
            <p:nvCxnSpPr>
              <p:cNvPr id="4830" name="Google Shape;4830;p90"/>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831" name="Google Shape;4831;p90"/>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32" name="Google Shape;4832;p90"/>
          <p:cNvGrpSpPr/>
          <p:nvPr/>
        </p:nvGrpSpPr>
        <p:grpSpPr>
          <a:xfrm>
            <a:off x="5262155" y="2703861"/>
            <a:ext cx="1421889" cy="1020603"/>
            <a:chOff x="5190863" y="2824811"/>
            <a:chExt cx="1544860" cy="1108869"/>
          </a:xfrm>
        </p:grpSpPr>
        <p:grpSp>
          <p:nvGrpSpPr>
            <p:cNvPr id="4833" name="Google Shape;4833;p90"/>
            <p:cNvGrpSpPr/>
            <p:nvPr/>
          </p:nvGrpSpPr>
          <p:grpSpPr>
            <a:xfrm>
              <a:off x="5938695" y="3176919"/>
              <a:ext cx="685761" cy="404739"/>
              <a:chOff x="5938695" y="3176919"/>
              <a:chExt cx="685761" cy="404739"/>
            </a:xfrm>
          </p:grpSpPr>
          <p:grpSp>
            <p:nvGrpSpPr>
              <p:cNvPr id="4834" name="Google Shape;4834;p90"/>
              <p:cNvGrpSpPr/>
              <p:nvPr/>
            </p:nvGrpSpPr>
            <p:grpSpPr>
              <a:xfrm>
                <a:off x="5938695" y="3176919"/>
                <a:ext cx="685761" cy="404739"/>
                <a:chOff x="5938695" y="3176919"/>
                <a:chExt cx="685761" cy="404739"/>
              </a:xfrm>
            </p:grpSpPr>
            <p:sp>
              <p:nvSpPr>
                <p:cNvPr id="4835" name="Google Shape;4835;p90"/>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90"/>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7" name="Google Shape;4837;p90"/>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8" name="Google Shape;4838;p90"/>
            <p:cNvGrpSpPr/>
            <p:nvPr/>
          </p:nvGrpSpPr>
          <p:grpSpPr>
            <a:xfrm>
              <a:off x="5305233" y="3176835"/>
              <a:ext cx="685971" cy="404655"/>
              <a:chOff x="5305233" y="3176835"/>
              <a:chExt cx="685971" cy="404655"/>
            </a:xfrm>
          </p:grpSpPr>
          <p:grpSp>
            <p:nvGrpSpPr>
              <p:cNvPr id="4839" name="Google Shape;4839;p90"/>
              <p:cNvGrpSpPr/>
              <p:nvPr/>
            </p:nvGrpSpPr>
            <p:grpSpPr>
              <a:xfrm>
                <a:off x="5305233" y="3176835"/>
                <a:ext cx="685971" cy="404655"/>
                <a:chOff x="5305233" y="3176835"/>
                <a:chExt cx="685971" cy="404655"/>
              </a:xfrm>
            </p:grpSpPr>
            <p:sp>
              <p:nvSpPr>
                <p:cNvPr id="4840" name="Google Shape;4840;p90"/>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90"/>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2" name="Google Shape;4842;p90"/>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3" name="Google Shape;4843;p90"/>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4" name="Google Shape;4844;p90"/>
            <p:cNvGrpSpPr/>
            <p:nvPr/>
          </p:nvGrpSpPr>
          <p:grpSpPr>
            <a:xfrm>
              <a:off x="5657361" y="2824811"/>
              <a:ext cx="1078361" cy="404655"/>
              <a:chOff x="5657361" y="2824811"/>
              <a:chExt cx="1078361" cy="404655"/>
            </a:xfrm>
          </p:grpSpPr>
          <p:grpSp>
            <p:nvGrpSpPr>
              <p:cNvPr id="4845" name="Google Shape;4845;p90"/>
              <p:cNvGrpSpPr/>
              <p:nvPr/>
            </p:nvGrpSpPr>
            <p:grpSpPr>
              <a:xfrm>
                <a:off x="5657361" y="2824811"/>
                <a:ext cx="1078361" cy="404655"/>
                <a:chOff x="5657361" y="2824811"/>
                <a:chExt cx="1078361" cy="404655"/>
              </a:xfrm>
            </p:grpSpPr>
            <p:grpSp>
              <p:nvGrpSpPr>
                <p:cNvPr id="4846" name="Google Shape;4846;p90"/>
                <p:cNvGrpSpPr/>
                <p:nvPr/>
              </p:nvGrpSpPr>
              <p:grpSpPr>
                <a:xfrm>
                  <a:off x="5938485" y="2824811"/>
                  <a:ext cx="797237" cy="404655"/>
                  <a:chOff x="5938485" y="2824811"/>
                  <a:chExt cx="797237" cy="404655"/>
                </a:xfrm>
              </p:grpSpPr>
              <p:sp>
                <p:nvSpPr>
                  <p:cNvPr id="4847" name="Google Shape;4847;p90"/>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90"/>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9" name="Google Shape;4849;p90"/>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0" name="Google Shape;4850;p90"/>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1" name="Google Shape;4851;p90"/>
            <p:cNvGrpSpPr/>
            <p:nvPr/>
          </p:nvGrpSpPr>
          <p:grpSpPr>
            <a:xfrm>
              <a:off x="5190863" y="3528942"/>
              <a:ext cx="1078026" cy="404739"/>
              <a:chOff x="5190863" y="3528942"/>
              <a:chExt cx="1078026" cy="404739"/>
            </a:xfrm>
          </p:grpSpPr>
          <p:sp>
            <p:nvSpPr>
              <p:cNvPr id="4852" name="Google Shape;4852;p90"/>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3" name="Google Shape;4853;p90"/>
              <p:cNvGrpSpPr/>
              <p:nvPr/>
            </p:nvGrpSpPr>
            <p:grpSpPr>
              <a:xfrm>
                <a:off x="5190863" y="3528942"/>
                <a:ext cx="1078026" cy="404739"/>
                <a:chOff x="5190863" y="3528942"/>
                <a:chExt cx="1078026" cy="404739"/>
              </a:xfrm>
            </p:grpSpPr>
            <p:sp>
              <p:nvSpPr>
                <p:cNvPr id="4854" name="Google Shape;4854;p90"/>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90"/>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56" name="Google Shape;4856;p90"/>
          <p:cNvGrpSpPr/>
          <p:nvPr/>
        </p:nvGrpSpPr>
        <p:grpSpPr>
          <a:xfrm>
            <a:off x="728162" y="1268329"/>
            <a:ext cx="1086719" cy="879487"/>
            <a:chOff x="803162" y="1474292"/>
            <a:chExt cx="1086719" cy="879487"/>
          </a:xfrm>
        </p:grpSpPr>
        <p:grpSp>
          <p:nvGrpSpPr>
            <p:cNvPr id="4857" name="Google Shape;4857;p90"/>
            <p:cNvGrpSpPr/>
            <p:nvPr/>
          </p:nvGrpSpPr>
          <p:grpSpPr>
            <a:xfrm>
              <a:off x="803162" y="1625948"/>
              <a:ext cx="445856" cy="576579"/>
              <a:chOff x="803162" y="1625948"/>
              <a:chExt cx="445856" cy="576579"/>
            </a:xfrm>
          </p:grpSpPr>
          <p:sp>
            <p:nvSpPr>
              <p:cNvPr id="4858" name="Google Shape;4858;p90"/>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9" name="Google Shape;4859;p90"/>
              <p:cNvGrpSpPr/>
              <p:nvPr/>
            </p:nvGrpSpPr>
            <p:grpSpPr>
              <a:xfrm>
                <a:off x="1056023" y="1625948"/>
                <a:ext cx="192995" cy="576579"/>
                <a:chOff x="1056023" y="1625948"/>
                <a:chExt cx="192995" cy="576579"/>
              </a:xfrm>
            </p:grpSpPr>
            <p:sp>
              <p:nvSpPr>
                <p:cNvPr id="4860" name="Google Shape;4860;p90"/>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90"/>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90"/>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90"/>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90"/>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65" name="Google Shape;4865;p90"/>
            <p:cNvGrpSpPr/>
            <p:nvPr/>
          </p:nvGrpSpPr>
          <p:grpSpPr>
            <a:xfrm>
              <a:off x="1371406" y="1474292"/>
              <a:ext cx="518475" cy="879487"/>
              <a:chOff x="1398231" y="1474292"/>
              <a:chExt cx="518475" cy="879487"/>
            </a:xfrm>
          </p:grpSpPr>
          <p:grpSp>
            <p:nvGrpSpPr>
              <p:cNvPr id="4866" name="Google Shape;4866;p90"/>
              <p:cNvGrpSpPr/>
              <p:nvPr/>
            </p:nvGrpSpPr>
            <p:grpSpPr>
              <a:xfrm>
                <a:off x="1398231" y="1474292"/>
                <a:ext cx="518475" cy="341643"/>
                <a:chOff x="1398231" y="1474292"/>
                <a:chExt cx="518475" cy="341643"/>
              </a:xfrm>
            </p:grpSpPr>
            <p:sp>
              <p:nvSpPr>
                <p:cNvPr id="4867" name="Google Shape;4867;p90"/>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8" name="Google Shape;4868;p90"/>
                <p:cNvGrpSpPr/>
                <p:nvPr/>
              </p:nvGrpSpPr>
              <p:grpSpPr>
                <a:xfrm>
                  <a:off x="1616453" y="1474292"/>
                  <a:ext cx="300253" cy="341643"/>
                  <a:chOff x="1616453" y="1475379"/>
                  <a:chExt cx="300253" cy="341643"/>
                </a:xfrm>
              </p:grpSpPr>
              <p:sp>
                <p:nvSpPr>
                  <p:cNvPr id="4869" name="Google Shape;4869;p90"/>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90"/>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90"/>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90"/>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90"/>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90"/>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90"/>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6" name="Google Shape;4876;p90"/>
                  <p:cNvGrpSpPr/>
                  <p:nvPr/>
                </p:nvGrpSpPr>
                <p:grpSpPr>
                  <a:xfrm>
                    <a:off x="1839639" y="1475379"/>
                    <a:ext cx="77067" cy="341643"/>
                    <a:chOff x="1839639" y="1475379"/>
                    <a:chExt cx="77067" cy="341643"/>
                  </a:xfrm>
                </p:grpSpPr>
                <p:sp>
                  <p:nvSpPr>
                    <p:cNvPr id="4877" name="Google Shape;4877;p90"/>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90"/>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79" name="Google Shape;4879;p90"/>
              <p:cNvGrpSpPr/>
              <p:nvPr/>
            </p:nvGrpSpPr>
            <p:grpSpPr>
              <a:xfrm>
                <a:off x="1398451" y="2012951"/>
                <a:ext cx="518255" cy="340828"/>
                <a:chOff x="1398451" y="2012951"/>
                <a:chExt cx="518255" cy="340828"/>
              </a:xfrm>
            </p:grpSpPr>
            <p:sp>
              <p:nvSpPr>
                <p:cNvPr id="4880" name="Google Shape;4880;p90"/>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81" name="Google Shape;4881;p90"/>
                <p:cNvGrpSpPr/>
                <p:nvPr/>
              </p:nvGrpSpPr>
              <p:grpSpPr>
                <a:xfrm>
                  <a:off x="1616453" y="2012951"/>
                  <a:ext cx="300253" cy="340828"/>
                  <a:chOff x="1616453" y="2013538"/>
                  <a:chExt cx="300253" cy="340828"/>
                </a:xfrm>
              </p:grpSpPr>
              <p:sp>
                <p:nvSpPr>
                  <p:cNvPr id="4882" name="Google Shape;4882;p90"/>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90"/>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90"/>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90"/>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90"/>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90"/>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90"/>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89" name="Google Shape;4889;p90"/>
                  <p:cNvGrpSpPr/>
                  <p:nvPr/>
                </p:nvGrpSpPr>
                <p:grpSpPr>
                  <a:xfrm>
                    <a:off x="1839639" y="2013538"/>
                    <a:ext cx="77067" cy="340828"/>
                    <a:chOff x="1839639" y="2013538"/>
                    <a:chExt cx="77067" cy="340828"/>
                  </a:xfrm>
                </p:grpSpPr>
                <p:sp>
                  <p:nvSpPr>
                    <p:cNvPr id="4890" name="Google Shape;4890;p90"/>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90"/>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892" name="Google Shape;4892;p90"/>
          <p:cNvGrpSpPr/>
          <p:nvPr/>
        </p:nvGrpSpPr>
        <p:grpSpPr>
          <a:xfrm>
            <a:off x="724986" y="3399516"/>
            <a:ext cx="1368681" cy="682918"/>
            <a:chOff x="724986" y="3605478"/>
            <a:chExt cx="1368681" cy="682918"/>
          </a:xfrm>
        </p:grpSpPr>
        <p:grpSp>
          <p:nvGrpSpPr>
            <p:cNvPr id="4893" name="Google Shape;4893;p90"/>
            <p:cNvGrpSpPr/>
            <p:nvPr/>
          </p:nvGrpSpPr>
          <p:grpSpPr>
            <a:xfrm>
              <a:off x="1289102" y="3823629"/>
              <a:ext cx="240442" cy="250435"/>
              <a:chOff x="-165066" y="3843615"/>
              <a:chExt cx="221259" cy="230455"/>
            </a:xfrm>
          </p:grpSpPr>
          <p:sp>
            <p:nvSpPr>
              <p:cNvPr id="4894" name="Google Shape;4894;p90"/>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90"/>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90"/>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90"/>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90"/>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90"/>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90"/>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90"/>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90"/>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90"/>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90"/>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90"/>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90"/>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90"/>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90"/>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90"/>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90"/>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90"/>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90"/>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90"/>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4" name="Google Shape;4914;p90"/>
            <p:cNvGrpSpPr/>
            <p:nvPr/>
          </p:nvGrpSpPr>
          <p:grpSpPr>
            <a:xfrm>
              <a:off x="724986" y="3605478"/>
              <a:ext cx="1368681" cy="682918"/>
              <a:chOff x="724986" y="3605478"/>
              <a:chExt cx="1368681" cy="682918"/>
            </a:xfrm>
          </p:grpSpPr>
          <p:grpSp>
            <p:nvGrpSpPr>
              <p:cNvPr id="4915" name="Google Shape;4915;p90"/>
              <p:cNvGrpSpPr/>
              <p:nvPr/>
            </p:nvGrpSpPr>
            <p:grpSpPr>
              <a:xfrm>
                <a:off x="1498221" y="4047614"/>
                <a:ext cx="529172" cy="240783"/>
                <a:chOff x="1498221" y="4047614"/>
                <a:chExt cx="529172" cy="240783"/>
              </a:xfrm>
            </p:grpSpPr>
            <p:grpSp>
              <p:nvGrpSpPr>
                <p:cNvPr id="4916" name="Google Shape;4916;p90"/>
                <p:cNvGrpSpPr/>
                <p:nvPr/>
              </p:nvGrpSpPr>
              <p:grpSpPr>
                <a:xfrm>
                  <a:off x="1826655" y="4224370"/>
                  <a:ext cx="200738" cy="25631"/>
                  <a:chOff x="1826655" y="4224370"/>
                  <a:chExt cx="200738" cy="25631"/>
                </a:xfrm>
              </p:grpSpPr>
              <p:sp>
                <p:nvSpPr>
                  <p:cNvPr id="4917" name="Google Shape;4917;p90"/>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90"/>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9" name="Google Shape;4919;p90"/>
                <p:cNvGrpSpPr/>
                <p:nvPr/>
              </p:nvGrpSpPr>
              <p:grpSpPr>
                <a:xfrm>
                  <a:off x="1498221" y="4047614"/>
                  <a:ext cx="328444" cy="240783"/>
                  <a:chOff x="1498221" y="4047614"/>
                  <a:chExt cx="328444" cy="240783"/>
                </a:xfrm>
              </p:grpSpPr>
              <p:sp>
                <p:nvSpPr>
                  <p:cNvPr id="4920" name="Google Shape;4920;p90"/>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1" name="Google Shape;4921;p90"/>
                  <p:cNvGrpSpPr/>
                  <p:nvPr/>
                </p:nvGrpSpPr>
                <p:grpSpPr>
                  <a:xfrm>
                    <a:off x="1498221" y="4047614"/>
                    <a:ext cx="150566" cy="190416"/>
                    <a:chOff x="1498221" y="4047614"/>
                    <a:chExt cx="150566" cy="190416"/>
                  </a:xfrm>
                </p:grpSpPr>
                <p:sp>
                  <p:nvSpPr>
                    <p:cNvPr id="4922" name="Google Shape;4922;p90"/>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90"/>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24" name="Google Shape;4924;p90"/>
              <p:cNvGrpSpPr/>
              <p:nvPr/>
            </p:nvGrpSpPr>
            <p:grpSpPr>
              <a:xfrm>
                <a:off x="1560718" y="3800594"/>
                <a:ext cx="532948" cy="302090"/>
                <a:chOff x="1560718" y="3800594"/>
                <a:chExt cx="532948" cy="302090"/>
              </a:xfrm>
            </p:grpSpPr>
            <p:grpSp>
              <p:nvGrpSpPr>
                <p:cNvPr id="4925" name="Google Shape;4925;p90"/>
                <p:cNvGrpSpPr/>
                <p:nvPr/>
              </p:nvGrpSpPr>
              <p:grpSpPr>
                <a:xfrm>
                  <a:off x="1912179" y="3827344"/>
                  <a:ext cx="181487" cy="25631"/>
                  <a:chOff x="1912179" y="3827344"/>
                  <a:chExt cx="181487" cy="25631"/>
                </a:xfrm>
              </p:grpSpPr>
              <p:sp>
                <p:nvSpPr>
                  <p:cNvPr id="4926" name="Google Shape;4926;p90"/>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90"/>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8" name="Google Shape;4928;p90"/>
                <p:cNvGrpSpPr/>
                <p:nvPr/>
              </p:nvGrpSpPr>
              <p:grpSpPr>
                <a:xfrm>
                  <a:off x="1912179" y="4044505"/>
                  <a:ext cx="181487" cy="25622"/>
                  <a:chOff x="1912179" y="4044506"/>
                  <a:chExt cx="181487" cy="25622"/>
                </a:xfrm>
              </p:grpSpPr>
              <p:sp>
                <p:nvSpPr>
                  <p:cNvPr id="4929" name="Google Shape;4929;p90"/>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90"/>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1" name="Google Shape;4931;p90"/>
                <p:cNvGrpSpPr/>
                <p:nvPr/>
              </p:nvGrpSpPr>
              <p:grpSpPr>
                <a:xfrm>
                  <a:off x="1560718" y="3800594"/>
                  <a:ext cx="351472" cy="302090"/>
                  <a:chOff x="1560718" y="3800594"/>
                  <a:chExt cx="351472" cy="302090"/>
                </a:xfrm>
              </p:grpSpPr>
              <p:grpSp>
                <p:nvGrpSpPr>
                  <p:cNvPr id="4932" name="Google Shape;4932;p90"/>
                  <p:cNvGrpSpPr/>
                  <p:nvPr/>
                </p:nvGrpSpPr>
                <p:grpSpPr>
                  <a:xfrm>
                    <a:off x="1560718" y="3842857"/>
                    <a:ext cx="173586" cy="217131"/>
                    <a:chOff x="1560718" y="3842857"/>
                    <a:chExt cx="173586" cy="217131"/>
                  </a:xfrm>
                </p:grpSpPr>
                <p:sp>
                  <p:nvSpPr>
                    <p:cNvPr id="4933" name="Google Shape;4933;p90"/>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90"/>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90"/>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6" name="Google Shape;4936;p90"/>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90"/>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938" name="Google Shape;4938;p90"/>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9" name="Google Shape;4939;p90"/>
              <p:cNvGrpSpPr/>
              <p:nvPr/>
            </p:nvGrpSpPr>
            <p:grpSpPr>
              <a:xfrm>
                <a:off x="785350" y="3605478"/>
                <a:ext cx="535311" cy="249245"/>
                <a:chOff x="785350" y="3605478"/>
                <a:chExt cx="535311" cy="249245"/>
              </a:xfrm>
            </p:grpSpPr>
            <p:grpSp>
              <p:nvGrpSpPr>
                <p:cNvPr id="4940" name="Google Shape;4940;p90"/>
                <p:cNvGrpSpPr/>
                <p:nvPr/>
              </p:nvGrpSpPr>
              <p:grpSpPr>
                <a:xfrm>
                  <a:off x="785350" y="3605478"/>
                  <a:ext cx="376191" cy="102736"/>
                  <a:chOff x="785350" y="3605478"/>
                  <a:chExt cx="376191" cy="102736"/>
                </a:xfrm>
              </p:grpSpPr>
              <p:sp>
                <p:nvSpPr>
                  <p:cNvPr id="4941" name="Google Shape;4941;p90"/>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90"/>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90"/>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4" name="Google Shape;4944;p90"/>
                <p:cNvGrpSpPr/>
                <p:nvPr/>
              </p:nvGrpSpPr>
              <p:grpSpPr>
                <a:xfrm>
                  <a:off x="1161530" y="3655851"/>
                  <a:ext cx="159131" cy="198872"/>
                  <a:chOff x="1161530" y="3655851"/>
                  <a:chExt cx="159131" cy="198872"/>
                </a:xfrm>
              </p:grpSpPr>
              <p:sp>
                <p:nvSpPr>
                  <p:cNvPr id="4945" name="Google Shape;4945;p90"/>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90"/>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47" name="Google Shape;4947;p90"/>
              <p:cNvGrpSpPr/>
              <p:nvPr/>
            </p:nvGrpSpPr>
            <p:grpSpPr>
              <a:xfrm>
                <a:off x="785350" y="4047614"/>
                <a:ext cx="535311" cy="240783"/>
                <a:chOff x="785350" y="4047614"/>
                <a:chExt cx="535311" cy="240783"/>
              </a:xfrm>
            </p:grpSpPr>
            <p:grpSp>
              <p:nvGrpSpPr>
                <p:cNvPr id="4948" name="Google Shape;4948;p90"/>
                <p:cNvGrpSpPr/>
                <p:nvPr/>
              </p:nvGrpSpPr>
              <p:grpSpPr>
                <a:xfrm>
                  <a:off x="1161636" y="4047614"/>
                  <a:ext cx="159025" cy="190415"/>
                  <a:chOff x="1161636" y="4047614"/>
                  <a:chExt cx="159025" cy="190415"/>
                </a:xfrm>
              </p:grpSpPr>
              <p:sp>
                <p:nvSpPr>
                  <p:cNvPr id="4949" name="Google Shape;4949;p90"/>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90"/>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1" name="Google Shape;4951;p90"/>
                <p:cNvGrpSpPr/>
                <p:nvPr/>
              </p:nvGrpSpPr>
              <p:grpSpPr>
                <a:xfrm>
                  <a:off x="785350" y="4185661"/>
                  <a:ext cx="376191" cy="102736"/>
                  <a:chOff x="785350" y="4185661"/>
                  <a:chExt cx="376191" cy="102736"/>
                </a:xfrm>
              </p:grpSpPr>
              <p:sp>
                <p:nvSpPr>
                  <p:cNvPr id="4952" name="Google Shape;4952;p90"/>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90"/>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90"/>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55" name="Google Shape;4955;p90"/>
              <p:cNvGrpSpPr/>
              <p:nvPr/>
            </p:nvGrpSpPr>
            <p:grpSpPr>
              <a:xfrm>
                <a:off x="1501054" y="3605478"/>
                <a:ext cx="526340" cy="249240"/>
                <a:chOff x="1501054" y="3605478"/>
                <a:chExt cx="526340" cy="249240"/>
              </a:xfrm>
            </p:grpSpPr>
            <p:grpSp>
              <p:nvGrpSpPr>
                <p:cNvPr id="4956" name="Google Shape;4956;p90"/>
                <p:cNvGrpSpPr/>
                <p:nvPr/>
              </p:nvGrpSpPr>
              <p:grpSpPr>
                <a:xfrm>
                  <a:off x="1834208" y="3643867"/>
                  <a:ext cx="193185" cy="25622"/>
                  <a:chOff x="1834208" y="3643867"/>
                  <a:chExt cx="193185" cy="25622"/>
                </a:xfrm>
              </p:grpSpPr>
              <p:sp>
                <p:nvSpPr>
                  <p:cNvPr id="4957" name="Google Shape;4957;p90"/>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90"/>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9" name="Google Shape;4959;p90"/>
                <p:cNvGrpSpPr/>
                <p:nvPr/>
              </p:nvGrpSpPr>
              <p:grpSpPr>
                <a:xfrm>
                  <a:off x="1501054" y="3605478"/>
                  <a:ext cx="333165" cy="249240"/>
                  <a:chOff x="1501054" y="3605478"/>
                  <a:chExt cx="333165" cy="249240"/>
                </a:xfrm>
              </p:grpSpPr>
              <p:sp>
                <p:nvSpPr>
                  <p:cNvPr id="4960" name="Google Shape;4960;p90"/>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1" name="Google Shape;4961;p90"/>
                  <p:cNvGrpSpPr/>
                  <p:nvPr/>
                </p:nvGrpSpPr>
                <p:grpSpPr>
                  <a:xfrm>
                    <a:off x="1501054" y="3655851"/>
                    <a:ext cx="155286" cy="198867"/>
                    <a:chOff x="1501054" y="3655851"/>
                    <a:chExt cx="155286" cy="198867"/>
                  </a:xfrm>
                </p:grpSpPr>
                <p:sp>
                  <p:nvSpPr>
                    <p:cNvPr id="4962" name="Google Shape;4962;p90"/>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90"/>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64" name="Google Shape;4964;p90"/>
              <p:cNvGrpSpPr/>
              <p:nvPr/>
            </p:nvGrpSpPr>
            <p:grpSpPr>
              <a:xfrm>
                <a:off x="724986" y="3800594"/>
                <a:ext cx="532950" cy="302090"/>
                <a:chOff x="724986" y="3800594"/>
                <a:chExt cx="532950" cy="302090"/>
              </a:xfrm>
            </p:grpSpPr>
            <p:grpSp>
              <p:nvGrpSpPr>
                <p:cNvPr id="4965" name="Google Shape;4965;p90"/>
                <p:cNvGrpSpPr/>
                <p:nvPr/>
              </p:nvGrpSpPr>
              <p:grpSpPr>
                <a:xfrm>
                  <a:off x="724986" y="4044367"/>
                  <a:ext cx="181314" cy="25626"/>
                  <a:chOff x="724986" y="4044367"/>
                  <a:chExt cx="181314" cy="25626"/>
                </a:xfrm>
              </p:grpSpPr>
              <p:sp>
                <p:nvSpPr>
                  <p:cNvPr id="4966" name="Google Shape;4966;p90"/>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90"/>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8" name="Google Shape;4968;p90"/>
                <p:cNvGrpSpPr/>
                <p:nvPr/>
              </p:nvGrpSpPr>
              <p:grpSpPr>
                <a:xfrm>
                  <a:off x="906290" y="3800594"/>
                  <a:ext cx="351646" cy="302090"/>
                  <a:chOff x="906290" y="3800594"/>
                  <a:chExt cx="351646" cy="302090"/>
                </a:xfrm>
              </p:grpSpPr>
              <p:grpSp>
                <p:nvGrpSpPr>
                  <p:cNvPr id="4969" name="Google Shape;4969;p90"/>
                  <p:cNvGrpSpPr/>
                  <p:nvPr/>
                </p:nvGrpSpPr>
                <p:grpSpPr>
                  <a:xfrm>
                    <a:off x="1084172" y="3842857"/>
                    <a:ext cx="173764" cy="217131"/>
                    <a:chOff x="1084172" y="3842857"/>
                    <a:chExt cx="173764" cy="217131"/>
                  </a:xfrm>
                </p:grpSpPr>
                <p:grpSp>
                  <p:nvGrpSpPr>
                    <p:cNvPr id="4970" name="Google Shape;4970;p90"/>
                    <p:cNvGrpSpPr/>
                    <p:nvPr/>
                  </p:nvGrpSpPr>
                  <p:grpSpPr>
                    <a:xfrm>
                      <a:off x="1156862" y="3936509"/>
                      <a:ext cx="101073" cy="25622"/>
                      <a:chOff x="1156862" y="3936509"/>
                      <a:chExt cx="101073" cy="25622"/>
                    </a:xfrm>
                  </p:grpSpPr>
                  <p:sp>
                    <p:nvSpPr>
                      <p:cNvPr id="4971" name="Google Shape;4971;p90"/>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90"/>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3" name="Google Shape;4973;p90"/>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4" name="Google Shape;4974;p90"/>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90"/>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6" name="Google Shape;4976;p90"/>
                <p:cNvGrpSpPr/>
                <p:nvPr/>
              </p:nvGrpSpPr>
              <p:grpSpPr>
                <a:xfrm>
                  <a:off x="724986" y="3830189"/>
                  <a:ext cx="189533" cy="25626"/>
                  <a:chOff x="724986" y="3830189"/>
                  <a:chExt cx="189533" cy="25626"/>
                </a:xfrm>
              </p:grpSpPr>
              <p:sp>
                <p:nvSpPr>
                  <p:cNvPr id="4977" name="Google Shape;4977;p90"/>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90"/>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979" name="Google Shape;4979;p90"/>
          <p:cNvGrpSpPr/>
          <p:nvPr/>
        </p:nvGrpSpPr>
        <p:grpSpPr>
          <a:xfrm>
            <a:off x="2253298" y="2249677"/>
            <a:ext cx="948701" cy="935378"/>
            <a:chOff x="2253298" y="2428317"/>
            <a:chExt cx="948701" cy="935378"/>
          </a:xfrm>
        </p:grpSpPr>
        <p:sp>
          <p:nvSpPr>
            <p:cNvPr id="4980" name="Google Shape;4980;p90"/>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90"/>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90"/>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90"/>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90"/>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90"/>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90"/>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90"/>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90"/>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90"/>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90"/>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90"/>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90"/>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90"/>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90"/>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90"/>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90"/>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90"/>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90"/>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90"/>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90"/>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90"/>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90"/>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90"/>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90"/>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90"/>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90"/>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90"/>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90"/>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90"/>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90"/>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90"/>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90"/>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16"/>
        <p:cNvGrpSpPr/>
        <p:nvPr/>
      </p:nvGrpSpPr>
      <p:grpSpPr>
        <a:xfrm>
          <a:off x="0" y="0"/>
          <a:ext cx="0" cy="0"/>
          <a:chOff x="0" y="0"/>
          <a:chExt cx="0" cy="0"/>
        </a:xfrm>
      </p:grpSpPr>
      <p:grpSp>
        <p:nvGrpSpPr>
          <p:cNvPr id="5017" name="Google Shape;5017;p91"/>
          <p:cNvGrpSpPr/>
          <p:nvPr/>
        </p:nvGrpSpPr>
        <p:grpSpPr>
          <a:xfrm>
            <a:off x="3339744" y="952977"/>
            <a:ext cx="2363393" cy="1017867"/>
            <a:chOff x="3292400" y="1219146"/>
            <a:chExt cx="2615240" cy="1110239"/>
          </a:xfrm>
        </p:grpSpPr>
        <p:sp>
          <p:nvSpPr>
            <p:cNvPr id="5018" name="Google Shape;5018;p91"/>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019" name="Google Shape;5019;p91"/>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20" name="Google Shape;5020;p91"/>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021" name="Google Shape;5021;p91"/>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022" name="Google Shape;5022;p91"/>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023" name="Google Shape;5023;p91"/>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024" name="Google Shape;5024;p91"/>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025" name="Google Shape;5025;p91"/>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026" name="Google Shape;5026;p91"/>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027" name="Google Shape;5027;p91"/>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028" name="Google Shape;5028;p91"/>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029" name="Google Shape;5029;p91"/>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030" name="Google Shape;5030;p91"/>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031" name="Google Shape;5031;p91"/>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032" name="Google Shape;5032;p91"/>
            <p:cNvGrpSpPr/>
            <p:nvPr/>
          </p:nvGrpSpPr>
          <p:grpSpPr>
            <a:xfrm>
              <a:off x="3748438" y="1378608"/>
              <a:ext cx="2159202" cy="903971"/>
              <a:chOff x="1683525" y="2179850"/>
              <a:chExt cx="4519050" cy="2134525"/>
            </a:xfrm>
          </p:grpSpPr>
          <p:sp>
            <p:nvSpPr>
              <p:cNvPr id="5033" name="Google Shape;5033;p91"/>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4" name="Google Shape;5034;p91"/>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5" name="Google Shape;5035;p91"/>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6" name="Google Shape;5036;p91"/>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7" name="Google Shape;5037;p91"/>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8" name="Google Shape;5038;p91"/>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39" name="Google Shape;5039;p91"/>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40" name="Google Shape;5040;p91"/>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41" name="Google Shape;5041;p91"/>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42" name="Google Shape;5042;p91"/>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43" name="Google Shape;5043;p91"/>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44" name="Google Shape;5044;p91"/>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045" name="Google Shape;5045;p91"/>
          <p:cNvGraphicFramePr/>
          <p:nvPr/>
        </p:nvGraphicFramePr>
        <p:xfrm>
          <a:off x="5935838" y="2130450"/>
          <a:ext cx="3000000" cy="3000000"/>
        </p:xfrm>
        <a:graphic>
          <a:graphicData uri="http://schemas.openxmlformats.org/drawingml/2006/table">
            <a:tbl>
              <a:tblPr>
                <a:noFill/>
                <a:tableStyleId>{CF853A15-8AC7-4A5E-8E06-6DD446F8B575}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046" name="Google Shape;5046;p91"/>
          <p:cNvGrpSpPr/>
          <p:nvPr/>
        </p:nvGrpSpPr>
        <p:grpSpPr>
          <a:xfrm>
            <a:off x="5913087" y="3189047"/>
            <a:ext cx="2519825" cy="1001454"/>
            <a:chOff x="1906114" y="789980"/>
            <a:chExt cx="1487676" cy="606868"/>
          </a:xfrm>
        </p:grpSpPr>
        <p:cxnSp>
          <p:nvCxnSpPr>
            <p:cNvPr id="5047" name="Google Shape;5047;p91"/>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048" name="Google Shape;5048;p91"/>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049" name="Google Shape;5049;p91"/>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050" name="Google Shape;5050;p91"/>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051" name="Google Shape;5051;p91"/>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052" name="Google Shape;5052;p91"/>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053" name="Google Shape;5053;p91"/>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054" name="Google Shape;5054;p91"/>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91"/>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91"/>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91"/>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91"/>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91"/>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91"/>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061" name="Google Shape;5061;p91"/>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062" name="Google Shape;5062;p91"/>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063" name="Google Shape;5063;p91"/>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4" name="Google Shape;5064;p91"/>
          <p:cNvGrpSpPr/>
          <p:nvPr/>
        </p:nvGrpSpPr>
        <p:grpSpPr>
          <a:xfrm>
            <a:off x="712562" y="998005"/>
            <a:ext cx="2394370" cy="976502"/>
            <a:chOff x="749309" y="1112739"/>
            <a:chExt cx="2371603" cy="976502"/>
          </a:xfrm>
        </p:grpSpPr>
        <p:sp>
          <p:nvSpPr>
            <p:cNvPr id="5065" name="Google Shape;5065;p91"/>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91"/>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91"/>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91"/>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91"/>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91"/>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91"/>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91"/>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91"/>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91"/>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91"/>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91"/>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91"/>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91"/>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91"/>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91"/>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91"/>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91"/>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91"/>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91"/>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91"/>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91"/>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91"/>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91"/>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91"/>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91"/>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91"/>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91"/>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91"/>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91"/>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91"/>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91"/>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097" name="Google Shape;5097;p91"/>
          <p:cNvGraphicFramePr/>
          <p:nvPr/>
        </p:nvGraphicFramePr>
        <p:xfrm>
          <a:off x="5935863" y="996300"/>
          <a:ext cx="3000000" cy="3000000"/>
        </p:xfrm>
        <a:graphic>
          <a:graphicData uri="http://schemas.openxmlformats.org/drawingml/2006/table">
            <a:tbl>
              <a:tblPr>
                <a:noFill/>
                <a:tableStyleId>{CF853A15-8AC7-4A5E-8E06-6DD446F8B575}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098" name="Google Shape;5098;p91"/>
          <p:cNvGraphicFramePr/>
          <p:nvPr/>
        </p:nvGraphicFramePr>
        <p:xfrm>
          <a:off x="3342575" y="2130450"/>
          <a:ext cx="3000000" cy="3000000"/>
        </p:xfrm>
        <a:graphic>
          <a:graphicData uri="http://schemas.openxmlformats.org/drawingml/2006/table">
            <a:tbl>
              <a:tblPr>
                <a:noFill/>
                <a:tableStyleId>{CF853A15-8AC7-4A5E-8E06-6DD446F8B575}</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99" name="Google Shape;5099;p91"/>
          <p:cNvGrpSpPr/>
          <p:nvPr/>
        </p:nvGrpSpPr>
        <p:grpSpPr>
          <a:xfrm>
            <a:off x="4086504" y="2517093"/>
            <a:ext cx="1517436" cy="74460"/>
            <a:chOff x="3980086" y="2804397"/>
            <a:chExt cx="1227600" cy="66900"/>
          </a:xfrm>
        </p:grpSpPr>
        <p:sp>
          <p:nvSpPr>
            <p:cNvPr id="5100" name="Google Shape;5100;p9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9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91"/>
          <p:cNvGrpSpPr/>
          <p:nvPr/>
        </p:nvGrpSpPr>
        <p:grpSpPr>
          <a:xfrm>
            <a:off x="4711569" y="2809680"/>
            <a:ext cx="892956" cy="74460"/>
            <a:chOff x="3980086" y="2804397"/>
            <a:chExt cx="1227600" cy="66900"/>
          </a:xfrm>
        </p:grpSpPr>
        <p:sp>
          <p:nvSpPr>
            <p:cNvPr id="5103" name="Google Shape;5103;p91"/>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91"/>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5" name="Google Shape;5105;p91"/>
          <p:cNvGrpSpPr/>
          <p:nvPr/>
        </p:nvGrpSpPr>
        <p:grpSpPr>
          <a:xfrm>
            <a:off x="3344661" y="3168563"/>
            <a:ext cx="2363244" cy="1005943"/>
            <a:chOff x="3358415" y="3361302"/>
            <a:chExt cx="2363244" cy="1024695"/>
          </a:xfrm>
        </p:grpSpPr>
        <p:grpSp>
          <p:nvGrpSpPr>
            <p:cNvPr id="5106" name="Google Shape;5106;p91"/>
            <p:cNvGrpSpPr/>
            <p:nvPr/>
          </p:nvGrpSpPr>
          <p:grpSpPr>
            <a:xfrm>
              <a:off x="3358415" y="3361302"/>
              <a:ext cx="441300" cy="1024695"/>
              <a:chOff x="3358415" y="3361302"/>
              <a:chExt cx="441300" cy="1024695"/>
            </a:xfrm>
          </p:grpSpPr>
          <p:sp>
            <p:nvSpPr>
              <p:cNvPr id="5107" name="Google Shape;5107;p91"/>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91"/>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91"/>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91"/>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91"/>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91"/>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3" name="Google Shape;5113;p91"/>
            <p:cNvGrpSpPr/>
            <p:nvPr/>
          </p:nvGrpSpPr>
          <p:grpSpPr>
            <a:xfrm>
              <a:off x="3838901" y="3361302"/>
              <a:ext cx="441300" cy="1024695"/>
              <a:chOff x="3838901" y="3361302"/>
              <a:chExt cx="441300" cy="1024695"/>
            </a:xfrm>
          </p:grpSpPr>
          <p:sp>
            <p:nvSpPr>
              <p:cNvPr id="5114" name="Google Shape;5114;p91"/>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91"/>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91"/>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91"/>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91"/>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91"/>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0" name="Google Shape;5120;p91"/>
            <p:cNvGrpSpPr/>
            <p:nvPr/>
          </p:nvGrpSpPr>
          <p:grpSpPr>
            <a:xfrm>
              <a:off x="4319387" y="3361302"/>
              <a:ext cx="441300" cy="1024695"/>
              <a:chOff x="4319387" y="3361302"/>
              <a:chExt cx="441300" cy="1024695"/>
            </a:xfrm>
          </p:grpSpPr>
          <p:sp>
            <p:nvSpPr>
              <p:cNvPr id="5121" name="Google Shape;5121;p91"/>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91"/>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91"/>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91"/>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91"/>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91"/>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7" name="Google Shape;5127;p91"/>
            <p:cNvGrpSpPr/>
            <p:nvPr/>
          </p:nvGrpSpPr>
          <p:grpSpPr>
            <a:xfrm>
              <a:off x="4799873" y="3361302"/>
              <a:ext cx="441300" cy="1024695"/>
              <a:chOff x="4799873" y="3361302"/>
              <a:chExt cx="441300" cy="1024695"/>
            </a:xfrm>
          </p:grpSpPr>
          <p:sp>
            <p:nvSpPr>
              <p:cNvPr id="5128" name="Google Shape;5128;p91"/>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91"/>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91"/>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91"/>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91"/>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91"/>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4" name="Google Shape;5134;p91"/>
            <p:cNvGrpSpPr/>
            <p:nvPr/>
          </p:nvGrpSpPr>
          <p:grpSpPr>
            <a:xfrm>
              <a:off x="5280360" y="3361302"/>
              <a:ext cx="441300" cy="1024695"/>
              <a:chOff x="5280360" y="3361302"/>
              <a:chExt cx="441300" cy="1024695"/>
            </a:xfrm>
          </p:grpSpPr>
          <p:sp>
            <p:nvSpPr>
              <p:cNvPr id="5135" name="Google Shape;5135;p91"/>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91"/>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91"/>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91"/>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91"/>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91"/>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141" name="Google Shape;5141;p91"/>
          <p:cNvGraphicFramePr/>
          <p:nvPr/>
        </p:nvGraphicFramePr>
        <p:xfrm>
          <a:off x="711088" y="2130450"/>
          <a:ext cx="3000000" cy="3000000"/>
        </p:xfrm>
        <a:graphic>
          <a:graphicData uri="http://schemas.openxmlformats.org/drawingml/2006/table">
            <a:tbl>
              <a:tblPr>
                <a:noFill/>
                <a:tableStyleId>{CF853A15-8AC7-4A5E-8E06-6DD446F8B575}</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142" name="Google Shape;5142;p91"/>
          <p:cNvGrpSpPr/>
          <p:nvPr/>
        </p:nvGrpSpPr>
        <p:grpSpPr>
          <a:xfrm>
            <a:off x="712613" y="3180175"/>
            <a:ext cx="2403614" cy="1005900"/>
            <a:chOff x="726450" y="3372825"/>
            <a:chExt cx="2403614" cy="1005900"/>
          </a:xfrm>
        </p:grpSpPr>
        <p:grpSp>
          <p:nvGrpSpPr>
            <p:cNvPr id="5143" name="Google Shape;5143;p91"/>
            <p:cNvGrpSpPr/>
            <p:nvPr/>
          </p:nvGrpSpPr>
          <p:grpSpPr>
            <a:xfrm>
              <a:off x="726450" y="3696000"/>
              <a:ext cx="2403614" cy="500898"/>
              <a:chOff x="726450" y="3696000"/>
              <a:chExt cx="2403614" cy="500898"/>
            </a:xfrm>
          </p:grpSpPr>
          <p:sp>
            <p:nvSpPr>
              <p:cNvPr id="5144" name="Google Shape;5144;p91"/>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45" name="Google Shape;5145;p91"/>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146" name="Google Shape;5146;p91"/>
            <p:cNvGrpSpPr/>
            <p:nvPr/>
          </p:nvGrpSpPr>
          <p:grpSpPr>
            <a:xfrm>
              <a:off x="1348050" y="3372825"/>
              <a:ext cx="1720425" cy="1005900"/>
              <a:chOff x="1348050" y="3372825"/>
              <a:chExt cx="1720425" cy="1005900"/>
            </a:xfrm>
          </p:grpSpPr>
          <p:sp>
            <p:nvSpPr>
              <p:cNvPr id="5147" name="Google Shape;5147;p91"/>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48" name="Google Shape;5148;p91"/>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49" name="Google Shape;5149;p91"/>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50" name="Google Shape;5150;p91"/>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51" name="Google Shape;5151;p91"/>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152" name="Google Shape;5152;p91"/>
            <p:cNvGrpSpPr/>
            <p:nvPr/>
          </p:nvGrpSpPr>
          <p:grpSpPr>
            <a:xfrm>
              <a:off x="1455707" y="3731058"/>
              <a:ext cx="1491150" cy="417657"/>
              <a:chOff x="1455707" y="3731058"/>
              <a:chExt cx="1491150" cy="417657"/>
            </a:xfrm>
          </p:grpSpPr>
          <p:grpSp>
            <p:nvGrpSpPr>
              <p:cNvPr id="5153" name="Google Shape;5153;p91"/>
              <p:cNvGrpSpPr/>
              <p:nvPr/>
            </p:nvGrpSpPr>
            <p:grpSpPr>
              <a:xfrm>
                <a:off x="1472938" y="3745828"/>
                <a:ext cx="72126" cy="53788"/>
                <a:chOff x="1472938" y="3745828"/>
                <a:chExt cx="72126" cy="53788"/>
              </a:xfrm>
            </p:grpSpPr>
            <p:sp>
              <p:nvSpPr>
                <p:cNvPr id="5154" name="Google Shape;5154;p91"/>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91"/>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6" name="Google Shape;5156;p91"/>
              <p:cNvGrpSpPr/>
              <p:nvPr/>
            </p:nvGrpSpPr>
            <p:grpSpPr>
              <a:xfrm>
                <a:off x="1819181" y="4089633"/>
                <a:ext cx="72126" cy="53788"/>
                <a:chOff x="1819181" y="4089633"/>
                <a:chExt cx="72126" cy="53788"/>
              </a:xfrm>
            </p:grpSpPr>
            <p:sp>
              <p:nvSpPr>
                <p:cNvPr id="5157" name="Google Shape;5157;p91"/>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91"/>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9" name="Google Shape;5159;p91"/>
              <p:cNvGrpSpPr/>
              <p:nvPr/>
            </p:nvGrpSpPr>
            <p:grpSpPr>
              <a:xfrm>
                <a:off x="1455707" y="4084171"/>
                <a:ext cx="64321" cy="64544"/>
                <a:chOff x="1455707" y="4084171"/>
                <a:chExt cx="64321" cy="64544"/>
              </a:xfrm>
            </p:grpSpPr>
            <p:sp>
              <p:nvSpPr>
                <p:cNvPr id="5160" name="Google Shape;5160;p91"/>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91"/>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91"/>
              <p:cNvGrpSpPr/>
              <p:nvPr/>
            </p:nvGrpSpPr>
            <p:grpSpPr>
              <a:xfrm>
                <a:off x="1818610" y="3731058"/>
                <a:ext cx="64321" cy="64544"/>
                <a:chOff x="1818610" y="3731058"/>
                <a:chExt cx="64321" cy="64544"/>
              </a:xfrm>
            </p:grpSpPr>
            <p:sp>
              <p:nvSpPr>
                <p:cNvPr id="5163" name="Google Shape;5163;p91"/>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91"/>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91"/>
              <p:cNvGrpSpPr/>
              <p:nvPr/>
            </p:nvGrpSpPr>
            <p:grpSpPr>
              <a:xfrm>
                <a:off x="2172491" y="4089633"/>
                <a:ext cx="72126" cy="53788"/>
                <a:chOff x="2172491" y="4089633"/>
                <a:chExt cx="72126" cy="53788"/>
              </a:xfrm>
            </p:grpSpPr>
            <p:sp>
              <p:nvSpPr>
                <p:cNvPr id="5166" name="Google Shape;5166;p91"/>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91"/>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91"/>
              <p:cNvGrpSpPr/>
              <p:nvPr/>
            </p:nvGrpSpPr>
            <p:grpSpPr>
              <a:xfrm>
                <a:off x="2171920" y="3731058"/>
                <a:ext cx="64321" cy="64544"/>
                <a:chOff x="2171920" y="3731058"/>
                <a:chExt cx="64321" cy="64544"/>
              </a:xfrm>
            </p:grpSpPr>
            <p:sp>
              <p:nvSpPr>
                <p:cNvPr id="5169" name="Google Shape;5169;p91"/>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91"/>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1" name="Google Shape;5171;p91"/>
              <p:cNvGrpSpPr/>
              <p:nvPr/>
            </p:nvGrpSpPr>
            <p:grpSpPr>
              <a:xfrm>
                <a:off x="2874730" y="3745828"/>
                <a:ext cx="72126" cy="53788"/>
                <a:chOff x="2874730" y="3745828"/>
                <a:chExt cx="72126" cy="53788"/>
              </a:xfrm>
            </p:grpSpPr>
            <p:sp>
              <p:nvSpPr>
                <p:cNvPr id="5172" name="Google Shape;5172;p91"/>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91"/>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4" name="Google Shape;5174;p91"/>
              <p:cNvGrpSpPr/>
              <p:nvPr/>
            </p:nvGrpSpPr>
            <p:grpSpPr>
              <a:xfrm>
                <a:off x="2878589" y="4081481"/>
                <a:ext cx="64321" cy="64544"/>
                <a:chOff x="2878589" y="4081481"/>
                <a:chExt cx="64321" cy="64544"/>
              </a:xfrm>
            </p:grpSpPr>
            <p:sp>
              <p:nvSpPr>
                <p:cNvPr id="5175" name="Google Shape;5175;p91"/>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91"/>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7" name="Google Shape;5177;p91"/>
              <p:cNvGrpSpPr/>
              <p:nvPr/>
            </p:nvGrpSpPr>
            <p:grpSpPr>
              <a:xfrm>
                <a:off x="2525796" y="4089633"/>
                <a:ext cx="72126" cy="53788"/>
                <a:chOff x="2525796" y="4089633"/>
                <a:chExt cx="72126" cy="53788"/>
              </a:xfrm>
            </p:grpSpPr>
            <p:sp>
              <p:nvSpPr>
                <p:cNvPr id="5178" name="Google Shape;5178;p91"/>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91"/>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91"/>
              <p:cNvGrpSpPr/>
              <p:nvPr/>
            </p:nvGrpSpPr>
            <p:grpSpPr>
              <a:xfrm>
                <a:off x="2525225" y="3731058"/>
                <a:ext cx="64321" cy="64544"/>
                <a:chOff x="2525225" y="3731058"/>
                <a:chExt cx="64321" cy="64544"/>
              </a:xfrm>
            </p:grpSpPr>
            <p:sp>
              <p:nvSpPr>
                <p:cNvPr id="5181" name="Google Shape;5181;p91"/>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91"/>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186"/>
        <p:cNvGrpSpPr/>
        <p:nvPr/>
      </p:nvGrpSpPr>
      <p:grpSpPr>
        <a:xfrm>
          <a:off x="0" y="0"/>
          <a:ext cx="0" cy="0"/>
          <a:chOff x="0" y="0"/>
          <a:chExt cx="0" cy="0"/>
        </a:xfrm>
      </p:grpSpPr>
      <p:grpSp>
        <p:nvGrpSpPr>
          <p:cNvPr id="5187" name="Google Shape;5187;p92"/>
          <p:cNvGrpSpPr/>
          <p:nvPr/>
        </p:nvGrpSpPr>
        <p:grpSpPr>
          <a:xfrm>
            <a:off x="716991" y="971306"/>
            <a:ext cx="845921" cy="690752"/>
            <a:chOff x="732428" y="1198513"/>
            <a:chExt cx="845921" cy="690752"/>
          </a:xfrm>
        </p:grpSpPr>
        <p:grpSp>
          <p:nvGrpSpPr>
            <p:cNvPr id="5188" name="Google Shape;5188;p92"/>
            <p:cNvGrpSpPr/>
            <p:nvPr/>
          </p:nvGrpSpPr>
          <p:grpSpPr>
            <a:xfrm>
              <a:off x="823030" y="1198513"/>
              <a:ext cx="755319" cy="690752"/>
              <a:chOff x="823030" y="1198513"/>
              <a:chExt cx="755319" cy="690752"/>
            </a:xfrm>
          </p:grpSpPr>
          <p:sp>
            <p:nvSpPr>
              <p:cNvPr id="5189" name="Google Shape;5189;p92"/>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92"/>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1" name="Google Shape;5191;p92"/>
            <p:cNvGrpSpPr/>
            <p:nvPr/>
          </p:nvGrpSpPr>
          <p:grpSpPr>
            <a:xfrm>
              <a:off x="732428" y="1239937"/>
              <a:ext cx="739912" cy="607886"/>
              <a:chOff x="732428" y="1239937"/>
              <a:chExt cx="739912" cy="607886"/>
            </a:xfrm>
          </p:grpSpPr>
          <p:sp>
            <p:nvSpPr>
              <p:cNvPr id="5192" name="Google Shape;5192;p92"/>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92"/>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4" name="Google Shape;5194;p92"/>
            <p:cNvGrpSpPr/>
            <p:nvPr/>
          </p:nvGrpSpPr>
          <p:grpSpPr>
            <a:xfrm>
              <a:off x="732428" y="1277018"/>
              <a:ext cx="702832" cy="533758"/>
              <a:chOff x="732428" y="1277018"/>
              <a:chExt cx="702832" cy="533758"/>
            </a:xfrm>
          </p:grpSpPr>
          <p:sp>
            <p:nvSpPr>
              <p:cNvPr id="5195" name="Google Shape;5195;p92"/>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92"/>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7" name="Google Shape;5197;p92"/>
            <p:cNvGrpSpPr/>
            <p:nvPr/>
          </p:nvGrpSpPr>
          <p:grpSpPr>
            <a:xfrm>
              <a:off x="931170" y="1306653"/>
              <a:ext cx="647179" cy="474455"/>
              <a:chOff x="931170" y="1306653"/>
              <a:chExt cx="647179" cy="474455"/>
            </a:xfrm>
          </p:grpSpPr>
          <p:sp>
            <p:nvSpPr>
              <p:cNvPr id="5198" name="Google Shape;5198;p92"/>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92"/>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0" name="Google Shape;5200;p92"/>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1" name="Google Shape;5201;p92"/>
          <p:cNvGrpSpPr/>
          <p:nvPr/>
        </p:nvGrpSpPr>
        <p:grpSpPr>
          <a:xfrm>
            <a:off x="3948600" y="971313"/>
            <a:ext cx="634656" cy="699982"/>
            <a:chOff x="5985650" y="2860025"/>
            <a:chExt cx="1396075" cy="1539775"/>
          </a:xfrm>
        </p:grpSpPr>
        <p:sp>
          <p:nvSpPr>
            <p:cNvPr id="5202" name="Google Shape;5202;p92"/>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92"/>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92"/>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92"/>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92"/>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92"/>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92"/>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92"/>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92"/>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92"/>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92"/>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92"/>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92"/>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92"/>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92"/>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92"/>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92"/>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92"/>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92"/>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92"/>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92"/>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92"/>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92"/>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92"/>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92"/>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92"/>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92"/>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92"/>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92"/>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92"/>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92"/>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92"/>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4" name="Google Shape;5234;p92"/>
          <p:cNvGrpSpPr/>
          <p:nvPr/>
        </p:nvGrpSpPr>
        <p:grpSpPr>
          <a:xfrm>
            <a:off x="4704250" y="971306"/>
            <a:ext cx="725845" cy="699975"/>
            <a:chOff x="4249973" y="1201875"/>
            <a:chExt cx="1958568" cy="1888762"/>
          </a:xfrm>
        </p:grpSpPr>
        <p:sp>
          <p:nvSpPr>
            <p:cNvPr id="5235" name="Google Shape;5235;p92"/>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6" name="Google Shape;5236;p92"/>
            <p:cNvGrpSpPr/>
            <p:nvPr/>
          </p:nvGrpSpPr>
          <p:grpSpPr>
            <a:xfrm>
              <a:off x="5853086" y="1789142"/>
              <a:ext cx="355454" cy="1048099"/>
              <a:chOff x="5576108" y="2016725"/>
              <a:chExt cx="565200" cy="1666560"/>
            </a:xfrm>
          </p:grpSpPr>
          <p:sp>
            <p:nvSpPr>
              <p:cNvPr id="5237" name="Google Shape;5237;p92"/>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38" name="Google Shape;5238;p92"/>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9" name="Google Shape;5239;p92"/>
            <p:cNvGrpSpPr/>
            <p:nvPr/>
          </p:nvGrpSpPr>
          <p:grpSpPr>
            <a:xfrm>
              <a:off x="4869455" y="2691676"/>
              <a:ext cx="1013897" cy="398961"/>
              <a:chOff x="4012057" y="3451825"/>
              <a:chExt cx="1612175" cy="634379"/>
            </a:xfrm>
          </p:grpSpPr>
          <p:sp>
            <p:nvSpPr>
              <p:cNvPr id="5240" name="Google Shape;5240;p92"/>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41" name="Google Shape;5241;p92"/>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2" name="Google Shape;5242;p92"/>
            <p:cNvGrpSpPr/>
            <p:nvPr/>
          </p:nvGrpSpPr>
          <p:grpSpPr>
            <a:xfrm>
              <a:off x="4276937" y="2155961"/>
              <a:ext cx="651965" cy="891358"/>
              <a:chOff x="3069908" y="2599997"/>
              <a:chExt cx="1036675" cy="1417328"/>
            </a:xfrm>
          </p:grpSpPr>
          <p:sp>
            <p:nvSpPr>
              <p:cNvPr id="5243" name="Google Shape;5243;p92"/>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44" name="Google Shape;5244;p92"/>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5" name="Google Shape;5245;p92"/>
            <p:cNvGrpSpPr/>
            <p:nvPr/>
          </p:nvGrpSpPr>
          <p:grpSpPr>
            <a:xfrm>
              <a:off x="5054918" y="1201875"/>
              <a:ext cx="999548" cy="602711"/>
              <a:chOff x="4306958" y="1082925"/>
              <a:chExt cx="1589359" cy="958358"/>
            </a:xfrm>
          </p:grpSpPr>
          <p:sp>
            <p:nvSpPr>
              <p:cNvPr id="5246" name="Google Shape;5246;p92"/>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47" name="Google Shape;5247;p92"/>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8" name="Google Shape;5248;p92"/>
            <p:cNvGrpSpPr/>
            <p:nvPr/>
          </p:nvGrpSpPr>
          <p:grpSpPr>
            <a:xfrm>
              <a:off x="4249973" y="1303451"/>
              <a:ext cx="799317" cy="841334"/>
              <a:chOff x="3027033" y="1244439"/>
              <a:chExt cx="1270977" cy="1337786"/>
            </a:xfrm>
          </p:grpSpPr>
          <p:sp>
            <p:nvSpPr>
              <p:cNvPr id="5249" name="Google Shape;5249;p92"/>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50" name="Google Shape;5250;p92"/>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51" name="Google Shape;5251;p92"/>
          <p:cNvGrpSpPr/>
          <p:nvPr/>
        </p:nvGrpSpPr>
        <p:grpSpPr>
          <a:xfrm>
            <a:off x="4057114" y="1858087"/>
            <a:ext cx="750769" cy="683784"/>
            <a:chOff x="4204684" y="2104422"/>
            <a:chExt cx="699822" cy="637382"/>
          </a:xfrm>
        </p:grpSpPr>
        <p:grpSp>
          <p:nvGrpSpPr>
            <p:cNvPr id="5252" name="Google Shape;5252;p92"/>
            <p:cNvGrpSpPr/>
            <p:nvPr/>
          </p:nvGrpSpPr>
          <p:grpSpPr>
            <a:xfrm>
              <a:off x="4204684" y="2430067"/>
              <a:ext cx="342957" cy="311738"/>
              <a:chOff x="4204684" y="2430067"/>
              <a:chExt cx="342957" cy="311738"/>
            </a:xfrm>
          </p:grpSpPr>
          <p:sp>
            <p:nvSpPr>
              <p:cNvPr id="5253" name="Google Shape;5253;p92"/>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92"/>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92"/>
            <p:cNvGrpSpPr/>
            <p:nvPr/>
          </p:nvGrpSpPr>
          <p:grpSpPr>
            <a:xfrm>
              <a:off x="4561586" y="2430067"/>
              <a:ext cx="342920" cy="311738"/>
              <a:chOff x="4561586" y="2430067"/>
              <a:chExt cx="342920" cy="311738"/>
            </a:xfrm>
          </p:grpSpPr>
          <p:sp>
            <p:nvSpPr>
              <p:cNvPr id="5256" name="Google Shape;5256;p92"/>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92"/>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92"/>
            <p:cNvGrpSpPr/>
            <p:nvPr/>
          </p:nvGrpSpPr>
          <p:grpSpPr>
            <a:xfrm>
              <a:off x="4561586" y="2104422"/>
              <a:ext cx="342920" cy="311738"/>
              <a:chOff x="4561586" y="2104422"/>
              <a:chExt cx="342920" cy="311738"/>
            </a:xfrm>
          </p:grpSpPr>
          <p:sp>
            <p:nvSpPr>
              <p:cNvPr id="5259" name="Google Shape;5259;p92"/>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92"/>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1" name="Google Shape;5261;p92"/>
            <p:cNvGrpSpPr/>
            <p:nvPr/>
          </p:nvGrpSpPr>
          <p:grpSpPr>
            <a:xfrm>
              <a:off x="4204684" y="2104422"/>
              <a:ext cx="342957" cy="311664"/>
              <a:chOff x="4204684" y="2104422"/>
              <a:chExt cx="342957" cy="311664"/>
            </a:xfrm>
          </p:grpSpPr>
          <p:sp>
            <p:nvSpPr>
              <p:cNvPr id="5262" name="Google Shape;5262;p92"/>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92"/>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4" name="Google Shape;5264;p92"/>
          <p:cNvGrpSpPr/>
          <p:nvPr/>
        </p:nvGrpSpPr>
        <p:grpSpPr>
          <a:xfrm>
            <a:off x="5521547" y="971301"/>
            <a:ext cx="660591" cy="688867"/>
            <a:chOff x="5830645" y="1267368"/>
            <a:chExt cx="530340" cy="553040"/>
          </a:xfrm>
        </p:grpSpPr>
        <p:sp>
          <p:nvSpPr>
            <p:cNvPr id="5265" name="Google Shape;5265;p92"/>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6" name="Google Shape;5266;p92"/>
            <p:cNvGrpSpPr/>
            <p:nvPr/>
          </p:nvGrpSpPr>
          <p:grpSpPr>
            <a:xfrm>
              <a:off x="5830645" y="1267368"/>
              <a:ext cx="259743" cy="269909"/>
              <a:chOff x="5830645" y="1267368"/>
              <a:chExt cx="259743" cy="269909"/>
            </a:xfrm>
          </p:grpSpPr>
          <p:sp>
            <p:nvSpPr>
              <p:cNvPr id="5267" name="Google Shape;5267;p92"/>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92"/>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9" name="Google Shape;5269;p92"/>
            <p:cNvGrpSpPr/>
            <p:nvPr/>
          </p:nvGrpSpPr>
          <p:grpSpPr>
            <a:xfrm>
              <a:off x="6101293" y="1267368"/>
              <a:ext cx="259692" cy="269909"/>
              <a:chOff x="6101293" y="1267368"/>
              <a:chExt cx="259692" cy="269909"/>
            </a:xfrm>
          </p:grpSpPr>
          <p:sp>
            <p:nvSpPr>
              <p:cNvPr id="5270" name="Google Shape;5270;p92"/>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92"/>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2" name="Google Shape;5272;p92"/>
            <p:cNvGrpSpPr/>
            <p:nvPr/>
          </p:nvGrpSpPr>
          <p:grpSpPr>
            <a:xfrm>
              <a:off x="5830645" y="1550500"/>
              <a:ext cx="259692" cy="269909"/>
              <a:chOff x="5830645" y="1550500"/>
              <a:chExt cx="259692" cy="269909"/>
            </a:xfrm>
          </p:grpSpPr>
          <p:sp>
            <p:nvSpPr>
              <p:cNvPr id="5273" name="Google Shape;5273;p92"/>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92"/>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5" name="Google Shape;5275;p92"/>
            <p:cNvGrpSpPr/>
            <p:nvPr/>
          </p:nvGrpSpPr>
          <p:grpSpPr>
            <a:xfrm>
              <a:off x="6101293" y="1550500"/>
              <a:ext cx="259692" cy="269909"/>
              <a:chOff x="6101293" y="1550500"/>
              <a:chExt cx="259692" cy="269909"/>
            </a:xfrm>
          </p:grpSpPr>
          <p:sp>
            <p:nvSpPr>
              <p:cNvPr id="5276" name="Google Shape;5276;p92"/>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92"/>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78" name="Google Shape;5278;p92"/>
          <p:cNvGrpSpPr/>
          <p:nvPr/>
        </p:nvGrpSpPr>
        <p:grpSpPr>
          <a:xfrm>
            <a:off x="723700" y="1861760"/>
            <a:ext cx="697154" cy="679574"/>
            <a:chOff x="2679875" y="2361475"/>
            <a:chExt cx="780425" cy="760575"/>
          </a:xfrm>
        </p:grpSpPr>
        <p:sp>
          <p:nvSpPr>
            <p:cNvPr id="5279" name="Google Shape;5279;p92"/>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92"/>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92"/>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92"/>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92"/>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92"/>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5" name="Google Shape;5285;p92"/>
          <p:cNvGrpSpPr/>
          <p:nvPr/>
        </p:nvGrpSpPr>
        <p:grpSpPr>
          <a:xfrm>
            <a:off x="3122859" y="971352"/>
            <a:ext cx="735829" cy="684547"/>
            <a:chOff x="3351965" y="1148808"/>
            <a:chExt cx="750770" cy="698375"/>
          </a:xfrm>
        </p:grpSpPr>
        <p:grpSp>
          <p:nvGrpSpPr>
            <p:cNvPr id="5286" name="Google Shape;5286;p92"/>
            <p:cNvGrpSpPr/>
            <p:nvPr/>
          </p:nvGrpSpPr>
          <p:grpSpPr>
            <a:xfrm>
              <a:off x="3586796" y="1148808"/>
              <a:ext cx="294857" cy="286830"/>
              <a:chOff x="3750225" y="1774000"/>
              <a:chExt cx="149575" cy="145525"/>
            </a:xfrm>
          </p:grpSpPr>
          <p:sp>
            <p:nvSpPr>
              <p:cNvPr id="5287" name="Google Shape;5287;p92"/>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92"/>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9" name="Google Shape;5289;p92"/>
            <p:cNvGrpSpPr/>
            <p:nvPr/>
          </p:nvGrpSpPr>
          <p:grpSpPr>
            <a:xfrm>
              <a:off x="3779245" y="1375768"/>
              <a:ext cx="323490" cy="286978"/>
              <a:chOff x="3847850" y="1889150"/>
              <a:chExt cx="164100" cy="145600"/>
            </a:xfrm>
          </p:grpSpPr>
          <p:sp>
            <p:nvSpPr>
              <p:cNvPr id="5290" name="Google Shape;5290;p92"/>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92"/>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2" name="Google Shape;5292;p92"/>
            <p:cNvGrpSpPr/>
            <p:nvPr/>
          </p:nvGrpSpPr>
          <p:grpSpPr>
            <a:xfrm>
              <a:off x="3351965" y="1330435"/>
              <a:ext cx="295449" cy="285401"/>
              <a:chOff x="3631100" y="1866150"/>
              <a:chExt cx="149875" cy="144800"/>
            </a:xfrm>
          </p:grpSpPr>
          <p:sp>
            <p:nvSpPr>
              <p:cNvPr id="5293" name="Google Shape;5293;p92"/>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92"/>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5" name="Google Shape;5295;p92"/>
            <p:cNvGrpSpPr/>
            <p:nvPr/>
          </p:nvGrpSpPr>
          <p:grpSpPr>
            <a:xfrm>
              <a:off x="3548208" y="1560352"/>
              <a:ext cx="294808" cy="286830"/>
              <a:chOff x="3730650" y="1982800"/>
              <a:chExt cx="149550" cy="145525"/>
            </a:xfrm>
          </p:grpSpPr>
          <p:sp>
            <p:nvSpPr>
              <p:cNvPr id="5296" name="Google Shape;5296;p92"/>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92"/>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8" name="Google Shape;5298;p92"/>
          <p:cNvGrpSpPr/>
          <p:nvPr/>
        </p:nvGrpSpPr>
        <p:grpSpPr>
          <a:xfrm>
            <a:off x="7624512" y="971306"/>
            <a:ext cx="804565" cy="677795"/>
            <a:chOff x="7636443" y="1204988"/>
            <a:chExt cx="804565" cy="677795"/>
          </a:xfrm>
        </p:grpSpPr>
        <p:grpSp>
          <p:nvGrpSpPr>
            <p:cNvPr id="5299" name="Google Shape;5299;p92"/>
            <p:cNvGrpSpPr/>
            <p:nvPr/>
          </p:nvGrpSpPr>
          <p:grpSpPr>
            <a:xfrm>
              <a:off x="7636443" y="1509705"/>
              <a:ext cx="804565" cy="373078"/>
              <a:chOff x="7636443" y="1509705"/>
              <a:chExt cx="804565" cy="373078"/>
            </a:xfrm>
          </p:grpSpPr>
          <p:sp>
            <p:nvSpPr>
              <p:cNvPr id="5300" name="Google Shape;5300;p92"/>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92"/>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2" name="Google Shape;5302;p92"/>
            <p:cNvGrpSpPr/>
            <p:nvPr/>
          </p:nvGrpSpPr>
          <p:grpSpPr>
            <a:xfrm>
              <a:off x="7636443" y="1408133"/>
              <a:ext cx="804565" cy="373078"/>
              <a:chOff x="7636443" y="1408133"/>
              <a:chExt cx="804565" cy="373078"/>
            </a:xfrm>
          </p:grpSpPr>
          <p:sp>
            <p:nvSpPr>
              <p:cNvPr id="5303" name="Google Shape;5303;p92"/>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92"/>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5" name="Google Shape;5305;p92"/>
            <p:cNvGrpSpPr/>
            <p:nvPr/>
          </p:nvGrpSpPr>
          <p:grpSpPr>
            <a:xfrm>
              <a:off x="7636443" y="1306560"/>
              <a:ext cx="804565" cy="373078"/>
              <a:chOff x="7636443" y="1306560"/>
              <a:chExt cx="804565" cy="373078"/>
            </a:xfrm>
          </p:grpSpPr>
          <p:sp>
            <p:nvSpPr>
              <p:cNvPr id="5306" name="Google Shape;5306;p92"/>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92"/>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8" name="Google Shape;5308;p92"/>
            <p:cNvGrpSpPr/>
            <p:nvPr/>
          </p:nvGrpSpPr>
          <p:grpSpPr>
            <a:xfrm>
              <a:off x="7636443" y="1204988"/>
              <a:ext cx="804565" cy="373078"/>
              <a:chOff x="7636443" y="1204988"/>
              <a:chExt cx="804565" cy="373078"/>
            </a:xfrm>
          </p:grpSpPr>
          <p:sp>
            <p:nvSpPr>
              <p:cNvPr id="5309" name="Google Shape;5309;p92"/>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92"/>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11" name="Google Shape;5311;p92"/>
          <p:cNvGrpSpPr/>
          <p:nvPr/>
        </p:nvGrpSpPr>
        <p:grpSpPr>
          <a:xfrm>
            <a:off x="4963358" y="1878721"/>
            <a:ext cx="661339" cy="661188"/>
            <a:chOff x="3990000" y="975400"/>
            <a:chExt cx="3934200" cy="3933300"/>
          </a:xfrm>
        </p:grpSpPr>
        <p:sp>
          <p:nvSpPr>
            <p:cNvPr id="5312" name="Google Shape;5312;p92"/>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92"/>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92"/>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92"/>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6" name="Google Shape;5316;p92"/>
          <p:cNvGrpSpPr/>
          <p:nvPr/>
        </p:nvGrpSpPr>
        <p:grpSpPr>
          <a:xfrm>
            <a:off x="6607006" y="1857359"/>
            <a:ext cx="868881" cy="684241"/>
            <a:chOff x="6598259" y="2078634"/>
            <a:chExt cx="868881" cy="684241"/>
          </a:xfrm>
        </p:grpSpPr>
        <p:sp>
          <p:nvSpPr>
            <p:cNvPr id="5317" name="Google Shape;5317;p92"/>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92"/>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92"/>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92"/>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92"/>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92"/>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3" name="Google Shape;5323;p92"/>
            <p:cNvGrpSpPr/>
            <p:nvPr/>
          </p:nvGrpSpPr>
          <p:grpSpPr>
            <a:xfrm>
              <a:off x="6808175" y="2078634"/>
              <a:ext cx="452229" cy="684241"/>
              <a:chOff x="6808175" y="2078634"/>
              <a:chExt cx="452229" cy="684241"/>
            </a:xfrm>
          </p:grpSpPr>
          <p:sp>
            <p:nvSpPr>
              <p:cNvPr id="5324" name="Google Shape;5324;p92"/>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92"/>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92"/>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92"/>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92"/>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92"/>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0" name="Google Shape;5330;p92"/>
              <p:cNvGrpSpPr/>
              <p:nvPr/>
            </p:nvGrpSpPr>
            <p:grpSpPr>
              <a:xfrm>
                <a:off x="6821586" y="2078634"/>
                <a:ext cx="426871" cy="684241"/>
                <a:chOff x="6821586" y="2078634"/>
                <a:chExt cx="426871" cy="684241"/>
              </a:xfrm>
            </p:grpSpPr>
            <p:grpSp>
              <p:nvGrpSpPr>
                <p:cNvPr id="5331" name="Google Shape;5331;p92"/>
                <p:cNvGrpSpPr/>
                <p:nvPr/>
              </p:nvGrpSpPr>
              <p:grpSpPr>
                <a:xfrm>
                  <a:off x="6821586" y="2078634"/>
                  <a:ext cx="426871" cy="684241"/>
                  <a:chOff x="6821586" y="2078634"/>
                  <a:chExt cx="426871" cy="684241"/>
                </a:xfrm>
              </p:grpSpPr>
              <p:sp>
                <p:nvSpPr>
                  <p:cNvPr id="5332" name="Google Shape;5332;p92"/>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92"/>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92"/>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92"/>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92"/>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92"/>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92"/>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92"/>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92"/>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92"/>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92"/>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92"/>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92"/>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92"/>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92"/>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92"/>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92"/>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92"/>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92"/>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51" name="Google Shape;5351;p92"/>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92"/>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92"/>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92"/>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92"/>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92"/>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57" name="Google Shape;5357;p92"/>
          <p:cNvGrpSpPr/>
          <p:nvPr/>
        </p:nvGrpSpPr>
        <p:grpSpPr>
          <a:xfrm>
            <a:off x="5780173" y="1862968"/>
            <a:ext cx="671358" cy="671358"/>
            <a:chOff x="6535625" y="760425"/>
            <a:chExt cx="1665900" cy="1665900"/>
          </a:xfrm>
        </p:grpSpPr>
        <p:sp>
          <p:nvSpPr>
            <p:cNvPr id="5358" name="Google Shape;5358;p92"/>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92"/>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92"/>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92"/>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2" name="Google Shape;5362;p92"/>
          <p:cNvGrpSpPr/>
          <p:nvPr/>
        </p:nvGrpSpPr>
        <p:grpSpPr>
          <a:xfrm>
            <a:off x="716989" y="3531368"/>
            <a:ext cx="1340789" cy="640830"/>
            <a:chOff x="238125" y="1151100"/>
            <a:chExt cx="7139450" cy="3412300"/>
          </a:xfrm>
        </p:grpSpPr>
        <p:sp>
          <p:nvSpPr>
            <p:cNvPr id="5363" name="Google Shape;5363;p92"/>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92"/>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92"/>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92"/>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92"/>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92"/>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92"/>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92"/>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92"/>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92"/>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92"/>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92"/>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92"/>
          <p:cNvGrpSpPr/>
          <p:nvPr/>
        </p:nvGrpSpPr>
        <p:grpSpPr>
          <a:xfrm>
            <a:off x="5584212" y="2734649"/>
            <a:ext cx="985357" cy="585764"/>
            <a:chOff x="5145061" y="2881789"/>
            <a:chExt cx="1107641" cy="658458"/>
          </a:xfrm>
        </p:grpSpPr>
        <p:grpSp>
          <p:nvGrpSpPr>
            <p:cNvPr id="5376" name="Google Shape;5376;p92"/>
            <p:cNvGrpSpPr/>
            <p:nvPr/>
          </p:nvGrpSpPr>
          <p:grpSpPr>
            <a:xfrm>
              <a:off x="5722989" y="3244587"/>
              <a:ext cx="529713" cy="295659"/>
              <a:chOff x="5722989" y="3244587"/>
              <a:chExt cx="529713" cy="295659"/>
            </a:xfrm>
          </p:grpSpPr>
          <p:sp>
            <p:nvSpPr>
              <p:cNvPr id="5377" name="Google Shape;5377;p92"/>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78" name="Google Shape;5378;p92"/>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79" name="Google Shape;5379;p92"/>
            <p:cNvGrpSpPr/>
            <p:nvPr/>
          </p:nvGrpSpPr>
          <p:grpSpPr>
            <a:xfrm>
              <a:off x="5145061" y="3244587"/>
              <a:ext cx="536807" cy="295659"/>
              <a:chOff x="5145061" y="3244587"/>
              <a:chExt cx="536807" cy="295659"/>
            </a:xfrm>
          </p:grpSpPr>
          <p:sp>
            <p:nvSpPr>
              <p:cNvPr id="5380" name="Google Shape;5380;p92"/>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81" name="Google Shape;5381;p92"/>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82" name="Google Shape;5382;p92"/>
            <p:cNvGrpSpPr/>
            <p:nvPr/>
          </p:nvGrpSpPr>
          <p:grpSpPr>
            <a:xfrm>
              <a:off x="5341327" y="2898245"/>
              <a:ext cx="532309" cy="614891"/>
              <a:chOff x="5341327" y="2898245"/>
              <a:chExt cx="532309" cy="614891"/>
            </a:xfrm>
          </p:grpSpPr>
          <p:sp>
            <p:nvSpPr>
              <p:cNvPr id="5383" name="Google Shape;5383;p92"/>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84" name="Google Shape;5384;p92"/>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85" name="Google Shape;5385;p92"/>
            <p:cNvGrpSpPr/>
            <p:nvPr/>
          </p:nvGrpSpPr>
          <p:grpSpPr>
            <a:xfrm>
              <a:off x="5532290" y="2881789"/>
              <a:ext cx="620516" cy="305456"/>
              <a:chOff x="5532290" y="2881789"/>
              <a:chExt cx="620516" cy="305456"/>
            </a:xfrm>
          </p:grpSpPr>
          <p:sp>
            <p:nvSpPr>
              <p:cNvPr id="5386" name="Google Shape;5386;p92"/>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87" name="Google Shape;5387;p92"/>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388" name="Google Shape;5388;p92"/>
          <p:cNvGrpSpPr/>
          <p:nvPr/>
        </p:nvGrpSpPr>
        <p:grpSpPr>
          <a:xfrm>
            <a:off x="8163135" y="3526707"/>
            <a:ext cx="269068" cy="645491"/>
            <a:chOff x="7026852" y="3311869"/>
            <a:chExt cx="434331" cy="1041954"/>
          </a:xfrm>
        </p:grpSpPr>
        <p:sp>
          <p:nvSpPr>
            <p:cNvPr id="5389" name="Google Shape;5389;p92"/>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92"/>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92"/>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2" name="Google Shape;5392;p92"/>
          <p:cNvGrpSpPr/>
          <p:nvPr/>
        </p:nvGrpSpPr>
        <p:grpSpPr>
          <a:xfrm>
            <a:off x="6179716" y="3565945"/>
            <a:ext cx="293882" cy="293836"/>
            <a:chOff x="4873519" y="3311869"/>
            <a:chExt cx="499374" cy="499296"/>
          </a:xfrm>
        </p:grpSpPr>
        <p:sp>
          <p:nvSpPr>
            <p:cNvPr id="5393" name="Google Shape;5393;p92"/>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92"/>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5" name="Google Shape;5395;p92"/>
          <p:cNvGrpSpPr/>
          <p:nvPr/>
        </p:nvGrpSpPr>
        <p:grpSpPr>
          <a:xfrm>
            <a:off x="6179716" y="3878316"/>
            <a:ext cx="293882" cy="293882"/>
            <a:chOff x="4873519" y="3875839"/>
            <a:chExt cx="499374" cy="499374"/>
          </a:xfrm>
        </p:grpSpPr>
        <p:sp>
          <p:nvSpPr>
            <p:cNvPr id="5396" name="Google Shape;5396;p92"/>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92"/>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8" name="Google Shape;5398;p92"/>
          <p:cNvGrpSpPr/>
          <p:nvPr/>
        </p:nvGrpSpPr>
        <p:grpSpPr>
          <a:xfrm>
            <a:off x="2410244" y="1850269"/>
            <a:ext cx="698104" cy="698208"/>
            <a:chOff x="2565073" y="2075876"/>
            <a:chExt cx="672482" cy="672518"/>
          </a:xfrm>
        </p:grpSpPr>
        <p:sp>
          <p:nvSpPr>
            <p:cNvPr id="5399" name="Google Shape;5399;p92"/>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92"/>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92"/>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92"/>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92"/>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92"/>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5" name="Google Shape;5405;p92"/>
          <p:cNvGrpSpPr/>
          <p:nvPr/>
        </p:nvGrpSpPr>
        <p:grpSpPr>
          <a:xfrm>
            <a:off x="5633655" y="3534869"/>
            <a:ext cx="438354" cy="637329"/>
            <a:chOff x="1697726" y="3244179"/>
            <a:chExt cx="788124" cy="1146069"/>
          </a:xfrm>
        </p:grpSpPr>
        <p:sp>
          <p:nvSpPr>
            <p:cNvPr id="5406" name="Google Shape;5406;p92"/>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92"/>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08" name="Google Shape;5408;p92"/>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9" name="Google Shape;5409;p92"/>
          <p:cNvGrpSpPr/>
          <p:nvPr/>
        </p:nvGrpSpPr>
        <p:grpSpPr>
          <a:xfrm>
            <a:off x="7634869" y="1863232"/>
            <a:ext cx="799565" cy="670282"/>
            <a:chOff x="7617850" y="2063282"/>
            <a:chExt cx="799565" cy="670282"/>
          </a:xfrm>
        </p:grpSpPr>
        <p:cxnSp>
          <p:nvCxnSpPr>
            <p:cNvPr id="5410" name="Google Shape;5410;p92"/>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11" name="Google Shape;5411;p92"/>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12" name="Google Shape;5412;p92"/>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13" name="Google Shape;5413;p92"/>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414" name="Google Shape;5414;p92"/>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415" name="Google Shape;5415;p92"/>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416" name="Google Shape;5416;p92"/>
            <p:cNvGrpSpPr/>
            <p:nvPr/>
          </p:nvGrpSpPr>
          <p:grpSpPr>
            <a:xfrm>
              <a:off x="7734309" y="2063282"/>
              <a:ext cx="570957" cy="620095"/>
              <a:chOff x="7734309" y="2063282"/>
              <a:chExt cx="570957" cy="620095"/>
            </a:xfrm>
          </p:grpSpPr>
          <p:grpSp>
            <p:nvGrpSpPr>
              <p:cNvPr id="5417" name="Google Shape;5417;p92"/>
              <p:cNvGrpSpPr/>
              <p:nvPr/>
            </p:nvGrpSpPr>
            <p:grpSpPr>
              <a:xfrm>
                <a:off x="8031573" y="2063282"/>
                <a:ext cx="273693" cy="620095"/>
                <a:chOff x="8031573" y="2063282"/>
                <a:chExt cx="273693" cy="620095"/>
              </a:xfrm>
            </p:grpSpPr>
            <p:sp>
              <p:nvSpPr>
                <p:cNvPr id="5418" name="Google Shape;5418;p9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9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9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9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2" name="Google Shape;5422;p92"/>
              <p:cNvGrpSpPr/>
              <p:nvPr/>
            </p:nvGrpSpPr>
            <p:grpSpPr>
              <a:xfrm flipH="1">
                <a:off x="7734309" y="2063282"/>
                <a:ext cx="273693" cy="620095"/>
                <a:chOff x="8031573" y="2063282"/>
                <a:chExt cx="273693" cy="620095"/>
              </a:xfrm>
            </p:grpSpPr>
            <p:sp>
              <p:nvSpPr>
                <p:cNvPr id="5423" name="Google Shape;5423;p92"/>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92"/>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92"/>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92"/>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427" name="Google Shape;5427;p92"/>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92"/>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9" name="Google Shape;5429;p92"/>
          <p:cNvGrpSpPr/>
          <p:nvPr/>
        </p:nvGrpSpPr>
        <p:grpSpPr>
          <a:xfrm>
            <a:off x="7821475" y="2716715"/>
            <a:ext cx="602567" cy="601884"/>
            <a:chOff x="1186975" y="238125"/>
            <a:chExt cx="5244275" cy="5238325"/>
          </a:xfrm>
        </p:grpSpPr>
        <p:sp>
          <p:nvSpPr>
            <p:cNvPr id="5430" name="Google Shape;5430;p92"/>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92"/>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92"/>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92"/>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4" name="Google Shape;5434;p92"/>
          <p:cNvGrpSpPr/>
          <p:nvPr/>
        </p:nvGrpSpPr>
        <p:grpSpPr>
          <a:xfrm>
            <a:off x="3264213" y="1856199"/>
            <a:ext cx="651848" cy="687338"/>
            <a:chOff x="3400515" y="2056248"/>
            <a:chExt cx="698134" cy="735987"/>
          </a:xfrm>
        </p:grpSpPr>
        <p:grpSp>
          <p:nvGrpSpPr>
            <p:cNvPr id="5435" name="Google Shape;5435;p92"/>
            <p:cNvGrpSpPr/>
            <p:nvPr/>
          </p:nvGrpSpPr>
          <p:grpSpPr>
            <a:xfrm>
              <a:off x="3400515" y="2283913"/>
              <a:ext cx="312919" cy="219900"/>
              <a:chOff x="3400515" y="2283913"/>
              <a:chExt cx="312919" cy="219900"/>
            </a:xfrm>
          </p:grpSpPr>
          <p:sp>
            <p:nvSpPr>
              <p:cNvPr id="5436" name="Google Shape;5436;p92"/>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37" name="Google Shape;5437;p92"/>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438" name="Google Shape;5438;p92"/>
            <p:cNvGrpSpPr/>
            <p:nvPr/>
          </p:nvGrpSpPr>
          <p:grpSpPr>
            <a:xfrm>
              <a:off x="3547823" y="2461089"/>
              <a:ext cx="219900" cy="331146"/>
              <a:chOff x="3547823" y="2461089"/>
              <a:chExt cx="219900" cy="331146"/>
            </a:xfrm>
          </p:grpSpPr>
          <p:sp>
            <p:nvSpPr>
              <p:cNvPr id="5439" name="Google Shape;5439;p92"/>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40" name="Google Shape;5440;p92"/>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441" name="Google Shape;5441;p92"/>
            <p:cNvGrpSpPr/>
            <p:nvPr/>
          </p:nvGrpSpPr>
          <p:grpSpPr>
            <a:xfrm>
              <a:off x="3734138" y="2461089"/>
              <a:ext cx="219900" cy="331146"/>
              <a:chOff x="3734138" y="2461089"/>
              <a:chExt cx="219900" cy="331146"/>
            </a:xfrm>
          </p:grpSpPr>
          <p:sp>
            <p:nvSpPr>
              <p:cNvPr id="5442" name="Google Shape;5442;p92"/>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43" name="Google Shape;5443;p92"/>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444" name="Google Shape;5444;p92"/>
            <p:cNvGrpSpPr/>
            <p:nvPr/>
          </p:nvGrpSpPr>
          <p:grpSpPr>
            <a:xfrm>
              <a:off x="3787560" y="2281742"/>
              <a:ext cx="311089" cy="219900"/>
              <a:chOff x="3787560" y="2281742"/>
              <a:chExt cx="311089" cy="219900"/>
            </a:xfrm>
          </p:grpSpPr>
          <p:sp>
            <p:nvSpPr>
              <p:cNvPr id="5445" name="Google Shape;5445;p92"/>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46" name="Google Shape;5446;p92"/>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447" name="Google Shape;5447;p92"/>
            <p:cNvGrpSpPr/>
            <p:nvPr/>
          </p:nvGrpSpPr>
          <p:grpSpPr>
            <a:xfrm>
              <a:off x="3637290" y="2056248"/>
              <a:ext cx="219900" cy="330736"/>
              <a:chOff x="3637290" y="2056248"/>
              <a:chExt cx="219900" cy="330736"/>
            </a:xfrm>
          </p:grpSpPr>
          <p:sp>
            <p:nvSpPr>
              <p:cNvPr id="5448" name="Google Shape;5448;p92"/>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449" name="Google Shape;5449;p92"/>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450" name="Google Shape;5450;p92"/>
          <p:cNvGrpSpPr/>
          <p:nvPr/>
        </p:nvGrpSpPr>
        <p:grpSpPr>
          <a:xfrm>
            <a:off x="2555919" y="2726205"/>
            <a:ext cx="1268144" cy="592394"/>
            <a:chOff x="238125" y="1188750"/>
            <a:chExt cx="7140450" cy="3335550"/>
          </a:xfrm>
        </p:grpSpPr>
        <p:sp>
          <p:nvSpPr>
            <p:cNvPr id="5451" name="Google Shape;5451;p92"/>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92"/>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92"/>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92"/>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92"/>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6" name="Google Shape;5456;p92"/>
          <p:cNvGrpSpPr/>
          <p:nvPr/>
        </p:nvGrpSpPr>
        <p:grpSpPr>
          <a:xfrm>
            <a:off x="6663819" y="2728360"/>
            <a:ext cx="1053944" cy="590147"/>
            <a:chOff x="238125" y="1335475"/>
            <a:chExt cx="5418735" cy="3034175"/>
          </a:xfrm>
        </p:grpSpPr>
        <p:sp>
          <p:nvSpPr>
            <p:cNvPr id="5457" name="Google Shape;5457;p92"/>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92"/>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92"/>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0" name="Google Shape;5460;p92"/>
          <p:cNvGrpSpPr/>
          <p:nvPr/>
        </p:nvGrpSpPr>
        <p:grpSpPr>
          <a:xfrm>
            <a:off x="4094628" y="3533259"/>
            <a:ext cx="1268207" cy="638939"/>
            <a:chOff x="3967651" y="3645904"/>
            <a:chExt cx="1479304" cy="745292"/>
          </a:xfrm>
        </p:grpSpPr>
        <p:grpSp>
          <p:nvGrpSpPr>
            <p:cNvPr id="5461" name="Google Shape;5461;p92"/>
            <p:cNvGrpSpPr/>
            <p:nvPr/>
          </p:nvGrpSpPr>
          <p:grpSpPr>
            <a:xfrm>
              <a:off x="3967651" y="4009026"/>
              <a:ext cx="1479304" cy="382170"/>
              <a:chOff x="3967651" y="4009026"/>
              <a:chExt cx="1479304" cy="382170"/>
            </a:xfrm>
          </p:grpSpPr>
          <p:grpSp>
            <p:nvGrpSpPr>
              <p:cNvPr id="5462" name="Google Shape;5462;p92"/>
              <p:cNvGrpSpPr/>
              <p:nvPr/>
            </p:nvGrpSpPr>
            <p:grpSpPr>
              <a:xfrm>
                <a:off x="4892216" y="4195630"/>
                <a:ext cx="554739" cy="195566"/>
                <a:chOff x="3604375" y="4892160"/>
                <a:chExt cx="1651500" cy="582215"/>
              </a:xfrm>
            </p:grpSpPr>
            <p:sp>
              <p:nvSpPr>
                <p:cNvPr id="5463" name="Google Shape;5463;p92"/>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92"/>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5" name="Google Shape;5465;p92"/>
              <p:cNvGrpSpPr/>
              <p:nvPr/>
            </p:nvGrpSpPr>
            <p:grpSpPr>
              <a:xfrm>
                <a:off x="3967651" y="4146303"/>
                <a:ext cx="579402" cy="244893"/>
                <a:chOff x="851875" y="4745310"/>
                <a:chExt cx="1724925" cy="729065"/>
              </a:xfrm>
            </p:grpSpPr>
            <p:sp>
              <p:nvSpPr>
                <p:cNvPr id="5466" name="Google Shape;5466;p92"/>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92"/>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8" name="Google Shape;5468;p92"/>
              <p:cNvGrpSpPr/>
              <p:nvPr/>
            </p:nvGrpSpPr>
            <p:grpSpPr>
              <a:xfrm>
                <a:off x="4460753" y="4009026"/>
                <a:ext cx="493110" cy="382170"/>
                <a:chOff x="2319875" y="4336625"/>
                <a:chExt cx="1468025" cy="1137750"/>
              </a:xfrm>
            </p:grpSpPr>
            <p:sp>
              <p:nvSpPr>
                <p:cNvPr id="5469" name="Google Shape;5469;p92"/>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92"/>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71" name="Google Shape;5471;p92"/>
            <p:cNvGrpSpPr/>
            <p:nvPr/>
          </p:nvGrpSpPr>
          <p:grpSpPr>
            <a:xfrm>
              <a:off x="4479443" y="3645904"/>
              <a:ext cx="455965" cy="388789"/>
              <a:chOff x="2957425" y="238100"/>
              <a:chExt cx="1910200" cy="1628775"/>
            </a:xfrm>
          </p:grpSpPr>
          <p:sp>
            <p:nvSpPr>
              <p:cNvPr id="5472" name="Google Shape;5472;p92"/>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92"/>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92"/>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92"/>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92"/>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92"/>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92"/>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92"/>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92"/>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92"/>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82" name="Google Shape;5482;p92"/>
          <p:cNvGrpSpPr/>
          <p:nvPr/>
        </p:nvGrpSpPr>
        <p:grpSpPr>
          <a:xfrm>
            <a:off x="2480742" y="3534460"/>
            <a:ext cx="1243128" cy="637739"/>
            <a:chOff x="2496310" y="3693351"/>
            <a:chExt cx="1342906" cy="688926"/>
          </a:xfrm>
        </p:grpSpPr>
        <p:grpSp>
          <p:nvGrpSpPr>
            <p:cNvPr id="5483" name="Google Shape;5483;p92"/>
            <p:cNvGrpSpPr/>
            <p:nvPr/>
          </p:nvGrpSpPr>
          <p:grpSpPr>
            <a:xfrm>
              <a:off x="2496310" y="3693351"/>
              <a:ext cx="1342906" cy="688875"/>
              <a:chOff x="2496310" y="3693351"/>
              <a:chExt cx="1342906" cy="688875"/>
            </a:xfrm>
          </p:grpSpPr>
          <p:sp>
            <p:nvSpPr>
              <p:cNvPr id="5484" name="Google Shape;5484;p92"/>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92"/>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92"/>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92"/>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92"/>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92"/>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90" name="Google Shape;5490;p92"/>
              <p:cNvCxnSpPr>
                <a:stCxn id="548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491" name="Google Shape;5491;p92"/>
              <p:cNvCxnSpPr>
                <a:stCxn id="548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492" name="Google Shape;5492;p92"/>
              <p:cNvCxnSpPr>
                <a:stCxn id="548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93" name="Google Shape;5493;p92"/>
              <p:cNvCxnSpPr>
                <a:stCxn id="548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94" name="Google Shape;5494;p92"/>
              <p:cNvCxnSpPr>
                <a:stCxn id="548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495" name="Google Shape;5495;p92"/>
            <p:cNvGrpSpPr/>
            <p:nvPr/>
          </p:nvGrpSpPr>
          <p:grpSpPr>
            <a:xfrm>
              <a:off x="2675275" y="3930557"/>
              <a:ext cx="1003306" cy="451719"/>
              <a:chOff x="2675275" y="4174282"/>
              <a:chExt cx="1003306" cy="451719"/>
            </a:xfrm>
          </p:grpSpPr>
          <p:sp>
            <p:nvSpPr>
              <p:cNvPr id="5496" name="Google Shape;5496;p92"/>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92"/>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92"/>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99" name="Google Shape;5499;p92"/>
          <p:cNvGrpSpPr/>
          <p:nvPr/>
        </p:nvGrpSpPr>
        <p:grpSpPr>
          <a:xfrm>
            <a:off x="1654412" y="971306"/>
            <a:ext cx="574511" cy="874709"/>
            <a:chOff x="1715404" y="1112080"/>
            <a:chExt cx="642270" cy="977984"/>
          </a:xfrm>
        </p:grpSpPr>
        <p:grpSp>
          <p:nvGrpSpPr>
            <p:cNvPr id="5500" name="Google Shape;5500;p92"/>
            <p:cNvGrpSpPr/>
            <p:nvPr/>
          </p:nvGrpSpPr>
          <p:grpSpPr>
            <a:xfrm>
              <a:off x="1715404" y="1112080"/>
              <a:ext cx="642270" cy="977984"/>
              <a:chOff x="1715404" y="1112080"/>
              <a:chExt cx="642270" cy="977984"/>
            </a:xfrm>
          </p:grpSpPr>
          <p:sp>
            <p:nvSpPr>
              <p:cNvPr id="5501" name="Google Shape;5501;p92"/>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92"/>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3" name="Google Shape;5503;p92"/>
            <p:cNvGrpSpPr/>
            <p:nvPr/>
          </p:nvGrpSpPr>
          <p:grpSpPr>
            <a:xfrm>
              <a:off x="1768927" y="1165603"/>
              <a:ext cx="535225" cy="851367"/>
              <a:chOff x="1768927" y="1165603"/>
              <a:chExt cx="535225" cy="851367"/>
            </a:xfrm>
          </p:grpSpPr>
          <p:sp>
            <p:nvSpPr>
              <p:cNvPr id="5504" name="Google Shape;5504;p92"/>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92"/>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6" name="Google Shape;5506;p92"/>
            <p:cNvGrpSpPr/>
            <p:nvPr/>
          </p:nvGrpSpPr>
          <p:grpSpPr>
            <a:xfrm>
              <a:off x="1822449" y="1219125"/>
              <a:ext cx="428180" cy="718859"/>
              <a:chOff x="1822449" y="1219125"/>
              <a:chExt cx="428180" cy="718859"/>
            </a:xfrm>
          </p:grpSpPr>
          <p:sp>
            <p:nvSpPr>
              <p:cNvPr id="5507" name="Google Shape;5507;p92"/>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92"/>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9" name="Google Shape;5509;p92"/>
            <p:cNvGrpSpPr/>
            <p:nvPr/>
          </p:nvGrpSpPr>
          <p:grpSpPr>
            <a:xfrm>
              <a:off x="1875972" y="1272648"/>
              <a:ext cx="321135" cy="586939"/>
              <a:chOff x="1875972" y="1272648"/>
              <a:chExt cx="321135" cy="586939"/>
            </a:xfrm>
          </p:grpSpPr>
          <p:sp>
            <p:nvSpPr>
              <p:cNvPr id="5510" name="Google Shape;5510;p92"/>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92"/>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12" name="Google Shape;5512;p92"/>
          <p:cNvGrpSpPr/>
          <p:nvPr/>
        </p:nvGrpSpPr>
        <p:grpSpPr>
          <a:xfrm>
            <a:off x="7761573" y="3528028"/>
            <a:ext cx="293855" cy="644170"/>
            <a:chOff x="241025" y="3151575"/>
            <a:chExt cx="293855" cy="644170"/>
          </a:xfrm>
        </p:grpSpPr>
        <p:sp>
          <p:nvSpPr>
            <p:cNvPr id="5513" name="Google Shape;5513;p92"/>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92"/>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5" name="Google Shape;5515;p92"/>
          <p:cNvGrpSpPr/>
          <p:nvPr/>
        </p:nvGrpSpPr>
        <p:grpSpPr>
          <a:xfrm>
            <a:off x="709557" y="2728028"/>
            <a:ext cx="1779649" cy="591620"/>
            <a:chOff x="246070" y="1983375"/>
            <a:chExt cx="1855347" cy="616849"/>
          </a:xfrm>
        </p:grpSpPr>
        <p:sp>
          <p:nvSpPr>
            <p:cNvPr id="5516" name="Google Shape;5516;p92"/>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92"/>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92"/>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92"/>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92"/>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92"/>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92"/>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92"/>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92"/>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5" name="Google Shape;5525;p92"/>
          <p:cNvGrpSpPr/>
          <p:nvPr/>
        </p:nvGrpSpPr>
        <p:grpSpPr>
          <a:xfrm>
            <a:off x="2320424" y="971306"/>
            <a:ext cx="711055" cy="745993"/>
            <a:chOff x="2496269" y="1171698"/>
            <a:chExt cx="761953" cy="799392"/>
          </a:xfrm>
        </p:grpSpPr>
        <p:grpSp>
          <p:nvGrpSpPr>
            <p:cNvPr id="5526" name="Google Shape;5526;p92"/>
            <p:cNvGrpSpPr/>
            <p:nvPr/>
          </p:nvGrpSpPr>
          <p:grpSpPr>
            <a:xfrm>
              <a:off x="2496269" y="1171698"/>
              <a:ext cx="761953" cy="723022"/>
              <a:chOff x="2496269" y="1171698"/>
              <a:chExt cx="761953" cy="723022"/>
            </a:xfrm>
          </p:grpSpPr>
          <p:sp>
            <p:nvSpPr>
              <p:cNvPr id="5527" name="Google Shape;5527;p92"/>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92"/>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9" name="Google Shape;5529;p92"/>
              <p:cNvGrpSpPr/>
              <p:nvPr/>
            </p:nvGrpSpPr>
            <p:grpSpPr>
              <a:xfrm>
                <a:off x="2496269" y="1171698"/>
                <a:ext cx="761953" cy="723022"/>
                <a:chOff x="2496269" y="1120652"/>
                <a:chExt cx="761953" cy="723022"/>
              </a:xfrm>
            </p:grpSpPr>
            <p:grpSp>
              <p:nvGrpSpPr>
                <p:cNvPr id="5530" name="Google Shape;5530;p92"/>
                <p:cNvGrpSpPr/>
                <p:nvPr/>
              </p:nvGrpSpPr>
              <p:grpSpPr>
                <a:xfrm>
                  <a:off x="2496269" y="1120652"/>
                  <a:ext cx="761953" cy="723022"/>
                  <a:chOff x="2496269" y="1120652"/>
                  <a:chExt cx="761953" cy="723022"/>
                </a:xfrm>
              </p:grpSpPr>
              <p:grpSp>
                <p:nvGrpSpPr>
                  <p:cNvPr id="5531" name="Google Shape;5531;p92"/>
                  <p:cNvGrpSpPr/>
                  <p:nvPr/>
                </p:nvGrpSpPr>
                <p:grpSpPr>
                  <a:xfrm>
                    <a:off x="2496269" y="1304589"/>
                    <a:ext cx="407089" cy="305057"/>
                    <a:chOff x="2496269" y="1304589"/>
                    <a:chExt cx="407089" cy="305057"/>
                  </a:xfrm>
                </p:grpSpPr>
                <p:sp>
                  <p:nvSpPr>
                    <p:cNvPr id="5532" name="Google Shape;5532;p92"/>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92"/>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4" name="Google Shape;5534;p92"/>
                  <p:cNvGrpSpPr/>
                  <p:nvPr/>
                </p:nvGrpSpPr>
                <p:grpSpPr>
                  <a:xfrm>
                    <a:off x="2586468" y="1493376"/>
                    <a:ext cx="358850" cy="349656"/>
                    <a:chOff x="2586468" y="1493376"/>
                    <a:chExt cx="358850" cy="349656"/>
                  </a:xfrm>
                </p:grpSpPr>
                <p:sp>
                  <p:nvSpPr>
                    <p:cNvPr id="5535" name="Google Shape;5535;p92"/>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92"/>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92"/>
                  <p:cNvGrpSpPr/>
                  <p:nvPr/>
                </p:nvGrpSpPr>
                <p:grpSpPr>
                  <a:xfrm>
                    <a:off x="2807939" y="1494024"/>
                    <a:ext cx="358857" cy="349650"/>
                    <a:chOff x="2807939" y="1494024"/>
                    <a:chExt cx="358857" cy="349650"/>
                  </a:xfrm>
                </p:grpSpPr>
                <p:sp>
                  <p:nvSpPr>
                    <p:cNvPr id="5538" name="Google Shape;5538;p92"/>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92"/>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0" name="Google Shape;5540;p92"/>
                  <p:cNvGrpSpPr/>
                  <p:nvPr/>
                </p:nvGrpSpPr>
                <p:grpSpPr>
                  <a:xfrm>
                    <a:off x="2851133" y="1305635"/>
                    <a:ext cx="407089" cy="305057"/>
                    <a:chOff x="2851133" y="1305635"/>
                    <a:chExt cx="407089" cy="305057"/>
                  </a:xfrm>
                </p:grpSpPr>
                <p:sp>
                  <p:nvSpPr>
                    <p:cNvPr id="5541" name="Google Shape;5541;p92"/>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92"/>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3" name="Google Shape;5543;p92"/>
                  <p:cNvGrpSpPr/>
                  <p:nvPr/>
                </p:nvGrpSpPr>
                <p:grpSpPr>
                  <a:xfrm>
                    <a:off x="2727495" y="1120652"/>
                    <a:ext cx="300271" cy="396358"/>
                    <a:chOff x="2727495" y="1120652"/>
                    <a:chExt cx="300271" cy="396358"/>
                  </a:xfrm>
                </p:grpSpPr>
                <p:sp>
                  <p:nvSpPr>
                    <p:cNvPr id="5544" name="Google Shape;5544;p92"/>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92"/>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46" name="Google Shape;5546;p92"/>
                <p:cNvGrpSpPr/>
                <p:nvPr/>
              </p:nvGrpSpPr>
              <p:grpSpPr>
                <a:xfrm>
                  <a:off x="2722305" y="1350460"/>
                  <a:ext cx="308357" cy="308344"/>
                  <a:chOff x="2722305" y="1350460"/>
                  <a:chExt cx="308357" cy="308344"/>
                </a:xfrm>
              </p:grpSpPr>
              <p:sp>
                <p:nvSpPr>
                  <p:cNvPr id="5547" name="Google Shape;5547;p92"/>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8" name="Google Shape;5548;p92"/>
                  <p:cNvGrpSpPr/>
                  <p:nvPr/>
                </p:nvGrpSpPr>
                <p:grpSpPr>
                  <a:xfrm>
                    <a:off x="2725064" y="1364529"/>
                    <a:ext cx="297954" cy="280182"/>
                    <a:chOff x="2725064" y="1364529"/>
                    <a:chExt cx="297954" cy="280182"/>
                  </a:xfrm>
                </p:grpSpPr>
                <p:sp>
                  <p:nvSpPr>
                    <p:cNvPr id="5549" name="Google Shape;5549;p92"/>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92"/>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92"/>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92"/>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92"/>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554" name="Google Shape;5554;p92"/>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92"/>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92"/>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92"/>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92"/>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9" name="Google Shape;5559;p92"/>
          <p:cNvGrpSpPr/>
          <p:nvPr/>
        </p:nvGrpSpPr>
        <p:grpSpPr>
          <a:xfrm>
            <a:off x="3909124" y="2727412"/>
            <a:ext cx="1569144" cy="591015"/>
            <a:chOff x="3820100" y="3023049"/>
            <a:chExt cx="1303926" cy="491162"/>
          </a:xfrm>
        </p:grpSpPr>
        <p:grpSp>
          <p:nvGrpSpPr>
            <p:cNvPr id="5560" name="Google Shape;5560;p92"/>
            <p:cNvGrpSpPr/>
            <p:nvPr/>
          </p:nvGrpSpPr>
          <p:grpSpPr>
            <a:xfrm>
              <a:off x="3820100" y="3023072"/>
              <a:ext cx="1303926" cy="491139"/>
              <a:chOff x="3820100" y="3023072"/>
              <a:chExt cx="1303926" cy="491139"/>
            </a:xfrm>
          </p:grpSpPr>
          <p:sp>
            <p:nvSpPr>
              <p:cNvPr id="5561" name="Google Shape;5561;p92"/>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92"/>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3" name="Google Shape;5563;p92"/>
            <p:cNvGrpSpPr/>
            <p:nvPr/>
          </p:nvGrpSpPr>
          <p:grpSpPr>
            <a:xfrm>
              <a:off x="4132439" y="3023645"/>
              <a:ext cx="393633" cy="177096"/>
              <a:chOff x="4132439" y="3023645"/>
              <a:chExt cx="393633" cy="177096"/>
            </a:xfrm>
          </p:grpSpPr>
          <p:sp>
            <p:nvSpPr>
              <p:cNvPr id="5564" name="Google Shape;5564;p92"/>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92"/>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6" name="Google Shape;5566;p92"/>
            <p:cNvGrpSpPr/>
            <p:nvPr/>
          </p:nvGrpSpPr>
          <p:grpSpPr>
            <a:xfrm>
              <a:off x="3921811" y="3023049"/>
              <a:ext cx="1002397" cy="388943"/>
              <a:chOff x="3921811" y="3023049"/>
              <a:chExt cx="1002397" cy="388943"/>
            </a:xfrm>
          </p:grpSpPr>
          <p:sp>
            <p:nvSpPr>
              <p:cNvPr id="5567" name="Google Shape;5567;p92"/>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92"/>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9" name="Google Shape;5569;p92"/>
            <p:cNvGrpSpPr/>
            <p:nvPr/>
          </p:nvGrpSpPr>
          <p:grpSpPr>
            <a:xfrm>
              <a:off x="4023645" y="3023049"/>
              <a:ext cx="683032" cy="286722"/>
              <a:chOff x="4023645" y="3023049"/>
              <a:chExt cx="683032" cy="286722"/>
            </a:xfrm>
          </p:grpSpPr>
          <p:sp>
            <p:nvSpPr>
              <p:cNvPr id="5570" name="Google Shape;5570;p92"/>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92"/>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72" name="Google Shape;5572;p92"/>
          <p:cNvGrpSpPr/>
          <p:nvPr/>
        </p:nvGrpSpPr>
        <p:grpSpPr>
          <a:xfrm>
            <a:off x="1541246" y="1854257"/>
            <a:ext cx="713522" cy="688025"/>
            <a:chOff x="1706078" y="2092648"/>
            <a:chExt cx="660913" cy="637296"/>
          </a:xfrm>
        </p:grpSpPr>
        <p:sp>
          <p:nvSpPr>
            <p:cNvPr id="5573" name="Google Shape;5573;p92"/>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4" name="Google Shape;5574;p92"/>
            <p:cNvGrpSpPr/>
            <p:nvPr/>
          </p:nvGrpSpPr>
          <p:grpSpPr>
            <a:xfrm>
              <a:off x="1706078" y="2092648"/>
              <a:ext cx="660913" cy="575241"/>
              <a:chOff x="1706078" y="2092648"/>
              <a:chExt cx="660913" cy="575241"/>
            </a:xfrm>
          </p:grpSpPr>
          <p:sp>
            <p:nvSpPr>
              <p:cNvPr id="5575" name="Google Shape;5575;p92"/>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92"/>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92"/>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78" name="Google Shape;5578;p92"/>
          <p:cNvGrpSpPr/>
          <p:nvPr/>
        </p:nvGrpSpPr>
        <p:grpSpPr>
          <a:xfrm>
            <a:off x="6303104" y="971806"/>
            <a:ext cx="1317459" cy="684168"/>
            <a:chOff x="238125" y="999450"/>
            <a:chExt cx="7140700" cy="3708225"/>
          </a:xfrm>
        </p:grpSpPr>
        <p:sp>
          <p:nvSpPr>
            <p:cNvPr id="5579" name="Google Shape;5579;p92"/>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92"/>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92"/>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92"/>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92"/>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92"/>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92"/>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92"/>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92"/>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50"/>
          <p:cNvSpPr txBox="1">
            <a:spLocks noGrp="1"/>
          </p:cNvSpPr>
          <p:nvPr>
            <p:ph type="title"/>
          </p:nvPr>
        </p:nvSpPr>
        <p:spPr>
          <a:xfrm>
            <a:off x="755725" y="1408300"/>
            <a:ext cx="2919300" cy="97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dirty="0"/>
          </a:p>
        </p:txBody>
      </p:sp>
      <p:sp>
        <p:nvSpPr>
          <p:cNvPr id="369" name="Google Shape;369;p50"/>
          <p:cNvSpPr txBox="1">
            <a:spLocks noGrp="1"/>
          </p:cNvSpPr>
          <p:nvPr>
            <p:ph type="body" idx="1"/>
          </p:nvPr>
        </p:nvSpPr>
        <p:spPr>
          <a:xfrm>
            <a:off x="755725" y="2516000"/>
            <a:ext cx="2950500" cy="1533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sp>
        <p:nvSpPr>
          <p:cNvPr id="370" name="Google Shape;370;p50"/>
          <p:cNvSpPr/>
          <p:nvPr/>
        </p:nvSpPr>
        <p:spPr>
          <a:xfrm>
            <a:off x="5295886" y="1379000"/>
            <a:ext cx="2614495" cy="2356192"/>
          </a:xfrm>
          <a:custGeom>
            <a:avLst/>
            <a:gdLst/>
            <a:ahLst/>
            <a:cxnLst/>
            <a:rect l="l" t="t" r="r" b="b"/>
            <a:pathLst>
              <a:path w="229543" h="206865" extrusionOk="0">
                <a:moveTo>
                  <a:pt x="143620" y="0"/>
                </a:moveTo>
                <a:cubicBezTo>
                  <a:pt x="130205" y="0"/>
                  <a:pt x="116938" y="4603"/>
                  <a:pt x="105815" y="13117"/>
                </a:cubicBezTo>
                <a:cubicBezTo>
                  <a:pt x="80705" y="32337"/>
                  <a:pt x="62430" y="58549"/>
                  <a:pt x="34953" y="75203"/>
                </a:cubicBezTo>
                <a:cubicBezTo>
                  <a:pt x="12012" y="89108"/>
                  <a:pt x="0" y="111569"/>
                  <a:pt x="7717" y="143314"/>
                </a:cubicBezTo>
                <a:cubicBezTo>
                  <a:pt x="15007" y="173304"/>
                  <a:pt x="38401" y="191467"/>
                  <a:pt x="64728" y="191467"/>
                </a:cubicBezTo>
                <a:cubicBezTo>
                  <a:pt x="66267" y="191467"/>
                  <a:pt x="67817" y="191405"/>
                  <a:pt x="69375" y="191279"/>
                </a:cubicBezTo>
                <a:cubicBezTo>
                  <a:pt x="74315" y="190881"/>
                  <a:pt x="79303" y="190656"/>
                  <a:pt x="84288" y="190656"/>
                </a:cubicBezTo>
                <a:cubicBezTo>
                  <a:pt x="102953" y="190656"/>
                  <a:pt x="121582" y="193806"/>
                  <a:pt x="137570" y="202784"/>
                </a:cubicBezTo>
                <a:cubicBezTo>
                  <a:pt x="142416" y="205504"/>
                  <a:pt x="148258" y="206865"/>
                  <a:pt x="154722" y="206865"/>
                </a:cubicBezTo>
                <a:cubicBezTo>
                  <a:pt x="172405" y="206865"/>
                  <a:pt x="194749" y="196686"/>
                  <a:pt x="214129" y="176340"/>
                </a:cubicBezTo>
                <a:cubicBezTo>
                  <a:pt x="229542" y="160157"/>
                  <a:pt x="228050" y="139582"/>
                  <a:pt x="223027" y="120341"/>
                </a:cubicBezTo>
                <a:cubicBezTo>
                  <a:pt x="219931" y="108481"/>
                  <a:pt x="217912" y="96332"/>
                  <a:pt x="215508" y="84284"/>
                </a:cubicBezTo>
                <a:cubicBezTo>
                  <a:pt x="213814" y="75793"/>
                  <a:pt x="211930" y="67350"/>
                  <a:pt x="209343" y="59095"/>
                </a:cubicBezTo>
                <a:cubicBezTo>
                  <a:pt x="201836" y="35128"/>
                  <a:pt x="186890" y="10878"/>
                  <a:pt x="161224" y="2726"/>
                </a:cubicBezTo>
                <a:cubicBezTo>
                  <a:pt x="155440" y="889"/>
                  <a:pt x="149516" y="0"/>
                  <a:pt x="143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50"/>
          <p:cNvGrpSpPr/>
          <p:nvPr/>
        </p:nvGrpSpPr>
        <p:grpSpPr>
          <a:xfrm>
            <a:off x="5755099" y="1585398"/>
            <a:ext cx="1696072" cy="1068183"/>
            <a:chOff x="238125" y="589675"/>
            <a:chExt cx="7129350" cy="4490050"/>
          </a:xfrm>
        </p:grpSpPr>
        <p:sp>
          <p:nvSpPr>
            <p:cNvPr id="372" name="Google Shape;372;p50"/>
            <p:cNvSpPr/>
            <p:nvPr/>
          </p:nvSpPr>
          <p:spPr>
            <a:xfrm>
              <a:off x="238125" y="589675"/>
              <a:ext cx="3106200" cy="1787150"/>
            </a:xfrm>
            <a:custGeom>
              <a:avLst/>
              <a:gdLst/>
              <a:ahLst/>
              <a:cxnLst/>
              <a:rect l="l" t="t" r="r" b="b"/>
              <a:pathLst>
                <a:path w="124248" h="71486" extrusionOk="0">
                  <a:moveTo>
                    <a:pt x="14931" y="0"/>
                  </a:moveTo>
                  <a:cubicBezTo>
                    <a:pt x="6673" y="0"/>
                    <a:pt x="0" y="6673"/>
                    <a:pt x="0" y="14931"/>
                  </a:cubicBezTo>
                  <a:lnTo>
                    <a:pt x="0" y="71485"/>
                  </a:lnTo>
                  <a:lnTo>
                    <a:pt x="15699" y="71485"/>
                  </a:lnTo>
                  <a:lnTo>
                    <a:pt x="15699" y="15699"/>
                  </a:lnTo>
                  <a:lnTo>
                    <a:pt x="124247" y="15699"/>
                  </a:lnTo>
                  <a:lnTo>
                    <a:pt x="1242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0"/>
            <p:cNvSpPr/>
            <p:nvPr/>
          </p:nvSpPr>
          <p:spPr>
            <a:xfrm>
              <a:off x="238125" y="3278175"/>
              <a:ext cx="3077400" cy="1801550"/>
            </a:xfrm>
            <a:custGeom>
              <a:avLst/>
              <a:gdLst/>
              <a:ahLst/>
              <a:cxnLst/>
              <a:rect l="l" t="t" r="r" b="b"/>
              <a:pathLst>
                <a:path w="123096" h="72062" extrusionOk="0">
                  <a:moveTo>
                    <a:pt x="0" y="0"/>
                  </a:moveTo>
                  <a:lnTo>
                    <a:pt x="0" y="57083"/>
                  </a:lnTo>
                  <a:cubicBezTo>
                    <a:pt x="0" y="65340"/>
                    <a:pt x="6721" y="72014"/>
                    <a:pt x="14931" y="72062"/>
                  </a:cubicBezTo>
                  <a:lnTo>
                    <a:pt x="123095" y="72062"/>
                  </a:lnTo>
                  <a:lnTo>
                    <a:pt x="123095" y="56315"/>
                  </a:lnTo>
                  <a:lnTo>
                    <a:pt x="15699" y="56315"/>
                  </a:lnTo>
                  <a:lnTo>
                    <a:pt x="156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0"/>
            <p:cNvSpPr/>
            <p:nvPr/>
          </p:nvSpPr>
          <p:spPr>
            <a:xfrm>
              <a:off x="4245675" y="3278175"/>
              <a:ext cx="3121800" cy="1801550"/>
            </a:xfrm>
            <a:custGeom>
              <a:avLst/>
              <a:gdLst/>
              <a:ahLst/>
              <a:cxnLst/>
              <a:rect l="l" t="t" r="r" b="b"/>
              <a:pathLst>
                <a:path w="124872" h="72062" extrusionOk="0">
                  <a:moveTo>
                    <a:pt x="109173" y="0"/>
                  </a:moveTo>
                  <a:lnTo>
                    <a:pt x="109173" y="56315"/>
                  </a:lnTo>
                  <a:lnTo>
                    <a:pt x="0" y="56315"/>
                  </a:lnTo>
                  <a:lnTo>
                    <a:pt x="0" y="72062"/>
                  </a:lnTo>
                  <a:lnTo>
                    <a:pt x="109893" y="72062"/>
                  </a:lnTo>
                  <a:cubicBezTo>
                    <a:pt x="118151" y="72014"/>
                    <a:pt x="124872" y="65340"/>
                    <a:pt x="124872" y="57083"/>
                  </a:cubicBezTo>
                  <a:lnTo>
                    <a:pt x="1248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0"/>
            <p:cNvSpPr/>
            <p:nvPr/>
          </p:nvSpPr>
          <p:spPr>
            <a:xfrm>
              <a:off x="4245675" y="589675"/>
              <a:ext cx="3121800" cy="1787150"/>
            </a:xfrm>
            <a:custGeom>
              <a:avLst/>
              <a:gdLst/>
              <a:ahLst/>
              <a:cxnLst/>
              <a:rect l="l" t="t" r="r" b="b"/>
              <a:pathLst>
                <a:path w="124872" h="71486" extrusionOk="0">
                  <a:moveTo>
                    <a:pt x="0" y="0"/>
                  </a:moveTo>
                  <a:lnTo>
                    <a:pt x="0" y="15699"/>
                  </a:lnTo>
                  <a:lnTo>
                    <a:pt x="109173" y="15699"/>
                  </a:lnTo>
                  <a:lnTo>
                    <a:pt x="109173" y="71485"/>
                  </a:lnTo>
                  <a:lnTo>
                    <a:pt x="124872" y="71485"/>
                  </a:lnTo>
                  <a:lnTo>
                    <a:pt x="124872" y="14931"/>
                  </a:lnTo>
                  <a:cubicBezTo>
                    <a:pt x="124824" y="6721"/>
                    <a:pt x="118151" y="0"/>
                    <a:pt x="109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0"/>
            <p:cNvSpPr/>
            <p:nvPr/>
          </p:nvSpPr>
          <p:spPr>
            <a:xfrm>
              <a:off x="2380525" y="1628300"/>
              <a:ext cx="2636925" cy="2538050"/>
            </a:xfrm>
            <a:custGeom>
              <a:avLst/>
              <a:gdLst/>
              <a:ahLst/>
              <a:cxnLst/>
              <a:rect l="l" t="t" r="r" b="b"/>
              <a:pathLst>
                <a:path w="105477" h="101522" extrusionOk="0">
                  <a:moveTo>
                    <a:pt x="54731" y="15682"/>
                  </a:moveTo>
                  <a:lnTo>
                    <a:pt x="54731" y="15730"/>
                  </a:lnTo>
                  <a:cubicBezTo>
                    <a:pt x="74078" y="15730"/>
                    <a:pt x="89729" y="31381"/>
                    <a:pt x="89777" y="50728"/>
                  </a:cubicBezTo>
                  <a:cubicBezTo>
                    <a:pt x="89777" y="64891"/>
                    <a:pt x="81232" y="77661"/>
                    <a:pt x="68125" y="83086"/>
                  </a:cubicBezTo>
                  <a:cubicBezTo>
                    <a:pt x="63794" y="84886"/>
                    <a:pt x="59241" y="85761"/>
                    <a:pt x="54724" y="85761"/>
                  </a:cubicBezTo>
                  <a:cubicBezTo>
                    <a:pt x="45622" y="85761"/>
                    <a:pt x="36664" y="82207"/>
                    <a:pt x="29958" y="75501"/>
                  </a:cubicBezTo>
                  <a:cubicBezTo>
                    <a:pt x="19924" y="65467"/>
                    <a:pt x="16947" y="50392"/>
                    <a:pt x="22372" y="37334"/>
                  </a:cubicBezTo>
                  <a:cubicBezTo>
                    <a:pt x="27797" y="24227"/>
                    <a:pt x="40568" y="15682"/>
                    <a:pt x="54731" y="15682"/>
                  </a:cubicBezTo>
                  <a:close/>
                  <a:moveTo>
                    <a:pt x="54766" y="0"/>
                  </a:moveTo>
                  <a:cubicBezTo>
                    <a:pt x="41554" y="0"/>
                    <a:pt x="28567" y="5166"/>
                    <a:pt x="18868" y="14866"/>
                  </a:cubicBezTo>
                  <a:cubicBezTo>
                    <a:pt x="4321" y="29364"/>
                    <a:pt x="0" y="51208"/>
                    <a:pt x="7826" y="70172"/>
                  </a:cubicBezTo>
                  <a:cubicBezTo>
                    <a:pt x="15699" y="89135"/>
                    <a:pt x="34183" y="101522"/>
                    <a:pt x="54731" y="101522"/>
                  </a:cubicBezTo>
                  <a:cubicBezTo>
                    <a:pt x="82768" y="101474"/>
                    <a:pt x="105428" y="78766"/>
                    <a:pt x="105476" y="50728"/>
                  </a:cubicBezTo>
                  <a:cubicBezTo>
                    <a:pt x="105476" y="30228"/>
                    <a:pt x="93138" y="11697"/>
                    <a:pt x="74174" y="3872"/>
                  </a:cubicBezTo>
                  <a:cubicBezTo>
                    <a:pt x="67897" y="1265"/>
                    <a:pt x="61304" y="0"/>
                    <a:pt x="547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 name="Google Shape;377;p50"/>
          <p:cNvSpPr txBox="1">
            <a:spLocks noGrp="1"/>
          </p:cNvSpPr>
          <p:nvPr>
            <p:ph type="title" idx="4294967295"/>
          </p:nvPr>
        </p:nvSpPr>
        <p:spPr>
          <a:xfrm>
            <a:off x="5143488" y="2896250"/>
            <a:ext cx="2919300" cy="48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latin typeface="Montserrat ExtraBold"/>
                <a:ea typeface="Montserrat ExtraBold"/>
                <a:cs typeface="Montserrat ExtraBold"/>
                <a:sym typeface="Montserrat ExtraBold"/>
              </a:rPr>
              <a:t>PHOTO EDITOR</a:t>
            </a:r>
            <a:endParaRPr sz="2400" dirty="0">
              <a:latin typeface="Montserrat ExtraBold"/>
              <a:ea typeface="Montserrat ExtraBold"/>
              <a:cs typeface="Montserrat ExtraBold"/>
              <a:sym typeface="Montserrat ExtraBo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591"/>
        <p:cNvGrpSpPr/>
        <p:nvPr/>
      </p:nvGrpSpPr>
      <p:grpSpPr>
        <a:xfrm>
          <a:off x="0" y="0"/>
          <a:ext cx="0" cy="0"/>
          <a:chOff x="0" y="0"/>
          <a:chExt cx="0" cy="0"/>
        </a:xfrm>
      </p:grpSpPr>
      <p:grpSp>
        <p:nvGrpSpPr>
          <p:cNvPr id="5592" name="Google Shape;5592;p93"/>
          <p:cNvGrpSpPr/>
          <p:nvPr/>
        </p:nvGrpSpPr>
        <p:grpSpPr>
          <a:xfrm>
            <a:off x="717025" y="967615"/>
            <a:ext cx="1636117" cy="1526144"/>
            <a:chOff x="729238" y="1179665"/>
            <a:chExt cx="1636117" cy="1526144"/>
          </a:xfrm>
        </p:grpSpPr>
        <p:grpSp>
          <p:nvGrpSpPr>
            <p:cNvPr id="5593" name="Google Shape;5593;p93"/>
            <p:cNvGrpSpPr/>
            <p:nvPr/>
          </p:nvGrpSpPr>
          <p:grpSpPr>
            <a:xfrm>
              <a:off x="729238" y="1179665"/>
              <a:ext cx="80700" cy="1526144"/>
              <a:chOff x="729238" y="1179665"/>
              <a:chExt cx="80700" cy="1526144"/>
            </a:xfrm>
          </p:grpSpPr>
          <p:sp>
            <p:nvSpPr>
              <p:cNvPr id="5594" name="Google Shape;5594;p93"/>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93"/>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93"/>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93"/>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93"/>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93"/>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93"/>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93"/>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93"/>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93"/>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4" name="Google Shape;5604;p93"/>
            <p:cNvGrpSpPr/>
            <p:nvPr/>
          </p:nvGrpSpPr>
          <p:grpSpPr>
            <a:xfrm>
              <a:off x="903098" y="1179665"/>
              <a:ext cx="80700" cy="1526144"/>
              <a:chOff x="903098" y="1179665"/>
              <a:chExt cx="80700" cy="1526144"/>
            </a:xfrm>
          </p:grpSpPr>
          <p:sp>
            <p:nvSpPr>
              <p:cNvPr id="5605" name="Google Shape;5605;p93"/>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93"/>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93"/>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93"/>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93"/>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93"/>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93"/>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93"/>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93"/>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93"/>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5" name="Google Shape;5615;p93"/>
            <p:cNvGrpSpPr/>
            <p:nvPr/>
          </p:nvGrpSpPr>
          <p:grpSpPr>
            <a:xfrm>
              <a:off x="1076958" y="1179665"/>
              <a:ext cx="80700" cy="1526144"/>
              <a:chOff x="1076958" y="1179665"/>
              <a:chExt cx="80700" cy="1526144"/>
            </a:xfrm>
          </p:grpSpPr>
          <p:sp>
            <p:nvSpPr>
              <p:cNvPr id="5616" name="Google Shape;5616;p93"/>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93"/>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93"/>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93"/>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93"/>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93"/>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93"/>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93"/>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93"/>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93"/>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6" name="Google Shape;5626;p93"/>
            <p:cNvGrpSpPr/>
            <p:nvPr/>
          </p:nvGrpSpPr>
          <p:grpSpPr>
            <a:xfrm>
              <a:off x="1247707" y="1179665"/>
              <a:ext cx="80700" cy="1526144"/>
              <a:chOff x="1247707" y="1179665"/>
              <a:chExt cx="80700" cy="1526144"/>
            </a:xfrm>
          </p:grpSpPr>
          <p:sp>
            <p:nvSpPr>
              <p:cNvPr id="5627" name="Google Shape;5627;p93"/>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93"/>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93"/>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93"/>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93"/>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93"/>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93"/>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93"/>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93"/>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93"/>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7" name="Google Shape;5637;p93"/>
            <p:cNvGrpSpPr/>
            <p:nvPr/>
          </p:nvGrpSpPr>
          <p:grpSpPr>
            <a:xfrm>
              <a:off x="1421567" y="1179665"/>
              <a:ext cx="80700" cy="1526144"/>
              <a:chOff x="1421567" y="1179665"/>
              <a:chExt cx="80700" cy="1526144"/>
            </a:xfrm>
          </p:grpSpPr>
          <p:sp>
            <p:nvSpPr>
              <p:cNvPr id="5638" name="Google Shape;5638;p93"/>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93"/>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93"/>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93"/>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93"/>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93"/>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93"/>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93"/>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93"/>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93"/>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93"/>
            <p:cNvGrpSpPr/>
            <p:nvPr/>
          </p:nvGrpSpPr>
          <p:grpSpPr>
            <a:xfrm>
              <a:off x="1592327" y="1179665"/>
              <a:ext cx="80700" cy="1526144"/>
              <a:chOff x="1592327" y="1179665"/>
              <a:chExt cx="80700" cy="1526144"/>
            </a:xfrm>
          </p:grpSpPr>
          <p:sp>
            <p:nvSpPr>
              <p:cNvPr id="5649" name="Google Shape;5649;p93"/>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93"/>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93"/>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93"/>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93"/>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93"/>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93"/>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93"/>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93"/>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93"/>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9" name="Google Shape;5659;p93"/>
            <p:cNvGrpSpPr/>
            <p:nvPr/>
          </p:nvGrpSpPr>
          <p:grpSpPr>
            <a:xfrm>
              <a:off x="1766187" y="1179665"/>
              <a:ext cx="80700" cy="1526144"/>
              <a:chOff x="1766187" y="1179665"/>
              <a:chExt cx="80700" cy="1526144"/>
            </a:xfrm>
          </p:grpSpPr>
          <p:sp>
            <p:nvSpPr>
              <p:cNvPr id="5660" name="Google Shape;5660;p93"/>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93"/>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93"/>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93"/>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93"/>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93"/>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93"/>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93"/>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93"/>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93"/>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93"/>
            <p:cNvGrpSpPr/>
            <p:nvPr/>
          </p:nvGrpSpPr>
          <p:grpSpPr>
            <a:xfrm>
              <a:off x="1936935" y="1179665"/>
              <a:ext cx="80700" cy="1526144"/>
              <a:chOff x="1936935" y="1179665"/>
              <a:chExt cx="80700" cy="1526144"/>
            </a:xfrm>
          </p:grpSpPr>
          <p:sp>
            <p:nvSpPr>
              <p:cNvPr id="5671" name="Google Shape;5671;p93"/>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93"/>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93"/>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93"/>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93"/>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93"/>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93"/>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93"/>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93"/>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93"/>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1" name="Google Shape;5681;p93"/>
            <p:cNvGrpSpPr/>
            <p:nvPr/>
          </p:nvGrpSpPr>
          <p:grpSpPr>
            <a:xfrm>
              <a:off x="2110795" y="1179665"/>
              <a:ext cx="80700" cy="1526144"/>
              <a:chOff x="2110795" y="1179665"/>
              <a:chExt cx="80700" cy="1526144"/>
            </a:xfrm>
          </p:grpSpPr>
          <p:sp>
            <p:nvSpPr>
              <p:cNvPr id="5682" name="Google Shape;5682;p93"/>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93"/>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93"/>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93"/>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93"/>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93"/>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93"/>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93"/>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93"/>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93"/>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2" name="Google Shape;5692;p93"/>
            <p:cNvGrpSpPr/>
            <p:nvPr/>
          </p:nvGrpSpPr>
          <p:grpSpPr>
            <a:xfrm>
              <a:off x="2284655" y="1179665"/>
              <a:ext cx="80700" cy="1526144"/>
              <a:chOff x="2284655" y="1179665"/>
              <a:chExt cx="80700" cy="1526144"/>
            </a:xfrm>
          </p:grpSpPr>
          <p:sp>
            <p:nvSpPr>
              <p:cNvPr id="5693" name="Google Shape;5693;p93"/>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93"/>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93"/>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93"/>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93"/>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93"/>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93"/>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93"/>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93"/>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93"/>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03" name="Google Shape;5703;p93"/>
          <p:cNvGrpSpPr/>
          <p:nvPr/>
        </p:nvGrpSpPr>
        <p:grpSpPr>
          <a:xfrm>
            <a:off x="2611692" y="986753"/>
            <a:ext cx="1364248" cy="1102133"/>
            <a:chOff x="2623904" y="1198803"/>
            <a:chExt cx="1364248" cy="1102133"/>
          </a:xfrm>
        </p:grpSpPr>
        <p:grpSp>
          <p:nvGrpSpPr>
            <p:cNvPr id="5704" name="Google Shape;5704;p93"/>
            <p:cNvGrpSpPr/>
            <p:nvPr/>
          </p:nvGrpSpPr>
          <p:grpSpPr>
            <a:xfrm>
              <a:off x="2623907" y="1198803"/>
              <a:ext cx="1364245" cy="273000"/>
              <a:chOff x="2623907" y="1198803"/>
              <a:chExt cx="1364245" cy="273000"/>
            </a:xfrm>
          </p:grpSpPr>
          <p:sp>
            <p:nvSpPr>
              <p:cNvPr id="5705" name="Google Shape;5705;p93"/>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93"/>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93"/>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93"/>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93"/>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0" name="Google Shape;5710;p93"/>
            <p:cNvGrpSpPr/>
            <p:nvPr/>
          </p:nvGrpSpPr>
          <p:grpSpPr>
            <a:xfrm>
              <a:off x="2623904" y="1476964"/>
              <a:ext cx="1364245" cy="273000"/>
              <a:chOff x="2623904" y="1476964"/>
              <a:chExt cx="1364245" cy="273000"/>
            </a:xfrm>
          </p:grpSpPr>
          <p:sp>
            <p:nvSpPr>
              <p:cNvPr id="5711" name="Google Shape;5711;p93"/>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93"/>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93"/>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93"/>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93"/>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93"/>
            <p:cNvGrpSpPr/>
            <p:nvPr/>
          </p:nvGrpSpPr>
          <p:grpSpPr>
            <a:xfrm>
              <a:off x="2623907" y="1749775"/>
              <a:ext cx="1364245" cy="273000"/>
              <a:chOff x="2623907" y="1749775"/>
              <a:chExt cx="1364245" cy="273000"/>
            </a:xfrm>
          </p:grpSpPr>
          <p:sp>
            <p:nvSpPr>
              <p:cNvPr id="5717" name="Google Shape;5717;p93"/>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93"/>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93"/>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93"/>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93"/>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93"/>
            <p:cNvGrpSpPr/>
            <p:nvPr/>
          </p:nvGrpSpPr>
          <p:grpSpPr>
            <a:xfrm>
              <a:off x="2623904" y="2027936"/>
              <a:ext cx="1364245" cy="273000"/>
              <a:chOff x="2623904" y="2027936"/>
              <a:chExt cx="1364245" cy="273000"/>
            </a:xfrm>
          </p:grpSpPr>
          <p:sp>
            <p:nvSpPr>
              <p:cNvPr id="5723" name="Google Shape;5723;p93"/>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93"/>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93"/>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93"/>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93"/>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28" name="Google Shape;5728;p93"/>
          <p:cNvGrpSpPr/>
          <p:nvPr/>
        </p:nvGrpSpPr>
        <p:grpSpPr>
          <a:xfrm>
            <a:off x="2601153" y="2445826"/>
            <a:ext cx="1387541" cy="159124"/>
            <a:chOff x="3200660" y="2180272"/>
            <a:chExt cx="2563824" cy="378237"/>
          </a:xfrm>
        </p:grpSpPr>
        <p:sp>
          <p:nvSpPr>
            <p:cNvPr id="5729" name="Google Shape;5729;p93"/>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93"/>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93"/>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93"/>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93"/>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93"/>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93"/>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93"/>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93"/>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93"/>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93"/>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93"/>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93"/>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93"/>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93"/>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93"/>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93"/>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93"/>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7" name="Google Shape;5747;p93"/>
          <p:cNvGrpSpPr/>
          <p:nvPr/>
        </p:nvGrpSpPr>
        <p:grpSpPr>
          <a:xfrm>
            <a:off x="2597677" y="2723590"/>
            <a:ext cx="1390502" cy="159625"/>
            <a:chOff x="3530150" y="2790075"/>
            <a:chExt cx="1962600" cy="225300"/>
          </a:xfrm>
        </p:grpSpPr>
        <p:sp>
          <p:nvSpPr>
            <p:cNvPr id="5748" name="Google Shape;5748;p93"/>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93"/>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0" name="Google Shape;5750;p93"/>
          <p:cNvGrpSpPr/>
          <p:nvPr/>
        </p:nvGrpSpPr>
        <p:grpSpPr>
          <a:xfrm>
            <a:off x="2597735" y="3001855"/>
            <a:ext cx="1411629" cy="154175"/>
            <a:chOff x="3558802" y="4011244"/>
            <a:chExt cx="1866000" cy="111600"/>
          </a:xfrm>
        </p:grpSpPr>
        <p:sp>
          <p:nvSpPr>
            <p:cNvPr id="5751" name="Google Shape;5751;p93"/>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93"/>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3" name="Google Shape;5753;p93"/>
          <p:cNvGrpSpPr/>
          <p:nvPr/>
        </p:nvGrpSpPr>
        <p:grpSpPr>
          <a:xfrm>
            <a:off x="2598023" y="2207425"/>
            <a:ext cx="1383503" cy="119761"/>
            <a:chOff x="3465975" y="2270258"/>
            <a:chExt cx="1986364" cy="171947"/>
          </a:xfrm>
        </p:grpSpPr>
        <p:sp>
          <p:nvSpPr>
            <p:cNvPr id="5754" name="Google Shape;5754;p93"/>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93"/>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93"/>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93"/>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93"/>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93"/>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93"/>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93"/>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93"/>
          <p:cNvGrpSpPr/>
          <p:nvPr/>
        </p:nvGrpSpPr>
        <p:grpSpPr>
          <a:xfrm>
            <a:off x="2609030" y="3571198"/>
            <a:ext cx="1369531" cy="195460"/>
            <a:chOff x="723300" y="4253549"/>
            <a:chExt cx="2276482" cy="324900"/>
          </a:xfrm>
        </p:grpSpPr>
        <p:sp>
          <p:nvSpPr>
            <p:cNvPr id="5763" name="Google Shape;5763;p93"/>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93"/>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93"/>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93"/>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93"/>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8" name="Google Shape;5768;p93"/>
          <p:cNvGrpSpPr/>
          <p:nvPr/>
        </p:nvGrpSpPr>
        <p:grpSpPr>
          <a:xfrm>
            <a:off x="2598591" y="3272439"/>
            <a:ext cx="1389066" cy="180119"/>
            <a:chOff x="705948" y="3788465"/>
            <a:chExt cx="2308953" cy="299400"/>
          </a:xfrm>
        </p:grpSpPr>
        <p:sp>
          <p:nvSpPr>
            <p:cNvPr id="5769" name="Google Shape;5769;p93"/>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93"/>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93"/>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93"/>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93"/>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4" name="Google Shape;5774;p93"/>
          <p:cNvGrpSpPr/>
          <p:nvPr/>
        </p:nvGrpSpPr>
        <p:grpSpPr>
          <a:xfrm>
            <a:off x="4195581" y="1876393"/>
            <a:ext cx="1433821" cy="191501"/>
            <a:chOff x="4273350" y="2088443"/>
            <a:chExt cx="1433821" cy="191501"/>
          </a:xfrm>
        </p:grpSpPr>
        <p:grpSp>
          <p:nvGrpSpPr>
            <p:cNvPr id="5775" name="Google Shape;5775;p93"/>
            <p:cNvGrpSpPr/>
            <p:nvPr/>
          </p:nvGrpSpPr>
          <p:grpSpPr>
            <a:xfrm>
              <a:off x="4273350" y="2088443"/>
              <a:ext cx="1433821" cy="0"/>
              <a:chOff x="5224975" y="2962250"/>
              <a:chExt cx="1544400" cy="0"/>
            </a:xfrm>
          </p:grpSpPr>
          <p:cxnSp>
            <p:nvCxnSpPr>
              <p:cNvPr id="5776" name="Google Shape;5776;p9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777" name="Google Shape;5777;p93"/>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778" name="Google Shape;5778;p93"/>
            <p:cNvGrpSpPr/>
            <p:nvPr/>
          </p:nvGrpSpPr>
          <p:grpSpPr>
            <a:xfrm>
              <a:off x="4273350" y="2279944"/>
              <a:ext cx="1433821" cy="0"/>
              <a:chOff x="5224975" y="2962250"/>
              <a:chExt cx="1544400" cy="0"/>
            </a:xfrm>
          </p:grpSpPr>
          <p:cxnSp>
            <p:nvCxnSpPr>
              <p:cNvPr id="5779" name="Google Shape;5779;p93"/>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780" name="Google Shape;5780;p93"/>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781" name="Google Shape;5781;p93"/>
          <p:cNvGrpSpPr/>
          <p:nvPr/>
        </p:nvGrpSpPr>
        <p:grpSpPr>
          <a:xfrm>
            <a:off x="2646528" y="3885297"/>
            <a:ext cx="1304609" cy="294074"/>
            <a:chOff x="2658741" y="4097347"/>
            <a:chExt cx="1304609" cy="294074"/>
          </a:xfrm>
        </p:grpSpPr>
        <p:grpSp>
          <p:nvGrpSpPr>
            <p:cNvPr id="5782" name="Google Shape;5782;p93"/>
            <p:cNvGrpSpPr/>
            <p:nvPr/>
          </p:nvGrpSpPr>
          <p:grpSpPr>
            <a:xfrm>
              <a:off x="2658741" y="4097347"/>
              <a:ext cx="118572" cy="294074"/>
              <a:chOff x="3343310" y="4475555"/>
              <a:chExt cx="127717" cy="316753"/>
            </a:xfrm>
          </p:grpSpPr>
          <p:sp>
            <p:nvSpPr>
              <p:cNvPr id="5783" name="Google Shape;5783;p9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9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93"/>
            <p:cNvGrpSpPr/>
            <p:nvPr/>
          </p:nvGrpSpPr>
          <p:grpSpPr>
            <a:xfrm>
              <a:off x="3815519" y="4098388"/>
              <a:ext cx="147831" cy="291991"/>
              <a:chOff x="3527539" y="4476677"/>
              <a:chExt cx="159232" cy="314510"/>
            </a:xfrm>
          </p:grpSpPr>
          <p:sp>
            <p:nvSpPr>
              <p:cNvPr id="5786" name="Google Shape;5786;p9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9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8" name="Google Shape;5788;p93"/>
            <p:cNvGrpSpPr/>
            <p:nvPr/>
          </p:nvGrpSpPr>
          <p:grpSpPr>
            <a:xfrm>
              <a:off x="3511696" y="4098388"/>
              <a:ext cx="147831" cy="291991"/>
              <a:chOff x="3527539" y="4476677"/>
              <a:chExt cx="159232" cy="314510"/>
            </a:xfrm>
          </p:grpSpPr>
          <p:sp>
            <p:nvSpPr>
              <p:cNvPr id="5789" name="Google Shape;5789;p9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9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1" name="Google Shape;5791;p93"/>
            <p:cNvGrpSpPr/>
            <p:nvPr/>
          </p:nvGrpSpPr>
          <p:grpSpPr>
            <a:xfrm>
              <a:off x="3207874" y="4098388"/>
              <a:ext cx="147831" cy="291991"/>
              <a:chOff x="3527539" y="4476677"/>
              <a:chExt cx="159232" cy="314510"/>
            </a:xfrm>
          </p:grpSpPr>
          <p:sp>
            <p:nvSpPr>
              <p:cNvPr id="5792" name="Google Shape;5792;p93"/>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93"/>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4" name="Google Shape;5794;p93"/>
            <p:cNvGrpSpPr/>
            <p:nvPr/>
          </p:nvGrpSpPr>
          <p:grpSpPr>
            <a:xfrm>
              <a:off x="2933305" y="4097347"/>
              <a:ext cx="118572" cy="294074"/>
              <a:chOff x="3343310" y="4475555"/>
              <a:chExt cx="127717" cy="316753"/>
            </a:xfrm>
          </p:grpSpPr>
          <p:sp>
            <p:nvSpPr>
              <p:cNvPr id="5795" name="Google Shape;5795;p93"/>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93"/>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97" name="Google Shape;5797;p93"/>
          <p:cNvGrpSpPr/>
          <p:nvPr/>
        </p:nvGrpSpPr>
        <p:grpSpPr>
          <a:xfrm>
            <a:off x="4197136" y="963991"/>
            <a:ext cx="1430711" cy="751237"/>
            <a:chOff x="5159450" y="1919950"/>
            <a:chExt cx="1541050" cy="862500"/>
          </a:xfrm>
        </p:grpSpPr>
        <p:sp>
          <p:nvSpPr>
            <p:cNvPr id="5798" name="Google Shape;5798;p93"/>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799" name="Google Shape;5799;p93"/>
            <p:cNvGrpSpPr/>
            <p:nvPr/>
          </p:nvGrpSpPr>
          <p:grpSpPr>
            <a:xfrm>
              <a:off x="5159450" y="1919950"/>
              <a:ext cx="1541050" cy="862500"/>
              <a:chOff x="5159450" y="1919950"/>
              <a:chExt cx="1541050" cy="862500"/>
            </a:xfrm>
          </p:grpSpPr>
          <p:cxnSp>
            <p:nvCxnSpPr>
              <p:cNvPr id="5800" name="Google Shape;5800;p93"/>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801" name="Google Shape;5801;p93"/>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802" name="Google Shape;5802;p93"/>
          <p:cNvGrpSpPr/>
          <p:nvPr/>
        </p:nvGrpSpPr>
        <p:grpSpPr>
          <a:xfrm>
            <a:off x="4245274" y="2227761"/>
            <a:ext cx="1334436" cy="967914"/>
            <a:chOff x="4294923" y="2439811"/>
            <a:chExt cx="1334436" cy="967914"/>
          </a:xfrm>
        </p:grpSpPr>
        <p:grpSp>
          <p:nvGrpSpPr>
            <p:cNvPr id="5803" name="Google Shape;5803;p93"/>
            <p:cNvGrpSpPr/>
            <p:nvPr/>
          </p:nvGrpSpPr>
          <p:grpSpPr>
            <a:xfrm>
              <a:off x="4960455" y="2469658"/>
              <a:ext cx="668904" cy="885524"/>
              <a:chOff x="4960455" y="2469658"/>
              <a:chExt cx="668904" cy="885524"/>
            </a:xfrm>
          </p:grpSpPr>
          <p:sp>
            <p:nvSpPr>
              <p:cNvPr id="5804" name="Google Shape;5804;p93"/>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93"/>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93"/>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93"/>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93"/>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93"/>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0" name="Google Shape;5810;p93"/>
            <p:cNvGrpSpPr/>
            <p:nvPr/>
          </p:nvGrpSpPr>
          <p:grpSpPr>
            <a:xfrm>
              <a:off x="4294923" y="2469658"/>
              <a:ext cx="668951" cy="885524"/>
              <a:chOff x="4294923" y="2469658"/>
              <a:chExt cx="668951" cy="885524"/>
            </a:xfrm>
          </p:grpSpPr>
          <p:sp>
            <p:nvSpPr>
              <p:cNvPr id="5811" name="Google Shape;5811;p93"/>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93"/>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93"/>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93"/>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93"/>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93"/>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7" name="Google Shape;5817;p93"/>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93"/>
          <p:cNvGrpSpPr/>
          <p:nvPr/>
        </p:nvGrpSpPr>
        <p:grpSpPr>
          <a:xfrm>
            <a:off x="4231477" y="3282206"/>
            <a:ext cx="1430949" cy="897289"/>
            <a:chOff x="4351371" y="3547942"/>
            <a:chExt cx="1345130" cy="843475"/>
          </a:xfrm>
        </p:grpSpPr>
        <p:grpSp>
          <p:nvGrpSpPr>
            <p:cNvPr id="5819" name="Google Shape;5819;p93"/>
            <p:cNvGrpSpPr/>
            <p:nvPr/>
          </p:nvGrpSpPr>
          <p:grpSpPr>
            <a:xfrm>
              <a:off x="4351371" y="4209917"/>
              <a:ext cx="1345130" cy="181500"/>
              <a:chOff x="4351371" y="4209917"/>
              <a:chExt cx="1345130" cy="181500"/>
            </a:xfrm>
          </p:grpSpPr>
          <p:sp>
            <p:nvSpPr>
              <p:cNvPr id="5820" name="Google Shape;5820;p93"/>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1" name="Google Shape;5821;p93"/>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822" name="Google Shape;5822;p93"/>
            <p:cNvGrpSpPr/>
            <p:nvPr/>
          </p:nvGrpSpPr>
          <p:grpSpPr>
            <a:xfrm>
              <a:off x="4403010" y="3985221"/>
              <a:ext cx="1109518" cy="181500"/>
              <a:chOff x="4403010" y="3985221"/>
              <a:chExt cx="1109518" cy="181500"/>
            </a:xfrm>
          </p:grpSpPr>
          <p:sp>
            <p:nvSpPr>
              <p:cNvPr id="5823" name="Google Shape;5823;p93"/>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4" name="Google Shape;5824;p93"/>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825" name="Google Shape;5825;p93"/>
            <p:cNvGrpSpPr/>
            <p:nvPr/>
          </p:nvGrpSpPr>
          <p:grpSpPr>
            <a:xfrm>
              <a:off x="4618704" y="3766582"/>
              <a:ext cx="807858" cy="181500"/>
              <a:chOff x="4618704" y="3766582"/>
              <a:chExt cx="807858" cy="181500"/>
            </a:xfrm>
          </p:grpSpPr>
          <p:sp>
            <p:nvSpPr>
              <p:cNvPr id="5826" name="Google Shape;5826;p93"/>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7" name="Google Shape;5827;p93"/>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828" name="Google Shape;5828;p93"/>
            <p:cNvGrpSpPr/>
            <p:nvPr/>
          </p:nvGrpSpPr>
          <p:grpSpPr>
            <a:xfrm>
              <a:off x="4735238" y="3547942"/>
              <a:ext cx="462839" cy="181500"/>
              <a:chOff x="4735238" y="3547942"/>
              <a:chExt cx="462839" cy="181500"/>
            </a:xfrm>
          </p:grpSpPr>
          <p:sp>
            <p:nvSpPr>
              <p:cNvPr id="5829" name="Google Shape;5829;p93"/>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30" name="Google Shape;5830;p93"/>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831" name="Google Shape;5831;p93"/>
          <p:cNvGrpSpPr/>
          <p:nvPr/>
        </p:nvGrpSpPr>
        <p:grpSpPr>
          <a:xfrm>
            <a:off x="7407835" y="2217530"/>
            <a:ext cx="1020955" cy="928853"/>
            <a:chOff x="926675" y="238125"/>
            <a:chExt cx="5755100" cy="5232975"/>
          </a:xfrm>
        </p:grpSpPr>
        <p:sp>
          <p:nvSpPr>
            <p:cNvPr id="5832" name="Google Shape;5832;p93"/>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93"/>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93"/>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93"/>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6" name="Google Shape;5836;p93"/>
          <p:cNvGrpSpPr/>
          <p:nvPr/>
        </p:nvGrpSpPr>
        <p:grpSpPr>
          <a:xfrm>
            <a:off x="715208" y="2616265"/>
            <a:ext cx="1695374" cy="1560837"/>
            <a:chOff x="727421" y="2828315"/>
            <a:chExt cx="1695374" cy="1560837"/>
          </a:xfrm>
        </p:grpSpPr>
        <p:grpSp>
          <p:nvGrpSpPr>
            <p:cNvPr id="5837" name="Google Shape;5837;p93"/>
            <p:cNvGrpSpPr/>
            <p:nvPr/>
          </p:nvGrpSpPr>
          <p:grpSpPr>
            <a:xfrm>
              <a:off x="727421" y="2828315"/>
              <a:ext cx="1695374" cy="1560837"/>
              <a:chOff x="734799" y="2782450"/>
              <a:chExt cx="1571100" cy="1577400"/>
            </a:xfrm>
          </p:grpSpPr>
          <p:cxnSp>
            <p:nvCxnSpPr>
              <p:cNvPr id="5838" name="Google Shape;5838;p93"/>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839" name="Google Shape;5839;p93"/>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840" name="Google Shape;5840;p93"/>
            <p:cNvGrpSpPr/>
            <p:nvPr/>
          </p:nvGrpSpPr>
          <p:grpSpPr>
            <a:xfrm>
              <a:off x="819108" y="2882501"/>
              <a:ext cx="1556791" cy="1426186"/>
              <a:chOff x="819108" y="2882501"/>
              <a:chExt cx="1556791" cy="1426186"/>
            </a:xfrm>
          </p:grpSpPr>
          <p:grpSp>
            <p:nvGrpSpPr>
              <p:cNvPr id="5841" name="Google Shape;5841;p93"/>
              <p:cNvGrpSpPr/>
              <p:nvPr/>
            </p:nvGrpSpPr>
            <p:grpSpPr>
              <a:xfrm>
                <a:off x="819108" y="2882501"/>
                <a:ext cx="103104" cy="1426186"/>
                <a:chOff x="4674013" y="3100904"/>
                <a:chExt cx="122758" cy="1698043"/>
              </a:xfrm>
            </p:grpSpPr>
            <p:sp>
              <p:nvSpPr>
                <p:cNvPr id="5842" name="Google Shape;5842;p93"/>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93"/>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93"/>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93"/>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93"/>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93"/>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93"/>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9" name="Google Shape;5849;p93"/>
              <p:cNvGrpSpPr/>
              <p:nvPr/>
            </p:nvGrpSpPr>
            <p:grpSpPr>
              <a:xfrm>
                <a:off x="1062475" y="2882501"/>
                <a:ext cx="103104" cy="1426186"/>
                <a:chOff x="4940438" y="3100904"/>
                <a:chExt cx="122758" cy="1698043"/>
              </a:xfrm>
            </p:grpSpPr>
            <p:sp>
              <p:nvSpPr>
                <p:cNvPr id="5850" name="Google Shape;5850;p93"/>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93"/>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93"/>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93"/>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93"/>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93"/>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93"/>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7" name="Google Shape;5857;p93"/>
              <p:cNvGrpSpPr/>
              <p:nvPr/>
            </p:nvGrpSpPr>
            <p:grpSpPr>
              <a:xfrm>
                <a:off x="1299324" y="2882501"/>
                <a:ext cx="103104" cy="1426186"/>
                <a:chOff x="5206863" y="3100904"/>
                <a:chExt cx="122758" cy="1698043"/>
              </a:xfrm>
            </p:grpSpPr>
            <p:sp>
              <p:nvSpPr>
                <p:cNvPr id="5858" name="Google Shape;5858;p9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9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9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9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9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9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9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5" name="Google Shape;5865;p93"/>
              <p:cNvGrpSpPr/>
              <p:nvPr/>
            </p:nvGrpSpPr>
            <p:grpSpPr>
              <a:xfrm>
                <a:off x="1786057" y="2882501"/>
                <a:ext cx="103104" cy="1426186"/>
                <a:chOff x="6006138" y="3143629"/>
                <a:chExt cx="122758" cy="1698043"/>
              </a:xfrm>
            </p:grpSpPr>
            <p:sp>
              <p:nvSpPr>
                <p:cNvPr id="5866" name="Google Shape;5866;p9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9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9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9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9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9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9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3" name="Google Shape;5873;p93"/>
              <p:cNvGrpSpPr/>
              <p:nvPr/>
            </p:nvGrpSpPr>
            <p:grpSpPr>
              <a:xfrm>
                <a:off x="2029422" y="2882501"/>
                <a:ext cx="103104" cy="1426186"/>
                <a:chOff x="6805413" y="3100904"/>
                <a:chExt cx="122758" cy="1698043"/>
              </a:xfrm>
            </p:grpSpPr>
            <p:sp>
              <p:nvSpPr>
                <p:cNvPr id="5874" name="Google Shape;5874;p93"/>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93"/>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93"/>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93"/>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93"/>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93"/>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93"/>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1" name="Google Shape;5881;p93"/>
              <p:cNvGrpSpPr/>
              <p:nvPr/>
            </p:nvGrpSpPr>
            <p:grpSpPr>
              <a:xfrm>
                <a:off x="2272795" y="2882501"/>
                <a:ext cx="103104" cy="1426186"/>
                <a:chOff x="5206863" y="3100904"/>
                <a:chExt cx="122758" cy="1698043"/>
              </a:xfrm>
            </p:grpSpPr>
            <p:sp>
              <p:nvSpPr>
                <p:cNvPr id="5882" name="Google Shape;5882;p93"/>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93"/>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93"/>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93"/>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93"/>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93"/>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93"/>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9" name="Google Shape;5889;p93"/>
              <p:cNvGrpSpPr/>
              <p:nvPr/>
            </p:nvGrpSpPr>
            <p:grpSpPr>
              <a:xfrm>
                <a:off x="1542694" y="2882501"/>
                <a:ext cx="103104" cy="1426186"/>
                <a:chOff x="6006138" y="3143629"/>
                <a:chExt cx="122758" cy="1698043"/>
              </a:xfrm>
            </p:grpSpPr>
            <p:sp>
              <p:nvSpPr>
                <p:cNvPr id="5890" name="Google Shape;5890;p93"/>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93"/>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93"/>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93"/>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93"/>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93"/>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93"/>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97" name="Google Shape;5897;p93"/>
          <p:cNvGrpSpPr/>
          <p:nvPr/>
        </p:nvGrpSpPr>
        <p:grpSpPr>
          <a:xfrm>
            <a:off x="5671259" y="3305987"/>
            <a:ext cx="2749952" cy="870677"/>
            <a:chOff x="238125" y="1725700"/>
            <a:chExt cx="7139025" cy="2260325"/>
          </a:xfrm>
        </p:grpSpPr>
        <p:sp>
          <p:nvSpPr>
            <p:cNvPr id="5898" name="Google Shape;5898;p93"/>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93"/>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93"/>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93"/>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93"/>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93"/>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93"/>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93"/>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93"/>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93"/>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8" name="Google Shape;5908;p93"/>
          <p:cNvGrpSpPr/>
          <p:nvPr/>
        </p:nvGrpSpPr>
        <p:grpSpPr>
          <a:xfrm>
            <a:off x="5941423" y="2247733"/>
            <a:ext cx="1105452" cy="916747"/>
            <a:chOff x="5249100" y="1210600"/>
            <a:chExt cx="3502700" cy="2904775"/>
          </a:xfrm>
        </p:grpSpPr>
        <p:sp>
          <p:nvSpPr>
            <p:cNvPr id="5909" name="Google Shape;5909;p93"/>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93"/>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93"/>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93"/>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13" name="Google Shape;5913;p93"/>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914" name="Google Shape;5914;p93"/>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915" name="Google Shape;5915;p93"/>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916" name="Google Shape;5916;p93"/>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917" name="Google Shape;5917;p93"/>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8" name="Google Shape;5918;p93"/>
          <p:cNvGrpSpPr/>
          <p:nvPr/>
        </p:nvGrpSpPr>
        <p:grpSpPr>
          <a:xfrm>
            <a:off x="7123971" y="967151"/>
            <a:ext cx="1304650" cy="1124856"/>
            <a:chOff x="7287122" y="1165658"/>
            <a:chExt cx="1219413" cy="1051365"/>
          </a:xfrm>
        </p:grpSpPr>
        <p:grpSp>
          <p:nvGrpSpPr>
            <p:cNvPr id="5919" name="Google Shape;5919;p93"/>
            <p:cNvGrpSpPr/>
            <p:nvPr/>
          </p:nvGrpSpPr>
          <p:grpSpPr>
            <a:xfrm>
              <a:off x="7287122" y="1969723"/>
              <a:ext cx="1219413" cy="247300"/>
              <a:chOff x="7287122" y="1969723"/>
              <a:chExt cx="1219413" cy="247300"/>
            </a:xfrm>
          </p:grpSpPr>
          <p:sp>
            <p:nvSpPr>
              <p:cNvPr id="5920" name="Google Shape;5920;p93"/>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1" name="Google Shape;5921;p93"/>
              <p:cNvGrpSpPr/>
              <p:nvPr/>
            </p:nvGrpSpPr>
            <p:grpSpPr>
              <a:xfrm>
                <a:off x="7287122" y="2063892"/>
                <a:ext cx="1151753" cy="73428"/>
                <a:chOff x="7287122" y="2063892"/>
                <a:chExt cx="1151753" cy="73428"/>
              </a:xfrm>
            </p:grpSpPr>
            <p:sp>
              <p:nvSpPr>
                <p:cNvPr id="5922" name="Google Shape;5922;p93"/>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23" name="Google Shape;5923;p93"/>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924" name="Google Shape;5924;p93"/>
            <p:cNvGrpSpPr/>
            <p:nvPr/>
          </p:nvGrpSpPr>
          <p:grpSpPr>
            <a:xfrm>
              <a:off x="7287122" y="1712201"/>
              <a:ext cx="1219403" cy="246767"/>
              <a:chOff x="7287122" y="1712201"/>
              <a:chExt cx="1219403" cy="246767"/>
            </a:xfrm>
          </p:grpSpPr>
          <p:sp>
            <p:nvSpPr>
              <p:cNvPr id="5925" name="Google Shape;5925;p93"/>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6" name="Google Shape;5926;p93"/>
              <p:cNvGrpSpPr/>
              <p:nvPr/>
            </p:nvGrpSpPr>
            <p:grpSpPr>
              <a:xfrm>
                <a:off x="7287122" y="1842861"/>
                <a:ext cx="1005303" cy="73419"/>
                <a:chOff x="7287122" y="1842861"/>
                <a:chExt cx="1005303" cy="73419"/>
              </a:xfrm>
            </p:grpSpPr>
            <p:sp>
              <p:nvSpPr>
                <p:cNvPr id="5927" name="Google Shape;5927;p93"/>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28" name="Google Shape;5928;p93"/>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929" name="Google Shape;5929;p93"/>
            <p:cNvGrpSpPr/>
            <p:nvPr/>
          </p:nvGrpSpPr>
          <p:grpSpPr>
            <a:xfrm>
              <a:off x="7287122" y="1447520"/>
              <a:ext cx="1219403" cy="286667"/>
              <a:chOff x="7287122" y="1447520"/>
              <a:chExt cx="1219403" cy="286667"/>
            </a:xfrm>
          </p:grpSpPr>
          <p:sp>
            <p:nvSpPr>
              <p:cNvPr id="5930" name="Google Shape;5930;p93"/>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1" name="Google Shape;5931;p93"/>
              <p:cNvGrpSpPr/>
              <p:nvPr/>
            </p:nvGrpSpPr>
            <p:grpSpPr>
              <a:xfrm>
                <a:off x="7287122" y="1581977"/>
                <a:ext cx="852803" cy="73428"/>
                <a:chOff x="7287122" y="1581977"/>
                <a:chExt cx="852803" cy="73428"/>
              </a:xfrm>
            </p:grpSpPr>
            <p:sp>
              <p:nvSpPr>
                <p:cNvPr id="5932" name="Google Shape;5932;p93"/>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33" name="Google Shape;5933;p93"/>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934" name="Google Shape;5934;p93"/>
            <p:cNvGrpSpPr/>
            <p:nvPr/>
          </p:nvGrpSpPr>
          <p:grpSpPr>
            <a:xfrm>
              <a:off x="7287122" y="1165658"/>
              <a:ext cx="1219403" cy="344253"/>
              <a:chOff x="7287122" y="1165658"/>
              <a:chExt cx="1219403" cy="344253"/>
            </a:xfrm>
          </p:grpSpPr>
          <p:sp>
            <p:nvSpPr>
              <p:cNvPr id="5935" name="Google Shape;5935;p93"/>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6" name="Google Shape;5936;p93"/>
              <p:cNvGrpSpPr/>
              <p:nvPr/>
            </p:nvGrpSpPr>
            <p:grpSpPr>
              <a:xfrm>
                <a:off x="7287122" y="1341025"/>
                <a:ext cx="695703" cy="73419"/>
                <a:chOff x="7287122" y="1341025"/>
                <a:chExt cx="695703" cy="73419"/>
              </a:xfrm>
            </p:grpSpPr>
            <p:sp>
              <p:nvSpPr>
                <p:cNvPr id="5937" name="Google Shape;5937;p93"/>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38" name="Google Shape;5938;p93"/>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939" name="Google Shape;5939;p93"/>
          <p:cNvGrpSpPr/>
          <p:nvPr/>
        </p:nvGrpSpPr>
        <p:grpSpPr>
          <a:xfrm>
            <a:off x="5790463" y="973174"/>
            <a:ext cx="1397729" cy="1098540"/>
            <a:chOff x="5900602" y="1193063"/>
            <a:chExt cx="1299851" cy="1021707"/>
          </a:xfrm>
        </p:grpSpPr>
        <p:grpSp>
          <p:nvGrpSpPr>
            <p:cNvPr id="5940" name="Google Shape;5940;p93"/>
            <p:cNvGrpSpPr/>
            <p:nvPr/>
          </p:nvGrpSpPr>
          <p:grpSpPr>
            <a:xfrm>
              <a:off x="6520337" y="1193063"/>
              <a:ext cx="341815" cy="799959"/>
              <a:chOff x="6520337" y="1193063"/>
              <a:chExt cx="341815" cy="799959"/>
            </a:xfrm>
          </p:grpSpPr>
          <p:grpSp>
            <p:nvGrpSpPr>
              <p:cNvPr id="5941" name="Google Shape;5941;p93"/>
              <p:cNvGrpSpPr/>
              <p:nvPr/>
            </p:nvGrpSpPr>
            <p:grpSpPr>
              <a:xfrm>
                <a:off x="6520337" y="1589527"/>
                <a:ext cx="213950" cy="403494"/>
                <a:chOff x="6520337" y="1589527"/>
                <a:chExt cx="213950" cy="403494"/>
              </a:xfrm>
            </p:grpSpPr>
            <p:sp>
              <p:nvSpPr>
                <p:cNvPr id="5942" name="Google Shape;5942;p93"/>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93"/>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4" name="Google Shape;5944;p93"/>
              <p:cNvGrpSpPr/>
              <p:nvPr/>
            </p:nvGrpSpPr>
            <p:grpSpPr>
              <a:xfrm>
                <a:off x="6577204" y="1193063"/>
                <a:ext cx="284947" cy="464512"/>
                <a:chOff x="6577204" y="1193063"/>
                <a:chExt cx="284947" cy="464512"/>
              </a:xfrm>
            </p:grpSpPr>
            <p:sp>
              <p:nvSpPr>
                <p:cNvPr id="5945" name="Google Shape;5945;p93"/>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46" name="Google Shape;5946;p93"/>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947" name="Google Shape;5947;p93"/>
            <p:cNvGrpSpPr/>
            <p:nvPr/>
          </p:nvGrpSpPr>
          <p:grpSpPr>
            <a:xfrm>
              <a:off x="6238903" y="1193063"/>
              <a:ext cx="300475" cy="900152"/>
              <a:chOff x="6238903" y="1193063"/>
              <a:chExt cx="300475" cy="900152"/>
            </a:xfrm>
          </p:grpSpPr>
          <p:grpSp>
            <p:nvGrpSpPr>
              <p:cNvPr id="5948" name="Google Shape;5948;p93"/>
              <p:cNvGrpSpPr/>
              <p:nvPr/>
            </p:nvGrpSpPr>
            <p:grpSpPr>
              <a:xfrm>
                <a:off x="6290865" y="1489315"/>
                <a:ext cx="248514" cy="603900"/>
                <a:chOff x="6290865" y="1489315"/>
                <a:chExt cx="248514" cy="603900"/>
              </a:xfrm>
            </p:grpSpPr>
            <p:sp>
              <p:nvSpPr>
                <p:cNvPr id="5949" name="Google Shape;5949;p93"/>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93"/>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1" name="Google Shape;5951;p93"/>
              <p:cNvGrpSpPr/>
              <p:nvPr/>
            </p:nvGrpSpPr>
            <p:grpSpPr>
              <a:xfrm>
                <a:off x="6238903" y="1193063"/>
                <a:ext cx="284947" cy="333087"/>
                <a:chOff x="6238903" y="1193063"/>
                <a:chExt cx="284947" cy="333087"/>
              </a:xfrm>
            </p:grpSpPr>
            <p:sp>
              <p:nvSpPr>
                <p:cNvPr id="5952" name="Google Shape;5952;p93"/>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53" name="Google Shape;5953;p93"/>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954" name="Google Shape;5954;p93"/>
            <p:cNvGrpSpPr/>
            <p:nvPr/>
          </p:nvGrpSpPr>
          <p:grpSpPr>
            <a:xfrm>
              <a:off x="5900602" y="1193063"/>
              <a:ext cx="444345" cy="1021707"/>
              <a:chOff x="5900602" y="1193063"/>
              <a:chExt cx="444345" cy="1021707"/>
            </a:xfrm>
          </p:grpSpPr>
          <p:grpSp>
            <p:nvGrpSpPr>
              <p:cNvPr id="5955" name="Google Shape;5955;p93"/>
              <p:cNvGrpSpPr/>
              <p:nvPr/>
            </p:nvGrpSpPr>
            <p:grpSpPr>
              <a:xfrm>
                <a:off x="6046501" y="1367785"/>
                <a:ext cx="298446" cy="846986"/>
                <a:chOff x="6046501" y="1367785"/>
                <a:chExt cx="298446" cy="846986"/>
              </a:xfrm>
            </p:grpSpPr>
            <p:sp>
              <p:nvSpPr>
                <p:cNvPr id="5956" name="Google Shape;5956;p93"/>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93"/>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8" name="Google Shape;5958;p93"/>
              <p:cNvGrpSpPr/>
              <p:nvPr/>
            </p:nvGrpSpPr>
            <p:grpSpPr>
              <a:xfrm>
                <a:off x="5900602" y="1193063"/>
                <a:ext cx="284947" cy="182312"/>
                <a:chOff x="5900602" y="1193063"/>
                <a:chExt cx="284947" cy="182312"/>
              </a:xfrm>
            </p:grpSpPr>
            <p:sp>
              <p:nvSpPr>
                <p:cNvPr id="5959" name="Google Shape;5959;p93"/>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60" name="Google Shape;5960;p93"/>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961" name="Google Shape;5961;p93"/>
            <p:cNvGrpSpPr/>
            <p:nvPr/>
          </p:nvGrpSpPr>
          <p:grpSpPr>
            <a:xfrm>
              <a:off x="6738300" y="1193063"/>
              <a:ext cx="462153" cy="707634"/>
              <a:chOff x="6738300" y="1193063"/>
              <a:chExt cx="462153" cy="707634"/>
            </a:xfrm>
          </p:grpSpPr>
          <p:grpSp>
            <p:nvGrpSpPr>
              <p:cNvPr id="5962" name="Google Shape;5962;p93"/>
              <p:cNvGrpSpPr/>
              <p:nvPr/>
            </p:nvGrpSpPr>
            <p:grpSpPr>
              <a:xfrm>
                <a:off x="6915505" y="1193063"/>
                <a:ext cx="284947" cy="597387"/>
                <a:chOff x="6915505" y="1193063"/>
                <a:chExt cx="284947" cy="597387"/>
              </a:xfrm>
            </p:grpSpPr>
            <p:sp>
              <p:nvSpPr>
                <p:cNvPr id="5963" name="Google Shape;5963;p93"/>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64" name="Google Shape;5964;p93"/>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965" name="Google Shape;5965;p93"/>
              <p:cNvGrpSpPr/>
              <p:nvPr/>
            </p:nvGrpSpPr>
            <p:grpSpPr>
              <a:xfrm>
                <a:off x="6738300" y="1684725"/>
                <a:ext cx="230066" cy="215971"/>
                <a:chOff x="6738300" y="1684725"/>
                <a:chExt cx="230066" cy="215971"/>
              </a:xfrm>
            </p:grpSpPr>
            <p:sp>
              <p:nvSpPr>
                <p:cNvPr id="5966" name="Google Shape;5966;p93"/>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93"/>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971"/>
        <p:cNvGrpSpPr/>
        <p:nvPr/>
      </p:nvGrpSpPr>
      <p:grpSpPr>
        <a:xfrm>
          <a:off x="0" y="0"/>
          <a:ext cx="0" cy="0"/>
          <a:chOff x="0" y="0"/>
          <a:chExt cx="0" cy="0"/>
        </a:xfrm>
      </p:grpSpPr>
      <p:grpSp>
        <p:nvGrpSpPr>
          <p:cNvPr id="5972" name="Google Shape;5972;p94"/>
          <p:cNvGrpSpPr/>
          <p:nvPr/>
        </p:nvGrpSpPr>
        <p:grpSpPr>
          <a:xfrm>
            <a:off x="829359" y="2307635"/>
            <a:ext cx="339235" cy="298186"/>
            <a:chOff x="898875" y="244725"/>
            <a:chExt cx="481800" cy="423500"/>
          </a:xfrm>
        </p:grpSpPr>
        <p:sp>
          <p:nvSpPr>
            <p:cNvPr id="5973" name="Google Shape;5973;p94"/>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94"/>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94"/>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6" name="Google Shape;5976;p94"/>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7" name="Google Shape;5977;p94"/>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94"/>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9" name="Google Shape;5979;p94"/>
          <p:cNvGrpSpPr/>
          <p:nvPr/>
        </p:nvGrpSpPr>
        <p:grpSpPr>
          <a:xfrm>
            <a:off x="1267741" y="2287103"/>
            <a:ext cx="298169" cy="339253"/>
            <a:chOff x="1529350" y="258825"/>
            <a:chExt cx="423475" cy="481825"/>
          </a:xfrm>
        </p:grpSpPr>
        <p:sp>
          <p:nvSpPr>
            <p:cNvPr id="5980" name="Google Shape;5980;p94"/>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94"/>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2" name="Google Shape;5982;p94"/>
          <p:cNvGrpSpPr/>
          <p:nvPr/>
        </p:nvGrpSpPr>
        <p:grpSpPr>
          <a:xfrm>
            <a:off x="1660716" y="2367273"/>
            <a:ext cx="340890" cy="178912"/>
            <a:chOff x="2084325" y="363300"/>
            <a:chExt cx="484150" cy="254100"/>
          </a:xfrm>
        </p:grpSpPr>
        <p:sp>
          <p:nvSpPr>
            <p:cNvPr id="5983" name="Google Shape;5983;p94"/>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4" name="Google Shape;5984;p94"/>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5" name="Google Shape;5985;p94"/>
          <p:cNvGrpSpPr/>
          <p:nvPr/>
        </p:nvGrpSpPr>
        <p:grpSpPr>
          <a:xfrm>
            <a:off x="2110011" y="2287102"/>
            <a:ext cx="298169" cy="339253"/>
            <a:chOff x="2707500" y="249400"/>
            <a:chExt cx="423475" cy="481825"/>
          </a:xfrm>
        </p:grpSpPr>
        <p:sp>
          <p:nvSpPr>
            <p:cNvPr id="5986" name="Google Shape;5986;p94"/>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7" name="Google Shape;5987;p94"/>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8" name="Google Shape;5988;p94"/>
          <p:cNvGrpSpPr/>
          <p:nvPr/>
        </p:nvGrpSpPr>
        <p:grpSpPr>
          <a:xfrm>
            <a:off x="2523626" y="2287428"/>
            <a:ext cx="305386" cy="338602"/>
            <a:chOff x="3300325" y="249875"/>
            <a:chExt cx="433725" cy="480900"/>
          </a:xfrm>
        </p:grpSpPr>
        <p:sp>
          <p:nvSpPr>
            <p:cNvPr id="5989" name="Google Shape;5989;p94"/>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0" name="Google Shape;5990;p94"/>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1" name="Google Shape;5991;p94"/>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94"/>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94"/>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94"/>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5" name="Google Shape;5995;p94"/>
          <p:cNvGrpSpPr/>
          <p:nvPr/>
        </p:nvGrpSpPr>
        <p:grpSpPr>
          <a:xfrm>
            <a:off x="2912712" y="2287349"/>
            <a:ext cx="352349" cy="338760"/>
            <a:chOff x="3854700" y="249750"/>
            <a:chExt cx="500425" cy="481125"/>
          </a:xfrm>
        </p:grpSpPr>
        <p:sp>
          <p:nvSpPr>
            <p:cNvPr id="5996" name="Google Shape;5996;p94"/>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7" name="Google Shape;5997;p94"/>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8" name="Google Shape;5998;p94"/>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94"/>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0" name="Google Shape;6000;p94"/>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1" name="Google Shape;6001;p94"/>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2" name="Google Shape;6002;p94"/>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94"/>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4" name="Google Shape;6004;p94"/>
          <p:cNvGrpSpPr/>
          <p:nvPr/>
        </p:nvGrpSpPr>
        <p:grpSpPr>
          <a:xfrm>
            <a:off x="3330701" y="2287349"/>
            <a:ext cx="352349" cy="338760"/>
            <a:chOff x="4447550" y="249750"/>
            <a:chExt cx="500425" cy="481125"/>
          </a:xfrm>
        </p:grpSpPr>
        <p:sp>
          <p:nvSpPr>
            <p:cNvPr id="6005" name="Google Shape;6005;p94"/>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94"/>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7" name="Google Shape;6007;p94"/>
          <p:cNvGrpSpPr/>
          <p:nvPr/>
        </p:nvGrpSpPr>
        <p:grpSpPr>
          <a:xfrm>
            <a:off x="3759902" y="2287102"/>
            <a:ext cx="339253" cy="339253"/>
            <a:chOff x="5049725" y="249400"/>
            <a:chExt cx="481825" cy="481825"/>
          </a:xfrm>
        </p:grpSpPr>
        <p:sp>
          <p:nvSpPr>
            <p:cNvPr id="6008" name="Google Shape;6008;p94"/>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94"/>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0" name="Google Shape;6010;p94"/>
          <p:cNvGrpSpPr/>
          <p:nvPr/>
        </p:nvGrpSpPr>
        <p:grpSpPr>
          <a:xfrm>
            <a:off x="4173843" y="2287102"/>
            <a:ext cx="339253" cy="339253"/>
            <a:chOff x="5660400" y="238125"/>
            <a:chExt cx="481825" cy="481825"/>
          </a:xfrm>
        </p:grpSpPr>
        <p:sp>
          <p:nvSpPr>
            <p:cNvPr id="6011" name="Google Shape;6011;p94"/>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94"/>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3" name="Google Shape;6013;p94"/>
          <p:cNvGrpSpPr/>
          <p:nvPr/>
        </p:nvGrpSpPr>
        <p:grpSpPr>
          <a:xfrm>
            <a:off x="4590529" y="2287102"/>
            <a:ext cx="339253" cy="339253"/>
            <a:chOff x="6235400" y="249400"/>
            <a:chExt cx="481825" cy="481825"/>
          </a:xfrm>
        </p:grpSpPr>
        <p:sp>
          <p:nvSpPr>
            <p:cNvPr id="6014" name="Google Shape;6014;p94"/>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94"/>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94"/>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7" name="Google Shape;6017;p94"/>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8" name="Google Shape;6018;p94"/>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9" name="Google Shape;6019;p94"/>
          <p:cNvGrpSpPr/>
          <p:nvPr/>
        </p:nvGrpSpPr>
        <p:grpSpPr>
          <a:xfrm>
            <a:off x="828875" y="2731810"/>
            <a:ext cx="340204" cy="298116"/>
            <a:chOff x="899850" y="871450"/>
            <a:chExt cx="483175" cy="423400"/>
          </a:xfrm>
        </p:grpSpPr>
        <p:sp>
          <p:nvSpPr>
            <p:cNvPr id="6020" name="Google Shape;6020;p94"/>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1" name="Google Shape;6021;p94"/>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94"/>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94"/>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24" name="Google Shape;6024;p94"/>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25" name="Google Shape;6025;p94"/>
          <p:cNvGrpSpPr/>
          <p:nvPr/>
        </p:nvGrpSpPr>
        <p:grpSpPr>
          <a:xfrm>
            <a:off x="1660875" y="2711232"/>
            <a:ext cx="340573" cy="339271"/>
            <a:chOff x="2085450" y="842250"/>
            <a:chExt cx="483700" cy="481850"/>
          </a:xfrm>
        </p:grpSpPr>
        <p:sp>
          <p:nvSpPr>
            <p:cNvPr id="6026" name="Google Shape;6026;p94"/>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94"/>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94"/>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9" name="Google Shape;6029;p94"/>
          <p:cNvGrpSpPr/>
          <p:nvPr/>
        </p:nvGrpSpPr>
        <p:grpSpPr>
          <a:xfrm>
            <a:off x="2089443" y="2711241"/>
            <a:ext cx="339306" cy="339253"/>
            <a:chOff x="2685825" y="840375"/>
            <a:chExt cx="481900" cy="481825"/>
          </a:xfrm>
        </p:grpSpPr>
        <p:sp>
          <p:nvSpPr>
            <p:cNvPr id="6030" name="Google Shape;6030;p94"/>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1" name="Google Shape;6031;p94"/>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2" name="Google Shape;6032;p94"/>
          <p:cNvGrpSpPr/>
          <p:nvPr/>
        </p:nvGrpSpPr>
        <p:grpSpPr>
          <a:xfrm>
            <a:off x="2501104" y="2710924"/>
            <a:ext cx="350431" cy="339887"/>
            <a:chOff x="3270675" y="841800"/>
            <a:chExt cx="497700" cy="482725"/>
          </a:xfrm>
        </p:grpSpPr>
        <p:sp>
          <p:nvSpPr>
            <p:cNvPr id="6033" name="Google Shape;6033;p94"/>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4" name="Google Shape;6034;p94"/>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5" name="Google Shape;6035;p94"/>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36" name="Google Shape;6036;p94"/>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37" name="Google Shape;6037;p94"/>
          <p:cNvGrpSpPr/>
          <p:nvPr/>
        </p:nvGrpSpPr>
        <p:grpSpPr>
          <a:xfrm>
            <a:off x="3337249" y="2731783"/>
            <a:ext cx="339253" cy="298169"/>
            <a:chOff x="4467200" y="877100"/>
            <a:chExt cx="481825" cy="423475"/>
          </a:xfrm>
        </p:grpSpPr>
        <p:sp>
          <p:nvSpPr>
            <p:cNvPr id="6038" name="Google Shape;6038;p94"/>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94"/>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94"/>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94"/>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2" name="Google Shape;6042;p94"/>
          <p:cNvGrpSpPr/>
          <p:nvPr/>
        </p:nvGrpSpPr>
        <p:grpSpPr>
          <a:xfrm>
            <a:off x="3752140" y="2711232"/>
            <a:ext cx="354778" cy="339271"/>
            <a:chOff x="5045500" y="842250"/>
            <a:chExt cx="503875" cy="481850"/>
          </a:xfrm>
        </p:grpSpPr>
        <p:sp>
          <p:nvSpPr>
            <p:cNvPr id="6043" name="Google Shape;6043;p94"/>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94"/>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5" name="Google Shape;6045;p94"/>
          <p:cNvGrpSpPr/>
          <p:nvPr/>
        </p:nvGrpSpPr>
        <p:grpSpPr>
          <a:xfrm>
            <a:off x="4174987" y="2737451"/>
            <a:ext cx="336965" cy="286833"/>
            <a:chOff x="5645200" y="879425"/>
            <a:chExt cx="478575" cy="407375"/>
          </a:xfrm>
        </p:grpSpPr>
        <p:sp>
          <p:nvSpPr>
            <p:cNvPr id="6046" name="Google Shape;6046;p94"/>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7" name="Google Shape;6047;p94"/>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94"/>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94"/>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94"/>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1" name="Google Shape;6051;p94"/>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2" name="Google Shape;6052;p94"/>
          <p:cNvGrpSpPr/>
          <p:nvPr/>
        </p:nvGrpSpPr>
        <p:grpSpPr>
          <a:xfrm>
            <a:off x="4611062" y="2711241"/>
            <a:ext cx="298186" cy="339253"/>
            <a:chOff x="6264525" y="842250"/>
            <a:chExt cx="423500" cy="481825"/>
          </a:xfrm>
        </p:grpSpPr>
        <p:sp>
          <p:nvSpPr>
            <p:cNvPr id="6053" name="Google Shape;6053;p94"/>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94"/>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94"/>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94"/>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94"/>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8" name="Google Shape;6058;p94"/>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9" name="Google Shape;6059;p94"/>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0" name="Google Shape;6060;p94"/>
          <p:cNvGrpSpPr/>
          <p:nvPr/>
        </p:nvGrpSpPr>
        <p:grpSpPr>
          <a:xfrm>
            <a:off x="829350" y="3125895"/>
            <a:ext cx="339253" cy="339253"/>
            <a:chOff x="900750" y="1436075"/>
            <a:chExt cx="481825" cy="481825"/>
          </a:xfrm>
        </p:grpSpPr>
        <p:sp>
          <p:nvSpPr>
            <p:cNvPr id="6061" name="Google Shape;6061;p94"/>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2" name="Google Shape;6062;p94"/>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3" name="Google Shape;6063;p94"/>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4" name="Google Shape;6064;p94"/>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5" name="Google Shape;6065;p94"/>
          <p:cNvGrpSpPr/>
          <p:nvPr/>
        </p:nvGrpSpPr>
        <p:grpSpPr>
          <a:xfrm>
            <a:off x="1247198" y="3186183"/>
            <a:ext cx="339253" cy="218676"/>
            <a:chOff x="1492675" y="1520750"/>
            <a:chExt cx="481825" cy="310575"/>
          </a:xfrm>
        </p:grpSpPr>
        <p:sp>
          <p:nvSpPr>
            <p:cNvPr id="6066" name="Google Shape;6066;p94"/>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94"/>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8" name="Google Shape;6068;p94"/>
          <p:cNvGrpSpPr/>
          <p:nvPr/>
        </p:nvGrpSpPr>
        <p:grpSpPr>
          <a:xfrm>
            <a:off x="1654995" y="3125877"/>
            <a:ext cx="352332" cy="339288"/>
            <a:chOff x="2071000" y="1435025"/>
            <a:chExt cx="500400" cy="481875"/>
          </a:xfrm>
        </p:grpSpPr>
        <p:sp>
          <p:nvSpPr>
            <p:cNvPr id="6069" name="Google Shape;6069;p94"/>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0" name="Google Shape;6070;p94"/>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1" name="Google Shape;6071;p94"/>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2" name="Google Shape;6072;p94"/>
          <p:cNvGrpSpPr/>
          <p:nvPr/>
        </p:nvGrpSpPr>
        <p:grpSpPr>
          <a:xfrm>
            <a:off x="2083159" y="3146709"/>
            <a:ext cx="351874" cy="297623"/>
            <a:chOff x="2678350" y="1464650"/>
            <a:chExt cx="499750" cy="422700"/>
          </a:xfrm>
        </p:grpSpPr>
        <p:sp>
          <p:nvSpPr>
            <p:cNvPr id="6073" name="Google Shape;6073;p94"/>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94"/>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94"/>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6" name="Google Shape;6076;p94"/>
          <p:cNvGrpSpPr/>
          <p:nvPr/>
        </p:nvGrpSpPr>
        <p:grpSpPr>
          <a:xfrm>
            <a:off x="2506692" y="3125895"/>
            <a:ext cx="339253" cy="339253"/>
            <a:chOff x="3271200" y="1435075"/>
            <a:chExt cx="481825" cy="481825"/>
          </a:xfrm>
        </p:grpSpPr>
        <p:sp>
          <p:nvSpPr>
            <p:cNvPr id="6077" name="Google Shape;6077;p94"/>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8" name="Google Shape;6078;p94"/>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9" name="Google Shape;6079;p94"/>
          <p:cNvGrpSpPr/>
          <p:nvPr/>
        </p:nvGrpSpPr>
        <p:grpSpPr>
          <a:xfrm>
            <a:off x="2917165" y="3125877"/>
            <a:ext cx="343442" cy="339288"/>
            <a:chOff x="3858100" y="1435075"/>
            <a:chExt cx="487775" cy="481875"/>
          </a:xfrm>
        </p:grpSpPr>
        <p:sp>
          <p:nvSpPr>
            <p:cNvPr id="6080" name="Google Shape;6080;p94"/>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1" name="Google Shape;6081;p94"/>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2" name="Google Shape;6082;p94"/>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94"/>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4" name="Google Shape;6084;p94"/>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5" name="Google Shape;6085;p94"/>
          <p:cNvGrpSpPr/>
          <p:nvPr/>
        </p:nvGrpSpPr>
        <p:grpSpPr>
          <a:xfrm>
            <a:off x="3337249" y="3125895"/>
            <a:ext cx="339253" cy="339253"/>
            <a:chOff x="4456875" y="1435075"/>
            <a:chExt cx="481825" cy="481825"/>
          </a:xfrm>
        </p:grpSpPr>
        <p:sp>
          <p:nvSpPr>
            <p:cNvPr id="6086" name="Google Shape;6086;p94"/>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7" name="Google Shape;6087;p94"/>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8" name="Google Shape;6088;p94"/>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9" name="Google Shape;6089;p94"/>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94"/>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1" name="Google Shape;6091;p94"/>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94"/>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3" name="Google Shape;6093;p94"/>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4" name="Google Shape;6094;p94"/>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94"/>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94"/>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94"/>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8" name="Google Shape;6098;p94"/>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9" name="Google Shape;6099;p94"/>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0" name="Google Shape;6100;p94"/>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94"/>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94"/>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94"/>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94"/>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5" name="Google Shape;6105;p94"/>
          <p:cNvGrpSpPr/>
          <p:nvPr/>
        </p:nvGrpSpPr>
        <p:grpSpPr>
          <a:xfrm>
            <a:off x="3758239" y="3125886"/>
            <a:ext cx="342580" cy="339271"/>
            <a:chOff x="5049725" y="1435050"/>
            <a:chExt cx="486550" cy="481850"/>
          </a:xfrm>
        </p:grpSpPr>
        <p:sp>
          <p:nvSpPr>
            <p:cNvPr id="6106" name="Google Shape;6106;p9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7" name="Google Shape;6107;p9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9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9" name="Google Shape;6109;p9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0" name="Google Shape;6110;p94"/>
          <p:cNvGrpSpPr/>
          <p:nvPr/>
        </p:nvGrpSpPr>
        <p:grpSpPr>
          <a:xfrm>
            <a:off x="4173790" y="3125895"/>
            <a:ext cx="339359" cy="339253"/>
            <a:chOff x="5642475" y="1435075"/>
            <a:chExt cx="481975" cy="481825"/>
          </a:xfrm>
        </p:grpSpPr>
        <p:sp>
          <p:nvSpPr>
            <p:cNvPr id="6111" name="Google Shape;6111;p94"/>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2" name="Google Shape;6112;p94"/>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3" name="Google Shape;6113;p94"/>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4" name="Google Shape;6114;p94"/>
          <p:cNvGrpSpPr/>
          <p:nvPr/>
        </p:nvGrpSpPr>
        <p:grpSpPr>
          <a:xfrm>
            <a:off x="4588276" y="3125886"/>
            <a:ext cx="343759" cy="339271"/>
            <a:chOff x="6232000" y="1435050"/>
            <a:chExt cx="488225" cy="481850"/>
          </a:xfrm>
        </p:grpSpPr>
        <p:sp>
          <p:nvSpPr>
            <p:cNvPr id="6115" name="Google Shape;6115;p94"/>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94"/>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7" name="Google Shape;6117;p94"/>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8" name="Google Shape;6118;p94"/>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9" name="Google Shape;6119;p94"/>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0" name="Google Shape;6120;p94"/>
          <p:cNvGrpSpPr/>
          <p:nvPr/>
        </p:nvGrpSpPr>
        <p:grpSpPr>
          <a:xfrm>
            <a:off x="849012" y="3539545"/>
            <a:ext cx="299929" cy="337792"/>
            <a:chOff x="924450" y="2028975"/>
            <a:chExt cx="425975" cy="479750"/>
          </a:xfrm>
        </p:grpSpPr>
        <p:sp>
          <p:nvSpPr>
            <p:cNvPr id="6121" name="Google Shape;6121;p94"/>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94"/>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3" name="Google Shape;6123;p94"/>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4" name="Google Shape;6124;p94"/>
          <p:cNvGrpSpPr/>
          <p:nvPr/>
        </p:nvGrpSpPr>
        <p:grpSpPr>
          <a:xfrm>
            <a:off x="1661509" y="3559347"/>
            <a:ext cx="339306" cy="298186"/>
            <a:chOff x="2085450" y="2057100"/>
            <a:chExt cx="481900" cy="423500"/>
          </a:xfrm>
        </p:grpSpPr>
        <p:sp>
          <p:nvSpPr>
            <p:cNvPr id="6125" name="Google Shape;6125;p94"/>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6" name="Google Shape;6126;p94"/>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7" name="Google Shape;6127;p94"/>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8" name="Google Shape;6128;p94"/>
          <p:cNvGrpSpPr/>
          <p:nvPr/>
        </p:nvGrpSpPr>
        <p:grpSpPr>
          <a:xfrm>
            <a:off x="2089442" y="3582592"/>
            <a:ext cx="339306" cy="251698"/>
            <a:chOff x="2678275" y="2090100"/>
            <a:chExt cx="481900" cy="357475"/>
          </a:xfrm>
        </p:grpSpPr>
        <p:sp>
          <p:nvSpPr>
            <p:cNvPr id="6129" name="Google Shape;6129;p94"/>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0" name="Google Shape;6130;p94"/>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94"/>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94"/>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94"/>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4" name="Google Shape;6134;p94"/>
          <p:cNvGrpSpPr/>
          <p:nvPr/>
        </p:nvGrpSpPr>
        <p:grpSpPr>
          <a:xfrm>
            <a:off x="2566646" y="3594790"/>
            <a:ext cx="219345" cy="227301"/>
            <a:chOff x="3357325" y="2093500"/>
            <a:chExt cx="311525" cy="322825"/>
          </a:xfrm>
        </p:grpSpPr>
        <p:sp>
          <p:nvSpPr>
            <p:cNvPr id="6135" name="Google Shape;6135;p94"/>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6" name="Google Shape;6136;p94"/>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7" name="Google Shape;6137;p94"/>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38" name="Google Shape;6138;p94"/>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39" name="Google Shape;6139;p94"/>
          <p:cNvGrpSpPr/>
          <p:nvPr/>
        </p:nvGrpSpPr>
        <p:grpSpPr>
          <a:xfrm>
            <a:off x="3360836" y="3538814"/>
            <a:ext cx="292078" cy="339253"/>
            <a:chOff x="4492800" y="2027925"/>
            <a:chExt cx="414825" cy="481825"/>
          </a:xfrm>
        </p:grpSpPr>
        <p:sp>
          <p:nvSpPr>
            <p:cNvPr id="6140" name="Google Shape;6140;p94"/>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1" name="Google Shape;6141;p94"/>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2" name="Google Shape;6142;p94"/>
          <p:cNvGrpSpPr/>
          <p:nvPr/>
        </p:nvGrpSpPr>
        <p:grpSpPr>
          <a:xfrm>
            <a:off x="3759928" y="3538805"/>
            <a:ext cx="339200" cy="339271"/>
            <a:chOff x="5049725" y="2027900"/>
            <a:chExt cx="481750" cy="481850"/>
          </a:xfrm>
        </p:grpSpPr>
        <p:sp>
          <p:nvSpPr>
            <p:cNvPr id="6143" name="Google Shape;6143;p94"/>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94"/>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5" name="Google Shape;6145;p94"/>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6" name="Google Shape;6146;p94"/>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94"/>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94"/>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9" name="Google Shape;6149;p94"/>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0" name="Google Shape;6150;p94"/>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1" name="Google Shape;6151;p94"/>
          <p:cNvGrpSpPr/>
          <p:nvPr/>
        </p:nvGrpSpPr>
        <p:grpSpPr>
          <a:xfrm>
            <a:off x="4233524" y="3538893"/>
            <a:ext cx="219890" cy="339095"/>
            <a:chOff x="5726350" y="2028150"/>
            <a:chExt cx="312300" cy="481600"/>
          </a:xfrm>
        </p:grpSpPr>
        <p:sp>
          <p:nvSpPr>
            <p:cNvPr id="6152" name="Google Shape;6152;p94"/>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94"/>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94"/>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5" name="Google Shape;6155;p94"/>
          <p:cNvGrpSpPr/>
          <p:nvPr/>
        </p:nvGrpSpPr>
        <p:grpSpPr>
          <a:xfrm>
            <a:off x="4593715" y="3542000"/>
            <a:ext cx="332881" cy="332881"/>
            <a:chOff x="6239925" y="2032450"/>
            <a:chExt cx="472775" cy="472775"/>
          </a:xfrm>
        </p:grpSpPr>
        <p:sp>
          <p:nvSpPr>
            <p:cNvPr id="6156" name="Google Shape;6156;p94"/>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7" name="Google Shape;6157;p94"/>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8" name="Google Shape;6158;p94"/>
          <p:cNvGrpSpPr/>
          <p:nvPr/>
        </p:nvGrpSpPr>
        <p:grpSpPr>
          <a:xfrm>
            <a:off x="5042807" y="2364092"/>
            <a:ext cx="334641" cy="185425"/>
            <a:chOff x="903075" y="2730000"/>
            <a:chExt cx="475275" cy="263350"/>
          </a:xfrm>
        </p:grpSpPr>
        <p:sp>
          <p:nvSpPr>
            <p:cNvPr id="6159" name="Google Shape;6159;p94"/>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94"/>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1" name="Google Shape;6161;p94"/>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2" name="Google Shape;6162;p94"/>
          <p:cNvGrpSpPr/>
          <p:nvPr/>
        </p:nvGrpSpPr>
        <p:grpSpPr>
          <a:xfrm>
            <a:off x="1247198" y="3538814"/>
            <a:ext cx="339253" cy="339253"/>
            <a:chOff x="1492675" y="2027925"/>
            <a:chExt cx="481825" cy="481825"/>
          </a:xfrm>
        </p:grpSpPr>
        <p:sp>
          <p:nvSpPr>
            <p:cNvPr id="6163" name="Google Shape;6163;p94"/>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4" name="Google Shape;6164;p94"/>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5" name="Google Shape;6165;p94"/>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6" name="Google Shape;6166;p94"/>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7" name="Google Shape;6167;p94"/>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8" name="Google Shape;6168;p94"/>
          <p:cNvGrpSpPr/>
          <p:nvPr/>
        </p:nvGrpSpPr>
        <p:grpSpPr>
          <a:xfrm>
            <a:off x="5473575" y="2287178"/>
            <a:ext cx="339253" cy="339253"/>
            <a:chOff x="1492675" y="2620775"/>
            <a:chExt cx="481825" cy="481825"/>
          </a:xfrm>
        </p:grpSpPr>
        <p:sp>
          <p:nvSpPr>
            <p:cNvPr id="6169" name="Google Shape;6169;p94"/>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94"/>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71" name="Google Shape;6171;p94"/>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72" name="Google Shape;6172;p94"/>
          <p:cNvGrpSpPr/>
          <p:nvPr/>
        </p:nvGrpSpPr>
        <p:grpSpPr>
          <a:xfrm>
            <a:off x="6297328" y="2303161"/>
            <a:ext cx="333585" cy="307287"/>
            <a:chOff x="2682350" y="2643425"/>
            <a:chExt cx="473775" cy="436425"/>
          </a:xfrm>
        </p:grpSpPr>
        <p:sp>
          <p:nvSpPr>
            <p:cNvPr id="6173" name="Google Shape;6173;p94"/>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94"/>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94"/>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94"/>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94"/>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94"/>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9" name="Google Shape;6179;p94"/>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0" name="Google Shape;6180;p94"/>
          <p:cNvGrpSpPr/>
          <p:nvPr/>
        </p:nvGrpSpPr>
        <p:grpSpPr>
          <a:xfrm>
            <a:off x="6762818" y="2287178"/>
            <a:ext cx="238531" cy="339253"/>
            <a:chOff x="3342725" y="2620775"/>
            <a:chExt cx="338775" cy="481825"/>
          </a:xfrm>
        </p:grpSpPr>
        <p:sp>
          <p:nvSpPr>
            <p:cNvPr id="6181" name="Google Shape;6181;p94"/>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94"/>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94"/>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4" name="Google Shape;6184;p94"/>
          <p:cNvGrpSpPr/>
          <p:nvPr/>
        </p:nvGrpSpPr>
        <p:grpSpPr>
          <a:xfrm>
            <a:off x="7156568" y="2287178"/>
            <a:ext cx="278296" cy="339253"/>
            <a:chOff x="3907325" y="2620775"/>
            <a:chExt cx="395250" cy="481825"/>
          </a:xfrm>
        </p:grpSpPr>
        <p:sp>
          <p:nvSpPr>
            <p:cNvPr id="6185" name="Google Shape;6185;p94"/>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94"/>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94"/>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8" name="Google Shape;6188;p94"/>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9" name="Google Shape;6189;p94"/>
          <p:cNvGrpSpPr/>
          <p:nvPr/>
        </p:nvGrpSpPr>
        <p:grpSpPr>
          <a:xfrm>
            <a:off x="7549755" y="2297783"/>
            <a:ext cx="339253" cy="318042"/>
            <a:chOff x="4456875" y="2635825"/>
            <a:chExt cx="481825" cy="451700"/>
          </a:xfrm>
        </p:grpSpPr>
        <p:sp>
          <p:nvSpPr>
            <p:cNvPr id="6190" name="Google Shape;6190;p94"/>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1" name="Google Shape;6191;p94"/>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2" name="Google Shape;6192;p94"/>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3" name="Google Shape;6193;p94"/>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94"/>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94"/>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6" name="Google Shape;6196;p94"/>
          <p:cNvGrpSpPr/>
          <p:nvPr/>
        </p:nvGrpSpPr>
        <p:grpSpPr>
          <a:xfrm>
            <a:off x="7974679" y="2297783"/>
            <a:ext cx="339253" cy="318042"/>
            <a:chOff x="5049725" y="2635825"/>
            <a:chExt cx="481825" cy="451700"/>
          </a:xfrm>
        </p:grpSpPr>
        <p:sp>
          <p:nvSpPr>
            <p:cNvPr id="6197" name="Google Shape;6197;p94"/>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8" name="Google Shape;6198;p94"/>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9" name="Google Shape;6199;p94"/>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0" name="Google Shape;6200;p94"/>
          <p:cNvGrpSpPr/>
          <p:nvPr/>
        </p:nvGrpSpPr>
        <p:grpSpPr>
          <a:xfrm>
            <a:off x="2375386" y="3952243"/>
            <a:ext cx="338566" cy="338373"/>
            <a:chOff x="5643000" y="2621375"/>
            <a:chExt cx="480850" cy="480575"/>
          </a:xfrm>
        </p:grpSpPr>
        <p:sp>
          <p:nvSpPr>
            <p:cNvPr id="6201" name="Google Shape;6201;p94"/>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2" name="Google Shape;6202;p94"/>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3" name="Google Shape;6203;p94"/>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4" name="Google Shape;6204;p94"/>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5" name="Google Shape;6205;p94"/>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6" name="Google Shape;6206;p94"/>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7" name="Google Shape;6207;p94"/>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8" name="Google Shape;6208;p94"/>
          <p:cNvGrpSpPr/>
          <p:nvPr/>
        </p:nvGrpSpPr>
        <p:grpSpPr>
          <a:xfrm>
            <a:off x="4192782" y="3951803"/>
            <a:ext cx="339359" cy="339253"/>
            <a:chOff x="6235250" y="2620775"/>
            <a:chExt cx="481975" cy="481825"/>
          </a:xfrm>
        </p:grpSpPr>
        <p:sp>
          <p:nvSpPr>
            <p:cNvPr id="6209" name="Google Shape;6209;p94"/>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0" name="Google Shape;6210;p94"/>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1" name="Google Shape;6211;p94"/>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2" name="Google Shape;6212;p94"/>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3" name="Google Shape;6213;p94"/>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14" name="Google Shape;6214;p94"/>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15" name="Google Shape;6215;p94"/>
          <p:cNvGrpSpPr/>
          <p:nvPr/>
        </p:nvGrpSpPr>
        <p:grpSpPr>
          <a:xfrm>
            <a:off x="5472652" y="2711317"/>
            <a:ext cx="341101" cy="339253"/>
            <a:chOff x="1535000" y="3223325"/>
            <a:chExt cx="484450" cy="481825"/>
          </a:xfrm>
        </p:grpSpPr>
        <p:sp>
          <p:nvSpPr>
            <p:cNvPr id="6216" name="Google Shape;6216;p94"/>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7" name="Google Shape;6217;p94"/>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8" name="Google Shape;6218;p94"/>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9" name="Google Shape;6219;p94"/>
          <p:cNvGrpSpPr/>
          <p:nvPr/>
        </p:nvGrpSpPr>
        <p:grpSpPr>
          <a:xfrm>
            <a:off x="5880219" y="2746618"/>
            <a:ext cx="339253" cy="268649"/>
            <a:chOff x="2085525" y="3263750"/>
            <a:chExt cx="481825" cy="381550"/>
          </a:xfrm>
        </p:grpSpPr>
        <p:sp>
          <p:nvSpPr>
            <p:cNvPr id="6220" name="Google Shape;6220;p94"/>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1" name="Google Shape;6221;p94"/>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22" name="Google Shape;6222;p94"/>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23" name="Google Shape;6223;p94"/>
          <p:cNvGrpSpPr/>
          <p:nvPr/>
        </p:nvGrpSpPr>
        <p:grpSpPr>
          <a:xfrm>
            <a:off x="6711982" y="2711308"/>
            <a:ext cx="340204" cy="339271"/>
            <a:chOff x="3270450" y="3213625"/>
            <a:chExt cx="483175" cy="481850"/>
          </a:xfrm>
        </p:grpSpPr>
        <p:sp>
          <p:nvSpPr>
            <p:cNvPr id="6224" name="Google Shape;6224;p94"/>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5" name="Google Shape;6225;p94"/>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6" name="Google Shape;6226;p94"/>
          <p:cNvGrpSpPr/>
          <p:nvPr/>
        </p:nvGrpSpPr>
        <p:grpSpPr>
          <a:xfrm>
            <a:off x="7211250" y="2711317"/>
            <a:ext cx="168931" cy="339253"/>
            <a:chOff x="3984950" y="3213600"/>
            <a:chExt cx="239925" cy="481825"/>
          </a:xfrm>
        </p:grpSpPr>
        <p:sp>
          <p:nvSpPr>
            <p:cNvPr id="6227" name="Google Shape;6227;p94"/>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8" name="Google Shape;6228;p94"/>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29" name="Google Shape;6229;p94"/>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94"/>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31" name="Google Shape;6231;p94"/>
          <p:cNvGrpSpPr/>
          <p:nvPr/>
        </p:nvGrpSpPr>
        <p:grpSpPr>
          <a:xfrm>
            <a:off x="1874281" y="3981487"/>
            <a:ext cx="355218" cy="279880"/>
            <a:chOff x="5629975" y="3255775"/>
            <a:chExt cx="504500" cy="397500"/>
          </a:xfrm>
        </p:grpSpPr>
        <p:sp>
          <p:nvSpPr>
            <p:cNvPr id="6232" name="Google Shape;6232;p94"/>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3" name="Google Shape;6233;p94"/>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94"/>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94"/>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94"/>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7" name="Google Shape;6237;p94"/>
          <p:cNvGrpSpPr/>
          <p:nvPr/>
        </p:nvGrpSpPr>
        <p:grpSpPr>
          <a:xfrm>
            <a:off x="3755839" y="3981593"/>
            <a:ext cx="340256" cy="279669"/>
            <a:chOff x="6234950" y="3255925"/>
            <a:chExt cx="483250" cy="397200"/>
          </a:xfrm>
        </p:grpSpPr>
        <p:sp>
          <p:nvSpPr>
            <p:cNvPr id="6238" name="Google Shape;6238;p94"/>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9" name="Google Shape;6239;p94"/>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94"/>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94"/>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2" name="Google Shape;6242;p94"/>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3" name="Google Shape;6243;p94"/>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4" name="Google Shape;6244;p94"/>
          <p:cNvGrpSpPr/>
          <p:nvPr/>
        </p:nvGrpSpPr>
        <p:grpSpPr>
          <a:xfrm>
            <a:off x="5051107" y="3125970"/>
            <a:ext cx="318042" cy="339253"/>
            <a:chOff x="914900" y="3806450"/>
            <a:chExt cx="451700" cy="481825"/>
          </a:xfrm>
        </p:grpSpPr>
        <p:sp>
          <p:nvSpPr>
            <p:cNvPr id="6245" name="Google Shape;6245;p94"/>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6" name="Google Shape;6246;p94"/>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7" name="Google Shape;6247;p94"/>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8" name="Google Shape;6248;p94"/>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9" name="Google Shape;6249;p94"/>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0" name="Google Shape;6250;p94"/>
          <p:cNvGrpSpPr/>
          <p:nvPr/>
        </p:nvGrpSpPr>
        <p:grpSpPr>
          <a:xfrm>
            <a:off x="5470028" y="3125785"/>
            <a:ext cx="346347" cy="339623"/>
            <a:chOff x="1490050" y="3805975"/>
            <a:chExt cx="491900" cy="482350"/>
          </a:xfrm>
        </p:grpSpPr>
        <p:sp>
          <p:nvSpPr>
            <p:cNvPr id="6251" name="Google Shape;6251;p94"/>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2" name="Google Shape;6252;p94"/>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3" name="Google Shape;6253;p94"/>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4" name="Google Shape;6254;p94"/>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5" name="Google Shape;6255;p94"/>
          <p:cNvGrpSpPr/>
          <p:nvPr/>
        </p:nvGrpSpPr>
        <p:grpSpPr>
          <a:xfrm>
            <a:off x="5893896" y="3125970"/>
            <a:ext cx="311899" cy="339253"/>
            <a:chOff x="2104275" y="3806450"/>
            <a:chExt cx="442975" cy="481825"/>
          </a:xfrm>
        </p:grpSpPr>
        <p:sp>
          <p:nvSpPr>
            <p:cNvPr id="6256" name="Google Shape;6256;p94"/>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7" name="Google Shape;6257;p94"/>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8" name="Google Shape;6258;p94"/>
          <p:cNvGrpSpPr/>
          <p:nvPr/>
        </p:nvGrpSpPr>
        <p:grpSpPr>
          <a:xfrm>
            <a:off x="6317413" y="3125970"/>
            <a:ext cx="293416" cy="339253"/>
            <a:chOff x="2710875" y="3806450"/>
            <a:chExt cx="416725" cy="481825"/>
          </a:xfrm>
        </p:grpSpPr>
        <p:sp>
          <p:nvSpPr>
            <p:cNvPr id="6259" name="Google Shape;6259;p94"/>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0" name="Google Shape;6260;p94"/>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1" name="Google Shape;6261;p94"/>
          <p:cNvGrpSpPr/>
          <p:nvPr/>
        </p:nvGrpSpPr>
        <p:grpSpPr>
          <a:xfrm>
            <a:off x="6712457" y="3166412"/>
            <a:ext cx="339253" cy="258369"/>
            <a:chOff x="3271200" y="3863875"/>
            <a:chExt cx="481825" cy="366950"/>
          </a:xfrm>
        </p:grpSpPr>
        <p:sp>
          <p:nvSpPr>
            <p:cNvPr id="6262" name="Google Shape;6262;p94"/>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3" name="Google Shape;6263;p94"/>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4" name="Google Shape;6264;p94"/>
          <p:cNvGrpSpPr/>
          <p:nvPr/>
        </p:nvGrpSpPr>
        <p:grpSpPr>
          <a:xfrm>
            <a:off x="7147952" y="3126199"/>
            <a:ext cx="295528" cy="338795"/>
            <a:chOff x="3895050" y="3806775"/>
            <a:chExt cx="419725" cy="481175"/>
          </a:xfrm>
        </p:grpSpPr>
        <p:sp>
          <p:nvSpPr>
            <p:cNvPr id="6265" name="Google Shape;6265;p94"/>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6" name="Google Shape;6266;p94"/>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7" name="Google Shape;6267;p94"/>
          <p:cNvGrpSpPr/>
          <p:nvPr/>
        </p:nvGrpSpPr>
        <p:grpSpPr>
          <a:xfrm>
            <a:off x="7551234" y="3125979"/>
            <a:ext cx="336296" cy="339235"/>
            <a:chOff x="4464775" y="3806475"/>
            <a:chExt cx="477625" cy="481800"/>
          </a:xfrm>
        </p:grpSpPr>
        <p:sp>
          <p:nvSpPr>
            <p:cNvPr id="6268" name="Google Shape;6268;p94"/>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9" name="Google Shape;6269;p94"/>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0" name="Google Shape;6270;p94"/>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1" name="Google Shape;6271;p94"/>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2" name="Google Shape;6272;p94"/>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3" name="Google Shape;6273;p94"/>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4" name="Google Shape;6274;p94"/>
          <p:cNvGrpSpPr/>
          <p:nvPr/>
        </p:nvGrpSpPr>
        <p:grpSpPr>
          <a:xfrm>
            <a:off x="7974679" y="3125970"/>
            <a:ext cx="339253" cy="339253"/>
            <a:chOff x="5049725" y="3806450"/>
            <a:chExt cx="481825" cy="481825"/>
          </a:xfrm>
        </p:grpSpPr>
        <p:sp>
          <p:nvSpPr>
            <p:cNvPr id="6275" name="Google Shape;6275;p94"/>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6" name="Google Shape;6276;p94"/>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7" name="Google Shape;6277;p94"/>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8" name="Google Shape;6278;p94"/>
          <p:cNvGrpSpPr/>
          <p:nvPr/>
        </p:nvGrpSpPr>
        <p:grpSpPr>
          <a:xfrm>
            <a:off x="1461983" y="3951798"/>
            <a:ext cx="339253" cy="339253"/>
            <a:chOff x="5651375" y="3806450"/>
            <a:chExt cx="481825" cy="481825"/>
          </a:xfrm>
        </p:grpSpPr>
        <p:sp>
          <p:nvSpPr>
            <p:cNvPr id="6279" name="Google Shape;6279;p94"/>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0" name="Google Shape;6280;p94"/>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1" name="Google Shape;6281;p94"/>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2" name="Google Shape;6282;p94"/>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3" name="Google Shape;6283;p94"/>
          <p:cNvGrpSpPr/>
          <p:nvPr/>
        </p:nvGrpSpPr>
        <p:grpSpPr>
          <a:xfrm>
            <a:off x="3360663" y="3953787"/>
            <a:ext cx="298503" cy="335275"/>
            <a:chOff x="6264300" y="3809300"/>
            <a:chExt cx="423950" cy="476175"/>
          </a:xfrm>
        </p:grpSpPr>
        <p:sp>
          <p:nvSpPr>
            <p:cNvPr id="6284" name="Google Shape;6284;p94"/>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5" name="Google Shape;6285;p94"/>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6" name="Google Shape;6286;p94"/>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7" name="Google Shape;6287;p94"/>
          <p:cNvGrpSpPr/>
          <p:nvPr/>
        </p:nvGrpSpPr>
        <p:grpSpPr>
          <a:xfrm>
            <a:off x="5039841" y="3538881"/>
            <a:ext cx="340573" cy="339271"/>
            <a:chOff x="898875" y="4399275"/>
            <a:chExt cx="483700" cy="481850"/>
          </a:xfrm>
        </p:grpSpPr>
        <p:sp>
          <p:nvSpPr>
            <p:cNvPr id="6288" name="Google Shape;6288;p94"/>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9" name="Google Shape;6289;p94"/>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0" name="Google Shape;6290;p94"/>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1" name="Google Shape;6291;p94"/>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2" name="Google Shape;6292;p94"/>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3" name="Google Shape;6293;p94"/>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4" name="Google Shape;6294;p94"/>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5" name="Google Shape;6295;p94"/>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6" name="Google Shape;6296;p94"/>
          <p:cNvGrpSpPr/>
          <p:nvPr/>
        </p:nvGrpSpPr>
        <p:grpSpPr>
          <a:xfrm>
            <a:off x="5473575" y="3554133"/>
            <a:ext cx="339253" cy="308765"/>
            <a:chOff x="1492675" y="4420975"/>
            <a:chExt cx="481825" cy="438525"/>
          </a:xfrm>
        </p:grpSpPr>
        <p:sp>
          <p:nvSpPr>
            <p:cNvPr id="6297" name="Google Shape;6297;p94"/>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8" name="Google Shape;6298;p94"/>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9" name="Google Shape;6299;p94"/>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0" name="Google Shape;6300;p94"/>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1" name="Google Shape;6301;p94"/>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2" name="Google Shape;6302;p94"/>
          <p:cNvGrpSpPr/>
          <p:nvPr/>
        </p:nvGrpSpPr>
        <p:grpSpPr>
          <a:xfrm>
            <a:off x="5878556" y="3539558"/>
            <a:ext cx="342580" cy="337915"/>
            <a:chOff x="2084100" y="4400250"/>
            <a:chExt cx="486550" cy="479925"/>
          </a:xfrm>
        </p:grpSpPr>
        <p:sp>
          <p:nvSpPr>
            <p:cNvPr id="6303" name="Google Shape;6303;p94"/>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4" name="Google Shape;6304;p94"/>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5" name="Google Shape;6305;p94"/>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6" name="Google Shape;6306;p94"/>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7" name="Google Shape;6307;p94"/>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8" name="Google Shape;6308;p94"/>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9" name="Google Shape;6309;p94"/>
          <p:cNvGrpSpPr/>
          <p:nvPr/>
        </p:nvGrpSpPr>
        <p:grpSpPr>
          <a:xfrm>
            <a:off x="6315036" y="3538907"/>
            <a:ext cx="298169" cy="339218"/>
            <a:chOff x="2707950" y="4399325"/>
            <a:chExt cx="423475" cy="481775"/>
          </a:xfrm>
        </p:grpSpPr>
        <p:sp>
          <p:nvSpPr>
            <p:cNvPr id="6310" name="Google Shape;6310;p94"/>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1" name="Google Shape;6311;p94"/>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2" name="Google Shape;6312;p94"/>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3" name="Google Shape;6313;p94"/>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4" name="Google Shape;6314;p94"/>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5" name="Google Shape;6315;p94"/>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6" name="Google Shape;6316;p94"/>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7" name="Google Shape;6317;p94"/>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8" name="Google Shape;6318;p94"/>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9" name="Google Shape;6319;p94"/>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0" name="Google Shape;6320;p94"/>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1" name="Google Shape;6321;p94"/>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2" name="Google Shape;6322;p94"/>
          <p:cNvGrpSpPr/>
          <p:nvPr/>
        </p:nvGrpSpPr>
        <p:grpSpPr>
          <a:xfrm>
            <a:off x="6744555" y="3538881"/>
            <a:ext cx="275057" cy="339271"/>
            <a:chOff x="3330525" y="4399275"/>
            <a:chExt cx="390650" cy="481850"/>
          </a:xfrm>
        </p:grpSpPr>
        <p:sp>
          <p:nvSpPr>
            <p:cNvPr id="6323" name="Google Shape;6323;p94"/>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4" name="Google Shape;6324;p94"/>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5" name="Google Shape;6325;p94"/>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6" name="Google Shape;6326;p94"/>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7" name="Google Shape;6327;p94"/>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8" name="Google Shape;6328;p94"/>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9" name="Google Shape;6329;p94"/>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0" name="Google Shape;6330;p94"/>
          <p:cNvGrpSpPr/>
          <p:nvPr/>
        </p:nvGrpSpPr>
        <p:grpSpPr>
          <a:xfrm>
            <a:off x="7169084" y="3538890"/>
            <a:ext cx="253265" cy="339253"/>
            <a:chOff x="3938800" y="4399275"/>
            <a:chExt cx="359700" cy="481825"/>
          </a:xfrm>
        </p:grpSpPr>
        <p:sp>
          <p:nvSpPr>
            <p:cNvPr id="6331" name="Google Shape;6331;p94"/>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2" name="Google Shape;6332;p94"/>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3" name="Google Shape;6333;p94"/>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4" name="Google Shape;6334;p94"/>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5" name="Google Shape;6335;p94"/>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6" name="Google Shape;6336;p94"/>
          <p:cNvGrpSpPr/>
          <p:nvPr/>
        </p:nvGrpSpPr>
        <p:grpSpPr>
          <a:xfrm>
            <a:off x="7639862" y="3538890"/>
            <a:ext cx="159039" cy="339253"/>
            <a:chOff x="4584850" y="4399275"/>
            <a:chExt cx="225875" cy="481825"/>
          </a:xfrm>
        </p:grpSpPr>
        <p:sp>
          <p:nvSpPr>
            <p:cNvPr id="6337" name="Google Shape;6337;p94"/>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8" name="Google Shape;6338;p94"/>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39" name="Google Shape;6339;p94"/>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40" name="Google Shape;6340;p94"/>
          <p:cNvGrpSpPr/>
          <p:nvPr/>
        </p:nvGrpSpPr>
        <p:grpSpPr>
          <a:xfrm>
            <a:off x="1049680" y="3951795"/>
            <a:ext cx="339253" cy="339253"/>
            <a:chOff x="5642550" y="4399275"/>
            <a:chExt cx="481825" cy="481825"/>
          </a:xfrm>
        </p:grpSpPr>
        <p:sp>
          <p:nvSpPr>
            <p:cNvPr id="6341" name="Google Shape;6341;p94"/>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2" name="Google Shape;6342;p94"/>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3" name="Google Shape;6343;p94"/>
          <p:cNvGrpSpPr/>
          <p:nvPr/>
        </p:nvGrpSpPr>
        <p:grpSpPr>
          <a:xfrm>
            <a:off x="2859815" y="3963703"/>
            <a:ext cx="363316" cy="315437"/>
            <a:chOff x="6218300" y="4416175"/>
            <a:chExt cx="516000" cy="448000"/>
          </a:xfrm>
        </p:grpSpPr>
        <p:sp>
          <p:nvSpPr>
            <p:cNvPr id="6344" name="Google Shape;6344;p94"/>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5" name="Google Shape;6345;p94"/>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6" name="Google Shape;6346;p94"/>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47" name="Google Shape;6347;p94"/>
          <p:cNvGrpSpPr/>
          <p:nvPr/>
        </p:nvGrpSpPr>
        <p:grpSpPr>
          <a:xfrm>
            <a:off x="5918879" y="3951792"/>
            <a:ext cx="339253" cy="339253"/>
            <a:chOff x="899850" y="4992125"/>
            <a:chExt cx="481825" cy="481825"/>
          </a:xfrm>
        </p:grpSpPr>
        <p:sp>
          <p:nvSpPr>
            <p:cNvPr id="6348" name="Google Shape;6348;p94"/>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9" name="Google Shape;6349;p94"/>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0" name="Google Shape;6350;p94"/>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1" name="Google Shape;6351;p94"/>
          <p:cNvGrpSpPr/>
          <p:nvPr/>
        </p:nvGrpSpPr>
        <p:grpSpPr>
          <a:xfrm>
            <a:off x="5461708" y="3951792"/>
            <a:ext cx="339253" cy="339253"/>
            <a:chOff x="1492675" y="4992125"/>
            <a:chExt cx="481825" cy="481825"/>
          </a:xfrm>
        </p:grpSpPr>
        <p:sp>
          <p:nvSpPr>
            <p:cNvPr id="6352" name="Google Shape;6352;p9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3" name="Google Shape;6353;p9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4" name="Google Shape;6354;p94"/>
          <p:cNvGrpSpPr/>
          <p:nvPr/>
        </p:nvGrpSpPr>
        <p:grpSpPr>
          <a:xfrm>
            <a:off x="5004462" y="3951792"/>
            <a:ext cx="339253" cy="339253"/>
            <a:chOff x="2085525" y="4992125"/>
            <a:chExt cx="481825" cy="481825"/>
          </a:xfrm>
        </p:grpSpPr>
        <p:sp>
          <p:nvSpPr>
            <p:cNvPr id="6355" name="Google Shape;6355;p9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6" name="Google Shape;6356;p9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57" name="Google Shape;6357;p94"/>
          <p:cNvGrpSpPr/>
          <p:nvPr/>
        </p:nvGrpSpPr>
        <p:grpSpPr>
          <a:xfrm>
            <a:off x="6833221" y="3951792"/>
            <a:ext cx="339253" cy="339253"/>
            <a:chOff x="2678350" y="4992125"/>
            <a:chExt cx="481825" cy="481825"/>
          </a:xfrm>
        </p:grpSpPr>
        <p:sp>
          <p:nvSpPr>
            <p:cNvPr id="6358" name="Google Shape;6358;p94"/>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59" name="Google Shape;6359;p94"/>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0" name="Google Shape;6360;p94"/>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1" name="Google Shape;6361;p94"/>
          <p:cNvGrpSpPr/>
          <p:nvPr/>
        </p:nvGrpSpPr>
        <p:grpSpPr>
          <a:xfrm>
            <a:off x="4628816" y="3951792"/>
            <a:ext cx="339253" cy="339253"/>
            <a:chOff x="3271200" y="4992125"/>
            <a:chExt cx="481825" cy="481825"/>
          </a:xfrm>
        </p:grpSpPr>
        <p:sp>
          <p:nvSpPr>
            <p:cNvPr id="6362" name="Google Shape;6362;p94"/>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3" name="Google Shape;6363;p94"/>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4" name="Google Shape;6364;p94"/>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65" name="Google Shape;6365;p94"/>
          <p:cNvGrpSpPr/>
          <p:nvPr/>
        </p:nvGrpSpPr>
        <p:grpSpPr>
          <a:xfrm>
            <a:off x="7290263" y="3952822"/>
            <a:ext cx="339411" cy="337193"/>
            <a:chOff x="3863900" y="4993625"/>
            <a:chExt cx="482050" cy="478900"/>
          </a:xfrm>
        </p:grpSpPr>
        <p:sp>
          <p:nvSpPr>
            <p:cNvPr id="6366" name="Google Shape;6366;p94"/>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7" name="Google Shape;6367;p94"/>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8" name="Google Shape;6368;p94"/>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69" name="Google Shape;6369;p94"/>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70" name="Google Shape;6370;p94"/>
          <p:cNvGrpSpPr/>
          <p:nvPr/>
        </p:nvGrpSpPr>
        <p:grpSpPr>
          <a:xfrm>
            <a:off x="7747437" y="3952822"/>
            <a:ext cx="339411" cy="337193"/>
            <a:chOff x="4456725" y="4993625"/>
            <a:chExt cx="482050" cy="478900"/>
          </a:xfrm>
        </p:grpSpPr>
        <p:sp>
          <p:nvSpPr>
            <p:cNvPr id="6371" name="Google Shape;6371;p94"/>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2" name="Google Shape;6372;p94"/>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3" name="Google Shape;6373;p94"/>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4" name="Google Shape;6374;p94"/>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75" name="Google Shape;6375;p94"/>
          <p:cNvGrpSpPr/>
          <p:nvPr/>
        </p:nvGrpSpPr>
        <p:grpSpPr>
          <a:xfrm>
            <a:off x="6376030" y="3952813"/>
            <a:ext cx="339411" cy="337211"/>
            <a:chOff x="5049575" y="4993600"/>
            <a:chExt cx="482050" cy="478925"/>
          </a:xfrm>
        </p:grpSpPr>
        <p:sp>
          <p:nvSpPr>
            <p:cNvPr id="6376" name="Google Shape;6376;p94"/>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7" name="Google Shape;6377;p94"/>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8" name="Google Shape;6378;p94"/>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79" name="Google Shape;6379;p94"/>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80" name="Google Shape;6380;p94"/>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6381" name="Google Shape;6381;p94"/>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...and our sets of editable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85"/>
        <p:cNvGrpSpPr/>
        <p:nvPr/>
      </p:nvGrpSpPr>
      <p:grpSpPr>
        <a:xfrm>
          <a:off x="0" y="0"/>
          <a:ext cx="0" cy="0"/>
          <a:chOff x="0" y="0"/>
          <a:chExt cx="0" cy="0"/>
        </a:xfrm>
      </p:grpSpPr>
      <p:grpSp>
        <p:nvGrpSpPr>
          <p:cNvPr id="6386" name="Google Shape;6386;p95"/>
          <p:cNvGrpSpPr/>
          <p:nvPr/>
        </p:nvGrpSpPr>
        <p:grpSpPr>
          <a:xfrm>
            <a:off x="876361" y="1308054"/>
            <a:ext cx="322099" cy="370529"/>
            <a:chOff x="-42971725" y="3217825"/>
            <a:chExt cx="275675" cy="317125"/>
          </a:xfrm>
        </p:grpSpPr>
        <p:sp>
          <p:nvSpPr>
            <p:cNvPr id="6387" name="Google Shape;6387;p95"/>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95"/>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95"/>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0" name="Google Shape;6390;p95"/>
          <p:cNvGrpSpPr/>
          <p:nvPr/>
        </p:nvGrpSpPr>
        <p:grpSpPr>
          <a:xfrm>
            <a:off x="848276" y="1776710"/>
            <a:ext cx="378270" cy="337551"/>
            <a:chOff x="-42996150" y="3612600"/>
            <a:chExt cx="323750" cy="288900"/>
          </a:xfrm>
        </p:grpSpPr>
        <p:sp>
          <p:nvSpPr>
            <p:cNvPr id="6391" name="Google Shape;6391;p95"/>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95"/>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95"/>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4" name="Google Shape;6394;p95"/>
          <p:cNvGrpSpPr/>
          <p:nvPr/>
        </p:nvGrpSpPr>
        <p:grpSpPr>
          <a:xfrm>
            <a:off x="851036" y="2186080"/>
            <a:ext cx="372749" cy="370909"/>
            <a:chOff x="-42994575" y="3950300"/>
            <a:chExt cx="319025" cy="317450"/>
          </a:xfrm>
        </p:grpSpPr>
        <p:sp>
          <p:nvSpPr>
            <p:cNvPr id="6395" name="Google Shape;6395;p95"/>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95"/>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95"/>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8" name="Google Shape;6398;p95"/>
          <p:cNvGrpSpPr/>
          <p:nvPr/>
        </p:nvGrpSpPr>
        <p:grpSpPr>
          <a:xfrm>
            <a:off x="3004431" y="1332912"/>
            <a:ext cx="371785" cy="370879"/>
            <a:chOff x="-41111350" y="3239100"/>
            <a:chExt cx="318200" cy="317425"/>
          </a:xfrm>
        </p:grpSpPr>
        <p:sp>
          <p:nvSpPr>
            <p:cNvPr id="6399" name="Google Shape;6399;p95"/>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95"/>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95"/>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95"/>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3" name="Google Shape;6403;p95"/>
          <p:cNvGrpSpPr/>
          <p:nvPr/>
        </p:nvGrpSpPr>
        <p:grpSpPr>
          <a:xfrm>
            <a:off x="3000751" y="1768444"/>
            <a:ext cx="379146" cy="370967"/>
            <a:chOff x="-41117650" y="3605525"/>
            <a:chExt cx="324500" cy="317500"/>
          </a:xfrm>
        </p:grpSpPr>
        <p:sp>
          <p:nvSpPr>
            <p:cNvPr id="6404" name="Google Shape;6404;p95"/>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95"/>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95"/>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7" name="Google Shape;6407;p95"/>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8" name="Google Shape;6408;p95"/>
          <p:cNvGrpSpPr/>
          <p:nvPr/>
        </p:nvGrpSpPr>
        <p:grpSpPr>
          <a:xfrm>
            <a:off x="1827005" y="2659967"/>
            <a:ext cx="216271" cy="371814"/>
            <a:chOff x="-39205300" y="3220175"/>
            <a:chExt cx="185100" cy="318225"/>
          </a:xfrm>
        </p:grpSpPr>
        <p:sp>
          <p:nvSpPr>
            <p:cNvPr id="6409" name="Google Shape;6409;p95"/>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95"/>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1" name="Google Shape;6411;p95"/>
          <p:cNvGrpSpPr/>
          <p:nvPr/>
        </p:nvGrpSpPr>
        <p:grpSpPr>
          <a:xfrm>
            <a:off x="1792533" y="3120038"/>
            <a:ext cx="300016" cy="369273"/>
            <a:chOff x="-39248625" y="3588600"/>
            <a:chExt cx="256775" cy="316050"/>
          </a:xfrm>
        </p:grpSpPr>
        <p:sp>
          <p:nvSpPr>
            <p:cNvPr id="6412" name="Google Shape;6412;p95"/>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95"/>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4" name="Google Shape;6414;p95"/>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95"/>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6" name="Google Shape;6416;p95"/>
          <p:cNvGrpSpPr/>
          <p:nvPr/>
        </p:nvGrpSpPr>
        <p:grpSpPr>
          <a:xfrm>
            <a:off x="1243246" y="1308054"/>
            <a:ext cx="429504" cy="370879"/>
            <a:chOff x="-42651700" y="3217825"/>
            <a:chExt cx="367600" cy="317425"/>
          </a:xfrm>
        </p:grpSpPr>
        <p:sp>
          <p:nvSpPr>
            <p:cNvPr id="6417" name="Google Shape;6417;p95"/>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95"/>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95"/>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95"/>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95"/>
          <p:cNvGrpSpPr/>
          <p:nvPr/>
        </p:nvGrpSpPr>
        <p:grpSpPr>
          <a:xfrm>
            <a:off x="1278678" y="1747704"/>
            <a:ext cx="358640" cy="363226"/>
            <a:chOff x="-42617300" y="3587775"/>
            <a:chExt cx="306950" cy="310875"/>
          </a:xfrm>
        </p:grpSpPr>
        <p:sp>
          <p:nvSpPr>
            <p:cNvPr id="6422" name="Google Shape;6422;p95"/>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95"/>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4" name="Google Shape;6424;p95"/>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5" name="Google Shape;6425;p95"/>
          <p:cNvGrpSpPr/>
          <p:nvPr/>
        </p:nvGrpSpPr>
        <p:grpSpPr>
          <a:xfrm>
            <a:off x="3450506" y="1332445"/>
            <a:ext cx="376926" cy="370324"/>
            <a:chOff x="-40748275" y="3238700"/>
            <a:chExt cx="322600" cy="316950"/>
          </a:xfrm>
        </p:grpSpPr>
        <p:sp>
          <p:nvSpPr>
            <p:cNvPr id="6426" name="Google Shape;6426;p95"/>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95"/>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95"/>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95"/>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95"/>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95"/>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2" name="Google Shape;6432;p95"/>
          <p:cNvGrpSpPr/>
          <p:nvPr/>
        </p:nvGrpSpPr>
        <p:grpSpPr>
          <a:xfrm>
            <a:off x="3453062" y="1800429"/>
            <a:ext cx="371814" cy="338690"/>
            <a:chOff x="-40745125" y="3632900"/>
            <a:chExt cx="318225" cy="289875"/>
          </a:xfrm>
        </p:grpSpPr>
        <p:sp>
          <p:nvSpPr>
            <p:cNvPr id="6433" name="Google Shape;6433;p95"/>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95"/>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95"/>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95"/>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95"/>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95"/>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95"/>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0" name="Google Shape;6440;p95"/>
          <p:cNvGrpSpPr/>
          <p:nvPr/>
        </p:nvGrpSpPr>
        <p:grpSpPr>
          <a:xfrm>
            <a:off x="3457209" y="2211639"/>
            <a:ext cx="363518" cy="370178"/>
            <a:chOff x="-40742750" y="3972175"/>
            <a:chExt cx="311125" cy="316825"/>
          </a:xfrm>
        </p:grpSpPr>
        <p:sp>
          <p:nvSpPr>
            <p:cNvPr id="6441" name="Google Shape;6441;p95"/>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95"/>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3" name="Google Shape;6443;p95"/>
          <p:cNvGrpSpPr/>
          <p:nvPr/>
        </p:nvGrpSpPr>
        <p:grpSpPr>
          <a:xfrm>
            <a:off x="2239871" y="2661807"/>
            <a:ext cx="266892" cy="369974"/>
            <a:chOff x="-38860325" y="3221750"/>
            <a:chExt cx="228425" cy="316650"/>
          </a:xfrm>
        </p:grpSpPr>
        <p:sp>
          <p:nvSpPr>
            <p:cNvPr id="6444" name="Google Shape;6444;p95"/>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95"/>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95"/>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95"/>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95"/>
          <p:cNvGrpSpPr/>
          <p:nvPr/>
        </p:nvGrpSpPr>
        <p:grpSpPr>
          <a:xfrm>
            <a:off x="2190678" y="3123864"/>
            <a:ext cx="380081" cy="367111"/>
            <a:chOff x="-38905225" y="3591875"/>
            <a:chExt cx="325300" cy="314200"/>
          </a:xfrm>
        </p:grpSpPr>
        <p:sp>
          <p:nvSpPr>
            <p:cNvPr id="6449" name="Google Shape;6449;p95"/>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95"/>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95"/>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2" name="Google Shape;6452;p95"/>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3" name="Google Shape;6453;p95"/>
          <p:cNvGrpSpPr/>
          <p:nvPr/>
        </p:nvGrpSpPr>
        <p:grpSpPr>
          <a:xfrm>
            <a:off x="3997427" y="3108944"/>
            <a:ext cx="290815" cy="369740"/>
            <a:chOff x="-37370925" y="3579105"/>
            <a:chExt cx="248900" cy="316450"/>
          </a:xfrm>
        </p:grpSpPr>
        <p:sp>
          <p:nvSpPr>
            <p:cNvPr id="6454" name="Google Shape;6454;p95"/>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95"/>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6" name="Google Shape;6456;p95"/>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95"/>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8" name="Google Shape;6458;p95"/>
          <p:cNvGrpSpPr/>
          <p:nvPr/>
        </p:nvGrpSpPr>
        <p:grpSpPr>
          <a:xfrm>
            <a:off x="1690803" y="2187015"/>
            <a:ext cx="371814" cy="369974"/>
            <a:chOff x="-42259725" y="3951100"/>
            <a:chExt cx="318225" cy="316650"/>
          </a:xfrm>
        </p:grpSpPr>
        <p:sp>
          <p:nvSpPr>
            <p:cNvPr id="6459" name="Google Shape;6459;p95"/>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95"/>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1" name="Google Shape;6461;p95"/>
          <p:cNvGrpSpPr/>
          <p:nvPr/>
        </p:nvGrpSpPr>
        <p:grpSpPr>
          <a:xfrm>
            <a:off x="3889164" y="1366036"/>
            <a:ext cx="370879" cy="337755"/>
            <a:chOff x="-40378075" y="3267450"/>
            <a:chExt cx="317425" cy="289075"/>
          </a:xfrm>
        </p:grpSpPr>
        <p:sp>
          <p:nvSpPr>
            <p:cNvPr id="6462" name="Google Shape;6462;p95"/>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95"/>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95"/>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95"/>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6" name="Google Shape;6466;p95"/>
          <p:cNvGrpSpPr/>
          <p:nvPr/>
        </p:nvGrpSpPr>
        <p:grpSpPr>
          <a:xfrm>
            <a:off x="3892830" y="1767304"/>
            <a:ext cx="363548" cy="369974"/>
            <a:chOff x="-40372575" y="3604550"/>
            <a:chExt cx="311150" cy="316650"/>
          </a:xfrm>
        </p:grpSpPr>
        <p:sp>
          <p:nvSpPr>
            <p:cNvPr id="6467" name="Google Shape;6467;p95"/>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95"/>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95"/>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0" name="Google Shape;6470;p95"/>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1" name="Google Shape;6471;p95"/>
          <p:cNvGrpSpPr/>
          <p:nvPr/>
        </p:nvGrpSpPr>
        <p:grpSpPr>
          <a:xfrm>
            <a:off x="2616780" y="2659967"/>
            <a:ext cx="399038" cy="372165"/>
            <a:chOff x="-38542250" y="3220175"/>
            <a:chExt cx="341525" cy="318525"/>
          </a:xfrm>
        </p:grpSpPr>
        <p:sp>
          <p:nvSpPr>
            <p:cNvPr id="6472" name="Google Shape;6472;p95"/>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95"/>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95"/>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5" name="Google Shape;6475;p95"/>
          <p:cNvGrpSpPr/>
          <p:nvPr/>
        </p:nvGrpSpPr>
        <p:grpSpPr>
          <a:xfrm>
            <a:off x="2638712" y="3119337"/>
            <a:ext cx="369974" cy="369068"/>
            <a:chOff x="-38537400" y="3588000"/>
            <a:chExt cx="316650" cy="315875"/>
          </a:xfrm>
        </p:grpSpPr>
        <p:sp>
          <p:nvSpPr>
            <p:cNvPr id="6476" name="Google Shape;6476;p95"/>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95"/>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95"/>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95"/>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0" name="Google Shape;6480;p95"/>
          <p:cNvGrpSpPr/>
          <p:nvPr/>
        </p:nvGrpSpPr>
        <p:grpSpPr>
          <a:xfrm>
            <a:off x="2637792" y="3576866"/>
            <a:ext cx="371814" cy="369974"/>
            <a:chOff x="-38538975" y="3954250"/>
            <a:chExt cx="318225" cy="316650"/>
          </a:xfrm>
        </p:grpSpPr>
        <p:sp>
          <p:nvSpPr>
            <p:cNvPr id="6481" name="Google Shape;6481;p95"/>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95"/>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3" name="Google Shape;6483;p95"/>
          <p:cNvGrpSpPr/>
          <p:nvPr/>
        </p:nvGrpSpPr>
        <p:grpSpPr>
          <a:xfrm>
            <a:off x="3955104" y="3571793"/>
            <a:ext cx="375465" cy="371814"/>
            <a:chOff x="-37385100" y="3949908"/>
            <a:chExt cx="321350" cy="318225"/>
          </a:xfrm>
        </p:grpSpPr>
        <p:sp>
          <p:nvSpPr>
            <p:cNvPr id="6484" name="Google Shape;6484;p95"/>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95"/>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95"/>
          <p:cNvGrpSpPr/>
          <p:nvPr/>
        </p:nvGrpSpPr>
        <p:grpSpPr>
          <a:xfrm>
            <a:off x="2130763" y="1307353"/>
            <a:ext cx="370909" cy="370675"/>
            <a:chOff x="-41895050" y="3217225"/>
            <a:chExt cx="317450" cy="317250"/>
          </a:xfrm>
        </p:grpSpPr>
        <p:sp>
          <p:nvSpPr>
            <p:cNvPr id="6487" name="Google Shape;6487;p95"/>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95"/>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95"/>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95"/>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95"/>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2" name="Google Shape;6492;p95"/>
          <p:cNvGrpSpPr/>
          <p:nvPr/>
        </p:nvGrpSpPr>
        <p:grpSpPr>
          <a:xfrm>
            <a:off x="2130310" y="1744287"/>
            <a:ext cx="371814" cy="369974"/>
            <a:chOff x="-41893475" y="3584850"/>
            <a:chExt cx="318225" cy="316650"/>
          </a:xfrm>
        </p:grpSpPr>
        <p:sp>
          <p:nvSpPr>
            <p:cNvPr id="6493" name="Google Shape;6493;p95"/>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95"/>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95"/>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95"/>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7" name="Google Shape;6497;p95"/>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95"/>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9" name="Google Shape;6499;p95"/>
          <p:cNvGrpSpPr/>
          <p:nvPr/>
        </p:nvGrpSpPr>
        <p:grpSpPr>
          <a:xfrm>
            <a:off x="900338" y="3139579"/>
            <a:ext cx="337522" cy="370909"/>
            <a:chOff x="-39998250" y="3605325"/>
            <a:chExt cx="288875" cy="317450"/>
          </a:xfrm>
        </p:grpSpPr>
        <p:sp>
          <p:nvSpPr>
            <p:cNvPr id="6500" name="Google Shape;6500;p95"/>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95"/>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2" name="Google Shape;6502;p95"/>
          <p:cNvGrpSpPr/>
          <p:nvPr/>
        </p:nvGrpSpPr>
        <p:grpSpPr>
          <a:xfrm>
            <a:off x="884112" y="3598043"/>
            <a:ext cx="369974" cy="369945"/>
            <a:chOff x="-40011050" y="3972375"/>
            <a:chExt cx="316650" cy="316625"/>
          </a:xfrm>
        </p:grpSpPr>
        <p:sp>
          <p:nvSpPr>
            <p:cNvPr id="6503" name="Google Shape;6503;p95"/>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95"/>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95"/>
          <p:cNvGrpSpPr/>
          <p:nvPr/>
        </p:nvGrpSpPr>
        <p:grpSpPr>
          <a:xfrm>
            <a:off x="3116043" y="2662742"/>
            <a:ext cx="266921" cy="369039"/>
            <a:chOff x="-38129425" y="3222550"/>
            <a:chExt cx="228450" cy="315850"/>
          </a:xfrm>
        </p:grpSpPr>
        <p:sp>
          <p:nvSpPr>
            <p:cNvPr id="6506" name="Google Shape;6506;p95"/>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95"/>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95"/>
          <p:cNvGrpSpPr/>
          <p:nvPr/>
        </p:nvGrpSpPr>
        <p:grpSpPr>
          <a:xfrm>
            <a:off x="3071012" y="3119337"/>
            <a:ext cx="371785" cy="369974"/>
            <a:chOff x="-38172725" y="3588000"/>
            <a:chExt cx="318200" cy="316650"/>
          </a:xfrm>
        </p:grpSpPr>
        <p:sp>
          <p:nvSpPr>
            <p:cNvPr id="6509" name="Google Shape;6509;p95"/>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95"/>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95"/>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95"/>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95"/>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95"/>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95"/>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95"/>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95"/>
          <p:cNvGrpSpPr/>
          <p:nvPr/>
        </p:nvGrpSpPr>
        <p:grpSpPr>
          <a:xfrm>
            <a:off x="3146914" y="3577772"/>
            <a:ext cx="219981" cy="369974"/>
            <a:chOff x="-38109725" y="3955025"/>
            <a:chExt cx="188275" cy="316650"/>
          </a:xfrm>
        </p:grpSpPr>
        <p:sp>
          <p:nvSpPr>
            <p:cNvPr id="6518" name="Google Shape;6518;p95"/>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95"/>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0" name="Google Shape;6520;p95"/>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1" name="Google Shape;6521;p95"/>
          <p:cNvGrpSpPr/>
          <p:nvPr/>
        </p:nvGrpSpPr>
        <p:grpSpPr>
          <a:xfrm>
            <a:off x="2562313" y="1309193"/>
            <a:ext cx="373654" cy="369068"/>
            <a:chOff x="-41530375" y="3218800"/>
            <a:chExt cx="319800" cy="315875"/>
          </a:xfrm>
        </p:grpSpPr>
        <p:sp>
          <p:nvSpPr>
            <p:cNvPr id="6522" name="Google Shape;6522;p95"/>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95"/>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4" name="Google Shape;6524;p95"/>
          <p:cNvGrpSpPr/>
          <p:nvPr/>
        </p:nvGrpSpPr>
        <p:grpSpPr>
          <a:xfrm>
            <a:off x="2564607" y="1824351"/>
            <a:ext cx="369068" cy="289004"/>
            <a:chOff x="-41526450" y="3653375"/>
            <a:chExt cx="315875" cy="247350"/>
          </a:xfrm>
        </p:grpSpPr>
        <p:sp>
          <p:nvSpPr>
            <p:cNvPr id="6525" name="Google Shape;6525;p95"/>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95"/>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7" name="Google Shape;6527;p95"/>
          <p:cNvGrpSpPr/>
          <p:nvPr/>
        </p:nvGrpSpPr>
        <p:grpSpPr>
          <a:xfrm>
            <a:off x="2565994" y="2187015"/>
            <a:ext cx="366293" cy="369974"/>
            <a:chOff x="-41526450" y="3951100"/>
            <a:chExt cx="313500" cy="316650"/>
          </a:xfrm>
        </p:grpSpPr>
        <p:sp>
          <p:nvSpPr>
            <p:cNvPr id="6528" name="Google Shape;6528;p95"/>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95"/>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95"/>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1" name="Google Shape;6531;p95"/>
          <p:cNvGrpSpPr/>
          <p:nvPr/>
        </p:nvGrpSpPr>
        <p:grpSpPr>
          <a:xfrm>
            <a:off x="1331249" y="2681144"/>
            <a:ext cx="339595" cy="371814"/>
            <a:chOff x="-39625900" y="3238300"/>
            <a:chExt cx="290650" cy="318225"/>
          </a:xfrm>
        </p:grpSpPr>
        <p:sp>
          <p:nvSpPr>
            <p:cNvPr id="6532" name="Google Shape;6532;p95"/>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95"/>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4" name="Google Shape;6534;p95"/>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5" name="Google Shape;6535;p95"/>
          <p:cNvGrpSpPr/>
          <p:nvPr/>
        </p:nvGrpSpPr>
        <p:grpSpPr>
          <a:xfrm>
            <a:off x="1325300" y="3597605"/>
            <a:ext cx="366293" cy="370441"/>
            <a:chOff x="-39647175" y="3972000"/>
            <a:chExt cx="313500" cy="317050"/>
          </a:xfrm>
        </p:grpSpPr>
        <p:sp>
          <p:nvSpPr>
            <p:cNvPr id="6536" name="Google Shape;6536;p95"/>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95"/>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95"/>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9" name="Google Shape;6539;p95"/>
          <p:cNvGrpSpPr/>
          <p:nvPr/>
        </p:nvGrpSpPr>
        <p:grpSpPr>
          <a:xfrm>
            <a:off x="3494427" y="2661603"/>
            <a:ext cx="375495" cy="370879"/>
            <a:chOff x="-37808850" y="3221575"/>
            <a:chExt cx="321375" cy="317425"/>
          </a:xfrm>
        </p:grpSpPr>
        <p:sp>
          <p:nvSpPr>
            <p:cNvPr id="6540" name="Google Shape;6540;p95"/>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95"/>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2" name="Google Shape;6542;p95"/>
          <p:cNvGrpSpPr/>
          <p:nvPr/>
        </p:nvGrpSpPr>
        <p:grpSpPr>
          <a:xfrm>
            <a:off x="3503201" y="3183634"/>
            <a:ext cx="372749" cy="241158"/>
            <a:chOff x="-37806500" y="3643030"/>
            <a:chExt cx="319025" cy="206400"/>
          </a:xfrm>
        </p:grpSpPr>
        <p:sp>
          <p:nvSpPr>
            <p:cNvPr id="6543" name="Google Shape;6543;p95"/>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95"/>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5" name="Google Shape;6545;p95"/>
          <p:cNvGrpSpPr/>
          <p:nvPr/>
        </p:nvGrpSpPr>
        <p:grpSpPr>
          <a:xfrm>
            <a:off x="3505508" y="3575931"/>
            <a:ext cx="368134" cy="371814"/>
            <a:chOff x="-37804925" y="3953450"/>
            <a:chExt cx="315075" cy="318225"/>
          </a:xfrm>
        </p:grpSpPr>
        <p:sp>
          <p:nvSpPr>
            <p:cNvPr id="6546" name="Google Shape;6546;p95"/>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95"/>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95"/>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9" name="Google Shape;6549;p95"/>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0" name="Google Shape;6550;p95"/>
          <p:cNvGrpSpPr/>
          <p:nvPr/>
        </p:nvGrpSpPr>
        <p:grpSpPr>
          <a:xfrm>
            <a:off x="4860977" y="1328538"/>
            <a:ext cx="355663" cy="308725"/>
            <a:chOff x="-28462125" y="3199700"/>
            <a:chExt cx="298550" cy="259150"/>
          </a:xfrm>
        </p:grpSpPr>
        <p:sp>
          <p:nvSpPr>
            <p:cNvPr id="6551" name="Google Shape;6551;p95"/>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95"/>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95"/>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4" name="Google Shape;6554;p95"/>
          <p:cNvGrpSpPr/>
          <p:nvPr/>
        </p:nvGrpSpPr>
        <p:grpSpPr>
          <a:xfrm>
            <a:off x="4861930" y="1763228"/>
            <a:ext cx="353757" cy="352833"/>
            <a:chOff x="-28461325" y="3545475"/>
            <a:chExt cx="296950" cy="296175"/>
          </a:xfrm>
        </p:grpSpPr>
        <p:sp>
          <p:nvSpPr>
            <p:cNvPr id="6555" name="Google Shape;6555;p95"/>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95"/>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95"/>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95"/>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95"/>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95"/>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1" name="Google Shape;6561;p95"/>
          <p:cNvGrpSpPr/>
          <p:nvPr/>
        </p:nvGrpSpPr>
        <p:grpSpPr>
          <a:xfrm>
            <a:off x="4858162" y="2213272"/>
            <a:ext cx="361292" cy="352803"/>
            <a:chOff x="-28463700" y="3914875"/>
            <a:chExt cx="303275" cy="296150"/>
          </a:xfrm>
        </p:grpSpPr>
        <p:sp>
          <p:nvSpPr>
            <p:cNvPr id="6562" name="Google Shape;6562;p95"/>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95"/>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4" name="Google Shape;6564;p95"/>
          <p:cNvGrpSpPr/>
          <p:nvPr/>
        </p:nvGrpSpPr>
        <p:grpSpPr>
          <a:xfrm>
            <a:off x="7092947" y="1369355"/>
            <a:ext cx="351880" cy="227092"/>
            <a:chOff x="-26573400" y="3224125"/>
            <a:chExt cx="295375" cy="190625"/>
          </a:xfrm>
        </p:grpSpPr>
        <p:sp>
          <p:nvSpPr>
            <p:cNvPr id="6565" name="Google Shape;6565;p95"/>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95"/>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7" name="Google Shape;6567;p95"/>
          <p:cNvGrpSpPr/>
          <p:nvPr/>
        </p:nvGrpSpPr>
        <p:grpSpPr>
          <a:xfrm>
            <a:off x="7092947" y="1763690"/>
            <a:ext cx="351880" cy="351910"/>
            <a:chOff x="-26573400" y="3546250"/>
            <a:chExt cx="295375" cy="295400"/>
          </a:xfrm>
        </p:grpSpPr>
        <p:sp>
          <p:nvSpPr>
            <p:cNvPr id="6568" name="Google Shape;6568;p95"/>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95"/>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95"/>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95"/>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95"/>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3" name="Google Shape;6573;p95"/>
          <p:cNvGrpSpPr/>
          <p:nvPr/>
        </p:nvGrpSpPr>
        <p:grpSpPr>
          <a:xfrm>
            <a:off x="7081228" y="2213599"/>
            <a:ext cx="375319" cy="352148"/>
            <a:chOff x="-26583625" y="3917025"/>
            <a:chExt cx="315050" cy="295600"/>
          </a:xfrm>
        </p:grpSpPr>
        <p:sp>
          <p:nvSpPr>
            <p:cNvPr id="6574" name="Google Shape;6574;p95"/>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95"/>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95"/>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95"/>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8" name="Google Shape;6578;p95"/>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9" name="Google Shape;6579;p95"/>
          <p:cNvGrpSpPr/>
          <p:nvPr/>
        </p:nvGrpSpPr>
        <p:grpSpPr>
          <a:xfrm>
            <a:off x="5779742" y="3172629"/>
            <a:ext cx="289039" cy="352833"/>
            <a:chOff x="-24694925" y="3518700"/>
            <a:chExt cx="242625" cy="296175"/>
          </a:xfrm>
        </p:grpSpPr>
        <p:sp>
          <p:nvSpPr>
            <p:cNvPr id="6580" name="Google Shape;6580;p95"/>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95"/>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95"/>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95"/>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4" name="Google Shape;6584;p95"/>
          <p:cNvGrpSpPr/>
          <p:nvPr/>
        </p:nvGrpSpPr>
        <p:grpSpPr>
          <a:xfrm>
            <a:off x="5779280" y="3622657"/>
            <a:ext cx="289962" cy="352833"/>
            <a:chOff x="-24709100" y="3888875"/>
            <a:chExt cx="243400" cy="296175"/>
          </a:xfrm>
        </p:grpSpPr>
        <p:sp>
          <p:nvSpPr>
            <p:cNvPr id="6585" name="Google Shape;6585;p95"/>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95"/>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95"/>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8" name="Google Shape;6588;p95"/>
          <p:cNvGrpSpPr/>
          <p:nvPr/>
        </p:nvGrpSpPr>
        <p:grpSpPr>
          <a:xfrm>
            <a:off x="7979280" y="2695320"/>
            <a:ext cx="356556" cy="349557"/>
            <a:chOff x="-22863675" y="3131775"/>
            <a:chExt cx="299300" cy="293425"/>
          </a:xfrm>
        </p:grpSpPr>
        <p:sp>
          <p:nvSpPr>
            <p:cNvPr id="6589" name="Google Shape;6589;p95"/>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95"/>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95"/>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2" name="Google Shape;6592;p95"/>
          <p:cNvGrpSpPr/>
          <p:nvPr/>
        </p:nvGrpSpPr>
        <p:grpSpPr>
          <a:xfrm>
            <a:off x="5322144" y="1306499"/>
            <a:ext cx="310602" cy="352803"/>
            <a:chOff x="-28069875" y="3175300"/>
            <a:chExt cx="260725" cy="296150"/>
          </a:xfrm>
        </p:grpSpPr>
        <p:sp>
          <p:nvSpPr>
            <p:cNvPr id="6593" name="Google Shape;6593;p95"/>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95"/>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95"/>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95"/>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95"/>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95"/>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95"/>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95"/>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95"/>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2" name="Google Shape;6602;p95"/>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3" name="Google Shape;6603;p95"/>
          <p:cNvGrpSpPr/>
          <p:nvPr/>
        </p:nvGrpSpPr>
        <p:grpSpPr>
          <a:xfrm>
            <a:off x="5363423" y="2213733"/>
            <a:ext cx="228045" cy="351880"/>
            <a:chOff x="-28032075" y="3916450"/>
            <a:chExt cx="191425" cy="295375"/>
          </a:xfrm>
        </p:grpSpPr>
        <p:sp>
          <p:nvSpPr>
            <p:cNvPr id="6604" name="Google Shape;6604;p95"/>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95"/>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95"/>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7" name="Google Shape;6607;p95"/>
          <p:cNvGrpSpPr/>
          <p:nvPr/>
        </p:nvGrpSpPr>
        <p:grpSpPr>
          <a:xfrm>
            <a:off x="7528769" y="1306484"/>
            <a:ext cx="352833" cy="352833"/>
            <a:chOff x="-26201650" y="3176075"/>
            <a:chExt cx="296175" cy="296175"/>
          </a:xfrm>
        </p:grpSpPr>
        <p:sp>
          <p:nvSpPr>
            <p:cNvPr id="6608" name="Google Shape;6608;p95"/>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95"/>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0" name="Google Shape;6610;p95"/>
          <p:cNvGrpSpPr/>
          <p:nvPr/>
        </p:nvGrpSpPr>
        <p:grpSpPr>
          <a:xfrm>
            <a:off x="7528293" y="1763705"/>
            <a:ext cx="353786" cy="351880"/>
            <a:chOff x="-26204800" y="3547050"/>
            <a:chExt cx="296975" cy="295375"/>
          </a:xfrm>
        </p:grpSpPr>
        <p:sp>
          <p:nvSpPr>
            <p:cNvPr id="6611" name="Google Shape;6611;p95"/>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95"/>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3" name="Google Shape;6613;p95"/>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4" name="Google Shape;6614;p95"/>
          <p:cNvGrpSpPr/>
          <p:nvPr/>
        </p:nvGrpSpPr>
        <p:grpSpPr>
          <a:xfrm>
            <a:off x="6199548" y="2693683"/>
            <a:ext cx="345328" cy="352833"/>
            <a:chOff x="-24353875" y="3147725"/>
            <a:chExt cx="289875" cy="296175"/>
          </a:xfrm>
        </p:grpSpPr>
        <p:sp>
          <p:nvSpPr>
            <p:cNvPr id="6615" name="Google Shape;6615;p95"/>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95"/>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7" name="Google Shape;6617;p95"/>
          <p:cNvGrpSpPr/>
          <p:nvPr/>
        </p:nvGrpSpPr>
        <p:grpSpPr>
          <a:xfrm>
            <a:off x="6207530" y="3173090"/>
            <a:ext cx="329365" cy="351910"/>
            <a:chOff x="-24344425" y="3519475"/>
            <a:chExt cx="276475" cy="295400"/>
          </a:xfrm>
        </p:grpSpPr>
        <p:sp>
          <p:nvSpPr>
            <p:cNvPr id="6618" name="Google Shape;6618;p95"/>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95"/>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0" name="Google Shape;6620;p95"/>
          <p:cNvGrpSpPr/>
          <p:nvPr/>
        </p:nvGrpSpPr>
        <p:grpSpPr>
          <a:xfrm>
            <a:off x="6197210" y="3625010"/>
            <a:ext cx="350004" cy="348128"/>
            <a:chOff x="-24353075" y="3891250"/>
            <a:chExt cx="293800" cy="292225"/>
          </a:xfrm>
        </p:grpSpPr>
        <p:sp>
          <p:nvSpPr>
            <p:cNvPr id="6621" name="Google Shape;6621;p95"/>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95"/>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3" name="Google Shape;6623;p95"/>
          <p:cNvGrpSpPr/>
          <p:nvPr/>
        </p:nvGrpSpPr>
        <p:grpSpPr>
          <a:xfrm>
            <a:off x="7980681" y="3173313"/>
            <a:ext cx="353757" cy="351463"/>
            <a:chOff x="-22845575" y="3504075"/>
            <a:chExt cx="296950" cy="295025"/>
          </a:xfrm>
        </p:grpSpPr>
        <p:sp>
          <p:nvSpPr>
            <p:cNvPr id="6624" name="Google Shape;6624;p95"/>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95"/>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6" name="Google Shape;6626;p95"/>
          <p:cNvGrpSpPr/>
          <p:nvPr/>
        </p:nvGrpSpPr>
        <p:grpSpPr>
          <a:xfrm>
            <a:off x="5773862" y="1306961"/>
            <a:ext cx="299344" cy="351880"/>
            <a:chOff x="-27691025" y="3175300"/>
            <a:chExt cx="251275" cy="295375"/>
          </a:xfrm>
        </p:grpSpPr>
        <p:sp>
          <p:nvSpPr>
            <p:cNvPr id="6627" name="Google Shape;6627;p95"/>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95"/>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95"/>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95"/>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1" name="Google Shape;6631;p95"/>
          <p:cNvGrpSpPr/>
          <p:nvPr/>
        </p:nvGrpSpPr>
        <p:grpSpPr>
          <a:xfrm>
            <a:off x="5746179" y="1825637"/>
            <a:ext cx="354710" cy="228015"/>
            <a:chOff x="-27721750" y="3598250"/>
            <a:chExt cx="297750" cy="191400"/>
          </a:xfrm>
        </p:grpSpPr>
        <p:sp>
          <p:nvSpPr>
            <p:cNvPr id="6632" name="Google Shape;6632;p95"/>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95"/>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4" name="Google Shape;6634;p95"/>
          <p:cNvGrpSpPr/>
          <p:nvPr/>
        </p:nvGrpSpPr>
        <p:grpSpPr>
          <a:xfrm>
            <a:off x="5747579" y="2219183"/>
            <a:ext cx="351910" cy="340980"/>
            <a:chOff x="-27719400" y="3925600"/>
            <a:chExt cx="295400" cy="286225"/>
          </a:xfrm>
        </p:grpSpPr>
        <p:sp>
          <p:nvSpPr>
            <p:cNvPr id="6635" name="Google Shape;6635;p95"/>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95"/>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7" name="Google Shape;6637;p95"/>
          <p:cNvGrpSpPr/>
          <p:nvPr/>
        </p:nvGrpSpPr>
        <p:grpSpPr>
          <a:xfrm>
            <a:off x="7968851" y="1306023"/>
            <a:ext cx="353757" cy="353757"/>
            <a:chOff x="-25834600" y="3176875"/>
            <a:chExt cx="296950" cy="296950"/>
          </a:xfrm>
        </p:grpSpPr>
        <p:sp>
          <p:nvSpPr>
            <p:cNvPr id="6638" name="Google Shape;6638;p95"/>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95"/>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95"/>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95"/>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95"/>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95"/>
          <p:cNvGrpSpPr/>
          <p:nvPr/>
        </p:nvGrpSpPr>
        <p:grpSpPr>
          <a:xfrm>
            <a:off x="7968851" y="1774024"/>
            <a:ext cx="353757" cy="331241"/>
            <a:chOff x="-25834600" y="3564375"/>
            <a:chExt cx="296950" cy="278050"/>
          </a:xfrm>
        </p:grpSpPr>
        <p:sp>
          <p:nvSpPr>
            <p:cNvPr id="6644" name="Google Shape;6644;p95"/>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95"/>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95"/>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95"/>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95"/>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95"/>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95"/>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95"/>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2" name="Google Shape;6652;p95"/>
          <p:cNvGrpSpPr/>
          <p:nvPr/>
        </p:nvGrpSpPr>
        <p:grpSpPr>
          <a:xfrm>
            <a:off x="7966974" y="2213376"/>
            <a:ext cx="357509" cy="352595"/>
            <a:chOff x="-25834600" y="3915850"/>
            <a:chExt cx="300100" cy="295975"/>
          </a:xfrm>
        </p:grpSpPr>
        <p:sp>
          <p:nvSpPr>
            <p:cNvPr id="6653" name="Google Shape;6653;p95"/>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95"/>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95"/>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95"/>
          <p:cNvGrpSpPr/>
          <p:nvPr/>
        </p:nvGrpSpPr>
        <p:grpSpPr>
          <a:xfrm>
            <a:off x="6702402" y="2694606"/>
            <a:ext cx="228968" cy="350987"/>
            <a:chOff x="-23930925" y="3149300"/>
            <a:chExt cx="192200" cy="294625"/>
          </a:xfrm>
        </p:grpSpPr>
        <p:sp>
          <p:nvSpPr>
            <p:cNvPr id="6657" name="Google Shape;6657;p95"/>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95"/>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95"/>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95"/>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1" name="Google Shape;6661;p95"/>
          <p:cNvGrpSpPr/>
          <p:nvPr/>
        </p:nvGrpSpPr>
        <p:grpSpPr>
          <a:xfrm>
            <a:off x="6659232" y="3173090"/>
            <a:ext cx="315307" cy="351910"/>
            <a:chOff x="-23962425" y="3519475"/>
            <a:chExt cx="264675" cy="295400"/>
          </a:xfrm>
        </p:grpSpPr>
        <p:sp>
          <p:nvSpPr>
            <p:cNvPr id="6662" name="Google Shape;6662;p95"/>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95"/>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4" name="Google Shape;6664;p95"/>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5" name="Google Shape;6665;p95"/>
          <p:cNvGrpSpPr/>
          <p:nvPr/>
        </p:nvGrpSpPr>
        <p:grpSpPr>
          <a:xfrm>
            <a:off x="8037908" y="3623134"/>
            <a:ext cx="239302" cy="351880"/>
            <a:chOff x="-22788075" y="3904625"/>
            <a:chExt cx="200875" cy="295375"/>
          </a:xfrm>
        </p:grpSpPr>
        <p:sp>
          <p:nvSpPr>
            <p:cNvPr id="6666" name="Google Shape;6666;p95"/>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95"/>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95"/>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95"/>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95"/>
          <p:cNvGrpSpPr/>
          <p:nvPr/>
        </p:nvGrpSpPr>
        <p:grpSpPr>
          <a:xfrm>
            <a:off x="6193206" y="1306499"/>
            <a:ext cx="354710" cy="352803"/>
            <a:chOff x="-27351575" y="3175300"/>
            <a:chExt cx="297750" cy="296150"/>
          </a:xfrm>
        </p:grpSpPr>
        <p:sp>
          <p:nvSpPr>
            <p:cNvPr id="6671" name="Google Shape;6671;p95"/>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95"/>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95"/>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95"/>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5" name="Google Shape;6675;p95"/>
          <p:cNvGrpSpPr/>
          <p:nvPr/>
        </p:nvGrpSpPr>
        <p:grpSpPr>
          <a:xfrm>
            <a:off x="6235914" y="1763109"/>
            <a:ext cx="269293" cy="353072"/>
            <a:chOff x="-27313750" y="3545275"/>
            <a:chExt cx="226050" cy="296375"/>
          </a:xfrm>
        </p:grpSpPr>
        <p:sp>
          <p:nvSpPr>
            <p:cNvPr id="6676" name="Google Shape;6676;p95"/>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95"/>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95"/>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95"/>
          <p:cNvGrpSpPr/>
          <p:nvPr/>
        </p:nvGrpSpPr>
        <p:grpSpPr>
          <a:xfrm>
            <a:off x="6193206" y="2211380"/>
            <a:ext cx="354710" cy="356586"/>
            <a:chOff x="-27351575" y="3915650"/>
            <a:chExt cx="297750" cy="299325"/>
          </a:xfrm>
        </p:grpSpPr>
        <p:sp>
          <p:nvSpPr>
            <p:cNvPr id="6680" name="Google Shape;6680;p95"/>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95"/>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2" name="Google Shape;6682;p95"/>
          <p:cNvGrpSpPr/>
          <p:nvPr/>
        </p:nvGrpSpPr>
        <p:grpSpPr>
          <a:xfrm>
            <a:off x="4880696" y="2693579"/>
            <a:ext cx="319060" cy="353042"/>
            <a:chOff x="-25445525" y="3175900"/>
            <a:chExt cx="267825" cy="296350"/>
          </a:xfrm>
        </p:grpSpPr>
        <p:sp>
          <p:nvSpPr>
            <p:cNvPr id="6683" name="Google Shape;6683;p95"/>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95"/>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95"/>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6" name="Google Shape;6686;p95"/>
          <p:cNvGrpSpPr/>
          <p:nvPr/>
        </p:nvGrpSpPr>
        <p:grpSpPr>
          <a:xfrm>
            <a:off x="4862410" y="3183902"/>
            <a:ext cx="355633" cy="330288"/>
            <a:chOff x="-25465200" y="3565175"/>
            <a:chExt cx="298525" cy="277250"/>
          </a:xfrm>
        </p:grpSpPr>
        <p:sp>
          <p:nvSpPr>
            <p:cNvPr id="6687" name="Google Shape;6687;p95"/>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95"/>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9" name="Google Shape;6689;p95"/>
          <p:cNvGrpSpPr/>
          <p:nvPr/>
        </p:nvGrpSpPr>
        <p:grpSpPr>
          <a:xfrm>
            <a:off x="4861948" y="3623432"/>
            <a:ext cx="356556" cy="351285"/>
            <a:chOff x="-25465200" y="3916150"/>
            <a:chExt cx="299300" cy="294875"/>
          </a:xfrm>
        </p:grpSpPr>
        <p:sp>
          <p:nvSpPr>
            <p:cNvPr id="6690" name="Google Shape;6690;p95"/>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95"/>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2" name="Google Shape;6692;p95"/>
          <p:cNvGrpSpPr/>
          <p:nvPr/>
        </p:nvGrpSpPr>
        <p:grpSpPr>
          <a:xfrm>
            <a:off x="7089388" y="2693698"/>
            <a:ext cx="351880" cy="352803"/>
            <a:chOff x="-23615075" y="3148525"/>
            <a:chExt cx="295375" cy="296150"/>
          </a:xfrm>
        </p:grpSpPr>
        <p:sp>
          <p:nvSpPr>
            <p:cNvPr id="6693" name="Google Shape;6693;p95"/>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95"/>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95"/>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95"/>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7" name="Google Shape;6697;p95"/>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8" name="Google Shape;6698;p95"/>
          <p:cNvGrpSpPr/>
          <p:nvPr/>
        </p:nvGrpSpPr>
        <p:grpSpPr>
          <a:xfrm>
            <a:off x="7088911" y="3632977"/>
            <a:ext cx="352833" cy="332194"/>
            <a:chOff x="-23615075" y="3906200"/>
            <a:chExt cx="296175" cy="278850"/>
          </a:xfrm>
        </p:grpSpPr>
        <p:sp>
          <p:nvSpPr>
            <p:cNvPr id="6699" name="Google Shape;6699;p95"/>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95"/>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95"/>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2" name="Google Shape;6702;p95"/>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3" name="Google Shape;6703;p95"/>
          <p:cNvGrpSpPr/>
          <p:nvPr/>
        </p:nvGrpSpPr>
        <p:grpSpPr>
          <a:xfrm>
            <a:off x="6637880" y="1306618"/>
            <a:ext cx="353757" cy="352565"/>
            <a:chOff x="-26980600" y="3175500"/>
            <a:chExt cx="296950" cy="295950"/>
          </a:xfrm>
        </p:grpSpPr>
        <p:sp>
          <p:nvSpPr>
            <p:cNvPr id="6704" name="Google Shape;6704;p95"/>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95"/>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95"/>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7" name="Google Shape;6707;p95"/>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8" name="Google Shape;6708;p95"/>
          <p:cNvGrpSpPr/>
          <p:nvPr/>
        </p:nvGrpSpPr>
        <p:grpSpPr>
          <a:xfrm>
            <a:off x="6638357" y="2245154"/>
            <a:ext cx="352803" cy="289039"/>
            <a:chOff x="-26981375" y="3951875"/>
            <a:chExt cx="296150" cy="242625"/>
          </a:xfrm>
        </p:grpSpPr>
        <p:sp>
          <p:nvSpPr>
            <p:cNvPr id="6709" name="Google Shape;6709;p95"/>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95"/>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95"/>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2" name="Google Shape;6712;p95"/>
          <p:cNvGrpSpPr/>
          <p:nvPr/>
        </p:nvGrpSpPr>
        <p:grpSpPr>
          <a:xfrm>
            <a:off x="5303399" y="2692745"/>
            <a:ext cx="351910" cy="354710"/>
            <a:chOff x="-25094250" y="3176075"/>
            <a:chExt cx="295400" cy="297750"/>
          </a:xfrm>
        </p:grpSpPr>
        <p:sp>
          <p:nvSpPr>
            <p:cNvPr id="6713" name="Google Shape;6713;p95"/>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95"/>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95"/>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95"/>
          <p:cNvGrpSpPr/>
          <p:nvPr/>
        </p:nvGrpSpPr>
        <p:grpSpPr>
          <a:xfrm>
            <a:off x="5303399" y="3173106"/>
            <a:ext cx="351910" cy="351880"/>
            <a:chOff x="-25094250" y="3547050"/>
            <a:chExt cx="295400" cy="295375"/>
          </a:xfrm>
        </p:grpSpPr>
        <p:sp>
          <p:nvSpPr>
            <p:cNvPr id="6717" name="Google Shape;6717;p95"/>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95"/>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95"/>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95"/>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95"/>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2" name="Google Shape;6722;p95"/>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3" name="Google Shape;6723;p95"/>
          <p:cNvGrpSpPr/>
          <p:nvPr/>
        </p:nvGrpSpPr>
        <p:grpSpPr>
          <a:xfrm>
            <a:off x="7535476" y="2693698"/>
            <a:ext cx="352803" cy="352803"/>
            <a:chOff x="-23245675" y="3148525"/>
            <a:chExt cx="296150" cy="296150"/>
          </a:xfrm>
        </p:grpSpPr>
        <p:sp>
          <p:nvSpPr>
            <p:cNvPr id="6724" name="Google Shape;6724;p95"/>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95"/>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95"/>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7" name="Google Shape;6727;p95"/>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8" name="Google Shape;6728;p95"/>
          <p:cNvGrpSpPr/>
          <p:nvPr/>
        </p:nvGrpSpPr>
        <p:grpSpPr>
          <a:xfrm>
            <a:off x="7535938" y="3622672"/>
            <a:ext cx="351880" cy="352803"/>
            <a:chOff x="-23244900" y="3888100"/>
            <a:chExt cx="295375" cy="296150"/>
          </a:xfrm>
        </p:grpSpPr>
        <p:sp>
          <p:nvSpPr>
            <p:cNvPr id="6729" name="Google Shape;6729;p95"/>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95"/>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95"/>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95"/>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95"/>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95"/>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95"/>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95"/>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95"/>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95"/>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95"/>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40" name="Google Shape;6740;p95"/>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95"/>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6742" name="Google Shape;6742;p95"/>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46"/>
        <p:cNvGrpSpPr/>
        <p:nvPr/>
      </p:nvGrpSpPr>
      <p:grpSpPr>
        <a:xfrm>
          <a:off x="0" y="0"/>
          <a:ext cx="0" cy="0"/>
          <a:chOff x="0" y="0"/>
          <a:chExt cx="0" cy="0"/>
        </a:xfrm>
      </p:grpSpPr>
      <p:sp>
        <p:nvSpPr>
          <p:cNvPr id="6747" name="Google Shape;6747;p96"/>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8" name="Google Shape;6748;p96"/>
          <p:cNvGrpSpPr/>
          <p:nvPr/>
        </p:nvGrpSpPr>
        <p:grpSpPr>
          <a:xfrm>
            <a:off x="850004" y="1823018"/>
            <a:ext cx="367261" cy="367261"/>
            <a:chOff x="-65145700" y="3727425"/>
            <a:chExt cx="317425" cy="317425"/>
          </a:xfrm>
        </p:grpSpPr>
        <p:sp>
          <p:nvSpPr>
            <p:cNvPr id="6749" name="Google Shape;6749;p96"/>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96"/>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1" name="Google Shape;6751;p96"/>
          <p:cNvGrpSpPr/>
          <p:nvPr/>
        </p:nvGrpSpPr>
        <p:grpSpPr>
          <a:xfrm>
            <a:off x="853201" y="2251933"/>
            <a:ext cx="360868" cy="367261"/>
            <a:chOff x="-65144125" y="4094450"/>
            <a:chExt cx="311900" cy="317425"/>
          </a:xfrm>
        </p:grpSpPr>
        <p:sp>
          <p:nvSpPr>
            <p:cNvPr id="6752" name="Google Shape;6752;p96"/>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96"/>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96"/>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5" name="Google Shape;6755;p96"/>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6" name="Google Shape;6756;p96"/>
          <p:cNvGrpSpPr/>
          <p:nvPr/>
        </p:nvGrpSpPr>
        <p:grpSpPr>
          <a:xfrm>
            <a:off x="3056770" y="1822628"/>
            <a:ext cx="370645" cy="368042"/>
            <a:chOff x="-63250675" y="3744075"/>
            <a:chExt cx="320350" cy="318100"/>
          </a:xfrm>
        </p:grpSpPr>
        <p:sp>
          <p:nvSpPr>
            <p:cNvPr id="6757" name="Google Shape;6757;p96"/>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96"/>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96"/>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0" name="Google Shape;6760;p96"/>
          <p:cNvGrpSpPr/>
          <p:nvPr/>
        </p:nvGrpSpPr>
        <p:grpSpPr>
          <a:xfrm>
            <a:off x="3058462" y="2251933"/>
            <a:ext cx="367261" cy="367261"/>
            <a:chOff x="-63250675" y="4110200"/>
            <a:chExt cx="317425" cy="317425"/>
          </a:xfrm>
        </p:grpSpPr>
        <p:sp>
          <p:nvSpPr>
            <p:cNvPr id="6761" name="Google Shape;6761;p96"/>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96"/>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96"/>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96"/>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96"/>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96"/>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96"/>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96"/>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96"/>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0" name="Google Shape;6770;p96"/>
          <p:cNvGrpSpPr/>
          <p:nvPr/>
        </p:nvGrpSpPr>
        <p:grpSpPr>
          <a:xfrm>
            <a:off x="1737509" y="2749028"/>
            <a:ext cx="359075" cy="358844"/>
            <a:chOff x="-61351725" y="3372400"/>
            <a:chExt cx="310350" cy="310150"/>
          </a:xfrm>
        </p:grpSpPr>
        <p:sp>
          <p:nvSpPr>
            <p:cNvPr id="6771" name="Google Shape;6771;p96"/>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96"/>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96"/>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4" name="Google Shape;6774;p96"/>
          <p:cNvGrpSpPr/>
          <p:nvPr/>
        </p:nvGrpSpPr>
        <p:grpSpPr>
          <a:xfrm>
            <a:off x="1733864" y="3212084"/>
            <a:ext cx="366364" cy="333534"/>
            <a:chOff x="-61354875" y="3751050"/>
            <a:chExt cx="316650" cy="288275"/>
          </a:xfrm>
        </p:grpSpPr>
        <p:sp>
          <p:nvSpPr>
            <p:cNvPr id="6775" name="Google Shape;6775;p96"/>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96"/>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96"/>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8" name="Google Shape;6778;p96"/>
          <p:cNvGrpSpPr/>
          <p:nvPr/>
        </p:nvGrpSpPr>
        <p:grpSpPr>
          <a:xfrm>
            <a:off x="1733864" y="3653724"/>
            <a:ext cx="366364" cy="367290"/>
            <a:chOff x="-61354875" y="4101525"/>
            <a:chExt cx="316650" cy="317450"/>
          </a:xfrm>
        </p:grpSpPr>
        <p:sp>
          <p:nvSpPr>
            <p:cNvPr id="6779" name="Google Shape;6779;p96"/>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96"/>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1" name="Google Shape;6781;p96"/>
          <p:cNvGrpSpPr/>
          <p:nvPr/>
        </p:nvGrpSpPr>
        <p:grpSpPr>
          <a:xfrm>
            <a:off x="3950299" y="2745600"/>
            <a:ext cx="368157" cy="365699"/>
            <a:chOff x="-59470075" y="3308975"/>
            <a:chExt cx="318200" cy="316075"/>
          </a:xfrm>
        </p:grpSpPr>
        <p:sp>
          <p:nvSpPr>
            <p:cNvPr id="6782" name="Google Shape;6782;p96"/>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96"/>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96"/>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96"/>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96"/>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96"/>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96"/>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96"/>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96"/>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1" name="Google Shape;6791;p96"/>
          <p:cNvGrpSpPr/>
          <p:nvPr/>
        </p:nvGrpSpPr>
        <p:grpSpPr>
          <a:xfrm>
            <a:off x="1295729" y="1381305"/>
            <a:ext cx="367261" cy="364686"/>
            <a:chOff x="-64781025" y="3361050"/>
            <a:chExt cx="317425" cy="315200"/>
          </a:xfrm>
        </p:grpSpPr>
        <p:sp>
          <p:nvSpPr>
            <p:cNvPr id="6792" name="Google Shape;6792;p96"/>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96"/>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96"/>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96"/>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6" name="Google Shape;6796;p96"/>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96"/>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96"/>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9" name="Google Shape;6799;p96"/>
          <p:cNvGrpSpPr/>
          <p:nvPr/>
        </p:nvGrpSpPr>
        <p:grpSpPr>
          <a:xfrm>
            <a:off x="3500129" y="1822744"/>
            <a:ext cx="382765" cy="367810"/>
            <a:chOff x="-62890750" y="3747425"/>
            <a:chExt cx="330825" cy="317900"/>
          </a:xfrm>
        </p:grpSpPr>
        <p:sp>
          <p:nvSpPr>
            <p:cNvPr id="6800" name="Google Shape;6800;p96"/>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96"/>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96"/>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96"/>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96"/>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96"/>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96"/>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96"/>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96"/>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96"/>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96"/>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96"/>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96"/>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96"/>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96"/>
          <p:cNvGrpSpPr/>
          <p:nvPr/>
        </p:nvGrpSpPr>
        <p:grpSpPr>
          <a:xfrm>
            <a:off x="3507881" y="2252381"/>
            <a:ext cx="367261" cy="366364"/>
            <a:chOff x="-62884425" y="4111775"/>
            <a:chExt cx="317425" cy="316650"/>
          </a:xfrm>
        </p:grpSpPr>
        <p:sp>
          <p:nvSpPr>
            <p:cNvPr id="6815" name="Google Shape;6815;p96"/>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96"/>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7" name="Google Shape;6817;p96"/>
          <p:cNvGrpSpPr/>
          <p:nvPr/>
        </p:nvGrpSpPr>
        <p:grpSpPr>
          <a:xfrm>
            <a:off x="2180515" y="2748450"/>
            <a:ext cx="365438" cy="360001"/>
            <a:chOff x="-60991775" y="3376900"/>
            <a:chExt cx="315850" cy="311150"/>
          </a:xfrm>
        </p:grpSpPr>
        <p:sp>
          <p:nvSpPr>
            <p:cNvPr id="6818" name="Google Shape;6818;p96"/>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96"/>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96"/>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1" name="Google Shape;6821;p96"/>
          <p:cNvGrpSpPr/>
          <p:nvPr/>
        </p:nvGrpSpPr>
        <p:grpSpPr>
          <a:xfrm>
            <a:off x="2180052" y="3199314"/>
            <a:ext cx="366364" cy="359075"/>
            <a:chOff x="-60988625" y="3740800"/>
            <a:chExt cx="316650" cy="310350"/>
          </a:xfrm>
        </p:grpSpPr>
        <p:sp>
          <p:nvSpPr>
            <p:cNvPr id="6822" name="Google Shape;6822;p96"/>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96"/>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96"/>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5" name="Google Shape;6825;p96"/>
          <p:cNvGrpSpPr/>
          <p:nvPr/>
        </p:nvGrpSpPr>
        <p:grpSpPr>
          <a:xfrm>
            <a:off x="2180052" y="3654765"/>
            <a:ext cx="366364" cy="365207"/>
            <a:chOff x="-60987850" y="4100950"/>
            <a:chExt cx="316650" cy="315650"/>
          </a:xfrm>
        </p:grpSpPr>
        <p:sp>
          <p:nvSpPr>
            <p:cNvPr id="6826" name="Google Shape;6826;p96"/>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96"/>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96"/>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96"/>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96"/>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1" name="Google Shape;6831;p96"/>
          <p:cNvGrpSpPr/>
          <p:nvPr/>
        </p:nvGrpSpPr>
        <p:grpSpPr>
          <a:xfrm>
            <a:off x="3949836" y="3200225"/>
            <a:ext cx="369083" cy="357253"/>
            <a:chOff x="-59447250" y="3706150"/>
            <a:chExt cx="319000" cy="308775"/>
          </a:xfrm>
        </p:grpSpPr>
        <p:sp>
          <p:nvSpPr>
            <p:cNvPr id="6832" name="Google Shape;6832;p96"/>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96"/>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96"/>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96"/>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6" name="Google Shape;6836;p96"/>
          <p:cNvGrpSpPr/>
          <p:nvPr/>
        </p:nvGrpSpPr>
        <p:grpSpPr>
          <a:xfrm>
            <a:off x="1738564" y="1381536"/>
            <a:ext cx="368186" cy="364224"/>
            <a:chOff x="-64406125" y="3362225"/>
            <a:chExt cx="318225" cy="314800"/>
          </a:xfrm>
        </p:grpSpPr>
        <p:sp>
          <p:nvSpPr>
            <p:cNvPr id="6837" name="Google Shape;6837;p96"/>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96"/>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9" name="Google Shape;6839;p96"/>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0" name="Google Shape;6840;p96"/>
          <p:cNvGrpSpPr/>
          <p:nvPr/>
        </p:nvGrpSpPr>
        <p:grpSpPr>
          <a:xfrm>
            <a:off x="1739027" y="2252381"/>
            <a:ext cx="367261" cy="366364"/>
            <a:chOff x="-64410850" y="4094450"/>
            <a:chExt cx="317425" cy="316650"/>
          </a:xfrm>
        </p:grpSpPr>
        <p:sp>
          <p:nvSpPr>
            <p:cNvPr id="6841" name="Google Shape;6841;p96"/>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96"/>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96"/>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4" name="Google Shape;6844;p96"/>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5" name="Google Shape;6845;p96"/>
          <p:cNvGrpSpPr/>
          <p:nvPr/>
        </p:nvGrpSpPr>
        <p:grpSpPr>
          <a:xfrm>
            <a:off x="3960575" y="1822454"/>
            <a:ext cx="365467" cy="368389"/>
            <a:chOff x="-62516625" y="3743175"/>
            <a:chExt cx="315875" cy="318400"/>
          </a:xfrm>
        </p:grpSpPr>
        <p:sp>
          <p:nvSpPr>
            <p:cNvPr id="6846" name="Google Shape;6846;p96"/>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96"/>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8" name="Google Shape;6848;p96"/>
          <p:cNvGrpSpPr/>
          <p:nvPr/>
        </p:nvGrpSpPr>
        <p:grpSpPr>
          <a:xfrm>
            <a:off x="3967415" y="2272426"/>
            <a:ext cx="351786" cy="326274"/>
            <a:chOff x="-62511900" y="4129100"/>
            <a:chExt cx="304050" cy="282000"/>
          </a:xfrm>
        </p:grpSpPr>
        <p:sp>
          <p:nvSpPr>
            <p:cNvPr id="6849" name="Google Shape;6849;p96"/>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96"/>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96"/>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96"/>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96"/>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4" name="Google Shape;6854;p96"/>
          <p:cNvGrpSpPr/>
          <p:nvPr/>
        </p:nvGrpSpPr>
        <p:grpSpPr>
          <a:xfrm>
            <a:off x="2645537" y="2744820"/>
            <a:ext cx="310770" cy="367261"/>
            <a:chOff x="-60597975" y="3367475"/>
            <a:chExt cx="268600" cy="317425"/>
          </a:xfrm>
        </p:grpSpPr>
        <p:sp>
          <p:nvSpPr>
            <p:cNvPr id="6855" name="Google Shape;6855;p96"/>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96"/>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96"/>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96"/>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96"/>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0" name="Google Shape;6860;p96"/>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1" name="Google Shape;6861;p96"/>
          <p:cNvGrpSpPr/>
          <p:nvPr/>
        </p:nvGrpSpPr>
        <p:grpSpPr>
          <a:xfrm>
            <a:off x="2617740" y="3706136"/>
            <a:ext cx="366364" cy="262465"/>
            <a:chOff x="-60621600" y="4145650"/>
            <a:chExt cx="316650" cy="226850"/>
          </a:xfrm>
        </p:grpSpPr>
        <p:sp>
          <p:nvSpPr>
            <p:cNvPr id="6862" name="Google Shape;6862;p96"/>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96"/>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96"/>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5" name="Google Shape;6865;p96"/>
          <p:cNvGrpSpPr/>
          <p:nvPr/>
        </p:nvGrpSpPr>
        <p:grpSpPr>
          <a:xfrm>
            <a:off x="3954392" y="3654635"/>
            <a:ext cx="359972" cy="365467"/>
            <a:chOff x="-59400775" y="4084200"/>
            <a:chExt cx="311125" cy="315875"/>
          </a:xfrm>
        </p:grpSpPr>
        <p:sp>
          <p:nvSpPr>
            <p:cNvPr id="6866" name="Google Shape;6866;p96"/>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96"/>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96"/>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96"/>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96"/>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96"/>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96"/>
          <p:cNvGrpSpPr/>
          <p:nvPr/>
        </p:nvGrpSpPr>
        <p:grpSpPr>
          <a:xfrm>
            <a:off x="2178486" y="1380466"/>
            <a:ext cx="365438" cy="366364"/>
            <a:chOff x="-64044600" y="3360375"/>
            <a:chExt cx="315850" cy="316650"/>
          </a:xfrm>
        </p:grpSpPr>
        <p:sp>
          <p:nvSpPr>
            <p:cNvPr id="6873" name="Google Shape;6873;p96"/>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96"/>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96"/>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96"/>
          <p:cNvGrpSpPr/>
          <p:nvPr/>
        </p:nvGrpSpPr>
        <p:grpSpPr>
          <a:xfrm>
            <a:off x="2204909" y="1823018"/>
            <a:ext cx="312592" cy="367261"/>
            <a:chOff x="-64022550" y="3727425"/>
            <a:chExt cx="270175" cy="317425"/>
          </a:xfrm>
        </p:grpSpPr>
        <p:sp>
          <p:nvSpPr>
            <p:cNvPr id="6877" name="Google Shape;6877;p96"/>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96"/>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96"/>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0" name="Google Shape;6880;p96"/>
          <p:cNvGrpSpPr/>
          <p:nvPr/>
        </p:nvGrpSpPr>
        <p:grpSpPr>
          <a:xfrm>
            <a:off x="2229047" y="2251918"/>
            <a:ext cx="264317" cy="367290"/>
            <a:chOff x="-64001300" y="4093650"/>
            <a:chExt cx="228450" cy="317450"/>
          </a:xfrm>
        </p:grpSpPr>
        <p:sp>
          <p:nvSpPr>
            <p:cNvPr id="6881" name="Google Shape;6881;p96"/>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96"/>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96"/>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96"/>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96"/>
          <p:cNvGrpSpPr/>
          <p:nvPr/>
        </p:nvGrpSpPr>
        <p:grpSpPr>
          <a:xfrm>
            <a:off x="848051" y="2745210"/>
            <a:ext cx="359972" cy="366480"/>
            <a:chOff x="-62148800" y="3377700"/>
            <a:chExt cx="311125" cy="316750"/>
          </a:xfrm>
        </p:grpSpPr>
        <p:sp>
          <p:nvSpPr>
            <p:cNvPr id="6886" name="Google Shape;6886;p96"/>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96"/>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96"/>
          <p:cNvGrpSpPr/>
          <p:nvPr/>
        </p:nvGrpSpPr>
        <p:grpSpPr>
          <a:xfrm>
            <a:off x="843958" y="3195207"/>
            <a:ext cx="368157" cy="367290"/>
            <a:chOff x="-62154300" y="3743950"/>
            <a:chExt cx="318200" cy="317450"/>
          </a:xfrm>
        </p:grpSpPr>
        <p:sp>
          <p:nvSpPr>
            <p:cNvPr id="6889" name="Google Shape;6889;p96"/>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96"/>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1" name="Google Shape;6891;p96"/>
          <p:cNvGrpSpPr/>
          <p:nvPr/>
        </p:nvGrpSpPr>
        <p:grpSpPr>
          <a:xfrm>
            <a:off x="843944" y="3654187"/>
            <a:ext cx="368186" cy="366364"/>
            <a:chOff x="-62151950" y="4111775"/>
            <a:chExt cx="318225" cy="316650"/>
          </a:xfrm>
        </p:grpSpPr>
        <p:sp>
          <p:nvSpPr>
            <p:cNvPr id="6892" name="Google Shape;6892;p96"/>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96"/>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96"/>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96"/>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6" name="Google Shape;6896;p96"/>
          <p:cNvGrpSpPr/>
          <p:nvPr/>
        </p:nvGrpSpPr>
        <p:grpSpPr>
          <a:xfrm>
            <a:off x="3062568" y="2744733"/>
            <a:ext cx="368157" cy="367434"/>
            <a:chOff x="-60254550" y="3367325"/>
            <a:chExt cx="318200" cy="317575"/>
          </a:xfrm>
        </p:grpSpPr>
        <p:sp>
          <p:nvSpPr>
            <p:cNvPr id="6897" name="Google Shape;6897;p96"/>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96"/>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96"/>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96"/>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96"/>
          <p:cNvGrpSpPr/>
          <p:nvPr/>
        </p:nvGrpSpPr>
        <p:grpSpPr>
          <a:xfrm>
            <a:off x="3063465" y="3195727"/>
            <a:ext cx="366364" cy="366248"/>
            <a:chOff x="-60255350" y="3733825"/>
            <a:chExt cx="316650" cy="316550"/>
          </a:xfrm>
        </p:grpSpPr>
        <p:sp>
          <p:nvSpPr>
            <p:cNvPr id="6902" name="Google Shape;6902;p96"/>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96"/>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96"/>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96"/>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96"/>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96"/>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96"/>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96"/>
          <p:cNvGrpSpPr/>
          <p:nvPr/>
        </p:nvGrpSpPr>
        <p:grpSpPr>
          <a:xfrm>
            <a:off x="3091262" y="3654635"/>
            <a:ext cx="310770" cy="365467"/>
            <a:chOff x="-60232500" y="4101525"/>
            <a:chExt cx="268600" cy="315875"/>
          </a:xfrm>
        </p:grpSpPr>
        <p:sp>
          <p:nvSpPr>
            <p:cNvPr id="6910" name="Google Shape;6910;p96"/>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96"/>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2" name="Google Shape;6912;p96"/>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3" name="Google Shape;6913;p96"/>
          <p:cNvGrpSpPr/>
          <p:nvPr/>
        </p:nvGrpSpPr>
        <p:grpSpPr>
          <a:xfrm>
            <a:off x="2624262" y="1380466"/>
            <a:ext cx="368186" cy="366364"/>
            <a:chOff x="-63679950" y="3360375"/>
            <a:chExt cx="318225" cy="316650"/>
          </a:xfrm>
        </p:grpSpPr>
        <p:sp>
          <p:nvSpPr>
            <p:cNvPr id="6914" name="Google Shape;6914;p96"/>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96"/>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96"/>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96"/>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8" name="Google Shape;6918;p96"/>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9" name="Google Shape;6919;p96"/>
          <p:cNvGrpSpPr/>
          <p:nvPr/>
        </p:nvGrpSpPr>
        <p:grpSpPr>
          <a:xfrm>
            <a:off x="2622889" y="2251803"/>
            <a:ext cx="370934" cy="367521"/>
            <a:chOff x="-63679950" y="4093450"/>
            <a:chExt cx="320600" cy="317650"/>
          </a:xfrm>
        </p:grpSpPr>
        <p:sp>
          <p:nvSpPr>
            <p:cNvPr id="6920" name="Google Shape;6920;p96"/>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96"/>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96"/>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3" name="Google Shape;6923;p96"/>
          <p:cNvGrpSpPr/>
          <p:nvPr/>
        </p:nvGrpSpPr>
        <p:grpSpPr>
          <a:xfrm>
            <a:off x="1283006" y="2744805"/>
            <a:ext cx="366364" cy="367290"/>
            <a:chOff x="-61784125" y="3377700"/>
            <a:chExt cx="316650" cy="317450"/>
          </a:xfrm>
        </p:grpSpPr>
        <p:sp>
          <p:nvSpPr>
            <p:cNvPr id="6924" name="Google Shape;6924;p96"/>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96"/>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96"/>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96"/>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96"/>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96"/>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96"/>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1" name="Google Shape;6931;p96"/>
          <p:cNvGrpSpPr/>
          <p:nvPr/>
        </p:nvGrpSpPr>
        <p:grpSpPr>
          <a:xfrm>
            <a:off x="1283006" y="3195207"/>
            <a:ext cx="366364" cy="367290"/>
            <a:chOff x="-61783350" y="3743950"/>
            <a:chExt cx="316650" cy="317450"/>
          </a:xfrm>
        </p:grpSpPr>
        <p:sp>
          <p:nvSpPr>
            <p:cNvPr id="6932" name="Google Shape;6932;p96"/>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96"/>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4" name="Google Shape;6934;p96"/>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96"/>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96"/>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7" name="Google Shape;6937;p96"/>
          <p:cNvGrpSpPr/>
          <p:nvPr/>
        </p:nvGrpSpPr>
        <p:grpSpPr>
          <a:xfrm>
            <a:off x="3504430" y="3655040"/>
            <a:ext cx="369112" cy="364657"/>
            <a:chOff x="-59869425" y="4102225"/>
            <a:chExt cx="319025" cy="315175"/>
          </a:xfrm>
        </p:grpSpPr>
        <p:sp>
          <p:nvSpPr>
            <p:cNvPr id="6938" name="Google Shape;6938;p96"/>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96"/>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96"/>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96"/>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2" name="Google Shape;6942;p96"/>
          <p:cNvGrpSpPr/>
          <p:nvPr/>
        </p:nvGrpSpPr>
        <p:grpSpPr>
          <a:xfrm>
            <a:off x="2623233" y="4123862"/>
            <a:ext cx="366364" cy="365467"/>
            <a:chOff x="-59029025" y="3711650"/>
            <a:chExt cx="316650" cy="315875"/>
          </a:xfrm>
        </p:grpSpPr>
        <p:sp>
          <p:nvSpPr>
            <p:cNvPr id="6943" name="Google Shape;6943;p96"/>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96"/>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96"/>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96"/>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96"/>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96"/>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96"/>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96"/>
          <p:cNvGrpSpPr/>
          <p:nvPr/>
        </p:nvGrpSpPr>
        <p:grpSpPr>
          <a:xfrm>
            <a:off x="4859311" y="1379917"/>
            <a:ext cx="351940" cy="348188"/>
            <a:chOff x="581525" y="3254850"/>
            <a:chExt cx="297750" cy="294575"/>
          </a:xfrm>
        </p:grpSpPr>
        <p:sp>
          <p:nvSpPr>
            <p:cNvPr id="6951" name="Google Shape;6951;p96"/>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96"/>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96"/>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4" name="Google Shape;6954;p96"/>
          <p:cNvGrpSpPr/>
          <p:nvPr/>
        </p:nvGrpSpPr>
        <p:grpSpPr>
          <a:xfrm>
            <a:off x="4858380" y="1818853"/>
            <a:ext cx="353802" cy="351497"/>
            <a:chOff x="580725" y="3617925"/>
            <a:chExt cx="299325" cy="297375"/>
          </a:xfrm>
        </p:grpSpPr>
        <p:sp>
          <p:nvSpPr>
            <p:cNvPr id="6955" name="Google Shape;6955;p96"/>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96"/>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96"/>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96"/>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96"/>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96"/>
          <p:cNvGrpSpPr/>
          <p:nvPr/>
        </p:nvGrpSpPr>
        <p:grpSpPr>
          <a:xfrm>
            <a:off x="4860242" y="2266043"/>
            <a:ext cx="350079" cy="350079"/>
            <a:chOff x="583100" y="3982600"/>
            <a:chExt cx="296175" cy="296175"/>
          </a:xfrm>
        </p:grpSpPr>
        <p:sp>
          <p:nvSpPr>
            <p:cNvPr id="6961" name="Google Shape;6961;p96"/>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96"/>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96"/>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96"/>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96"/>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96"/>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96"/>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96"/>
          <p:cNvGrpSpPr/>
          <p:nvPr/>
        </p:nvGrpSpPr>
        <p:grpSpPr>
          <a:xfrm>
            <a:off x="7092856" y="1379667"/>
            <a:ext cx="307231" cy="348690"/>
            <a:chOff x="2423775" y="3226875"/>
            <a:chExt cx="259925" cy="295000"/>
          </a:xfrm>
        </p:grpSpPr>
        <p:sp>
          <p:nvSpPr>
            <p:cNvPr id="6969" name="Google Shape;6969;p96"/>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96"/>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96"/>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2" name="Google Shape;6972;p96"/>
          <p:cNvGrpSpPr/>
          <p:nvPr/>
        </p:nvGrpSpPr>
        <p:grpSpPr>
          <a:xfrm>
            <a:off x="7070043" y="1820952"/>
            <a:ext cx="352857" cy="347301"/>
            <a:chOff x="2404875" y="3592725"/>
            <a:chExt cx="298525" cy="293825"/>
          </a:xfrm>
        </p:grpSpPr>
        <p:sp>
          <p:nvSpPr>
            <p:cNvPr id="6973" name="Google Shape;6973;p96"/>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96"/>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96"/>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6" name="Google Shape;6976;p96"/>
          <p:cNvGrpSpPr/>
          <p:nvPr/>
        </p:nvGrpSpPr>
        <p:grpSpPr>
          <a:xfrm>
            <a:off x="7070974" y="2266517"/>
            <a:ext cx="350995" cy="349133"/>
            <a:chOff x="2404875" y="3955825"/>
            <a:chExt cx="296950" cy="295375"/>
          </a:xfrm>
        </p:grpSpPr>
        <p:sp>
          <p:nvSpPr>
            <p:cNvPr id="6977" name="Google Shape;6977;p96"/>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96"/>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96"/>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96"/>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1" name="Google Shape;6981;p96"/>
          <p:cNvGrpSpPr/>
          <p:nvPr/>
        </p:nvGrpSpPr>
        <p:grpSpPr>
          <a:xfrm>
            <a:off x="5764954" y="2730711"/>
            <a:ext cx="349163" cy="350079"/>
            <a:chOff x="4263650" y="3235150"/>
            <a:chExt cx="295400" cy="296175"/>
          </a:xfrm>
        </p:grpSpPr>
        <p:sp>
          <p:nvSpPr>
            <p:cNvPr id="6982" name="Google Shape;6982;p96"/>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96"/>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96"/>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96"/>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96"/>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96"/>
          <p:cNvGrpSpPr/>
          <p:nvPr/>
        </p:nvGrpSpPr>
        <p:grpSpPr>
          <a:xfrm>
            <a:off x="5762634" y="3189872"/>
            <a:ext cx="353802" cy="327739"/>
            <a:chOff x="4266025" y="3609275"/>
            <a:chExt cx="299325" cy="277275"/>
          </a:xfrm>
        </p:grpSpPr>
        <p:sp>
          <p:nvSpPr>
            <p:cNvPr id="6988" name="Google Shape;6988;p96"/>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96"/>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0" name="Google Shape;6990;p96"/>
          <p:cNvGrpSpPr/>
          <p:nvPr/>
        </p:nvGrpSpPr>
        <p:grpSpPr>
          <a:xfrm>
            <a:off x="5763092" y="3655259"/>
            <a:ext cx="352886" cy="349133"/>
            <a:chOff x="4263650" y="3963700"/>
            <a:chExt cx="298550" cy="295375"/>
          </a:xfrm>
        </p:grpSpPr>
        <p:sp>
          <p:nvSpPr>
            <p:cNvPr id="6991" name="Google Shape;6991;p96"/>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96"/>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96"/>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96"/>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96"/>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96"/>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96"/>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8" name="Google Shape;6998;p96"/>
          <p:cNvGrpSpPr/>
          <p:nvPr/>
        </p:nvGrpSpPr>
        <p:grpSpPr>
          <a:xfrm>
            <a:off x="8041429" y="2730711"/>
            <a:ext cx="226264" cy="350079"/>
            <a:chOff x="6164975" y="3211525"/>
            <a:chExt cx="191425" cy="296175"/>
          </a:xfrm>
        </p:grpSpPr>
        <p:sp>
          <p:nvSpPr>
            <p:cNvPr id="6999" name="Google Shape;6999;p96"/>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96"/>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96"/>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96"/>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96"/>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96"/>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96"/>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6" name="Google Shape;7006;p96"/>
          <p:cNvGrpSpPr/>
          <p:nvPr/>
        </p:nvGrpSpPr>
        <p:grpSpPr>
          <a:xfrm>
            <a:off x="5303466" y="1378987"/>
            <a:ext cx="352886" cy="350049"/>
            <a:chOff x="946175" y="3253275"/>
            <a:chExt cx="298550" cy="296150"/>
          </a:xfrm>
        </p:grpSpPr>
        <p:sp>
          <p:nvSpPr>
            <p:cNvPr id="7007" name="Google Shape;7007;p96"/>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96"/>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96"/>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96"/>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96"/>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2" name="Google Shape;7012;p96"/>
          <p:cNvGrpSpPr/>
          <p:nvPr/>
        </p:nvGrpSpPr>
        <p:grpSpPr>
          <a:xfrm>
            <a:off x="5304397" y="1820951"/>
            <a:ext cx="351024" cy="347301"/>
            <a:chOff x="946175" y="3619500"/>
            <a:chExt cx="296975" cy="293825"/>
          </a:xfrm>
        </p:grpSpPr>
        <p:sp>
          <p:nvSpPr>
            <p:cNvPr id="7013" name="Google Shape;7013;p96"/>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96"/>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96"/>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96"/>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96"/>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96"/>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9" name="Google Shape;7019;p96"/>
          <p:cNvGrpSpPr/>
          <p:nvPr/>
        </p:nvGrpSpPr>
        <p:grpSpPr>
          <a:xfrm>
            <a:off x="5303939" y="2265585"/>
            <a:ext cx="351940" cy="350995"/>
            <a:chOff x="944600" y="3981825"/>
            <a:chExt cx="297750" cy="296950"/>
          </a:xfrm>
        </p:grpSpPr>
        <p:sp>
          <p:nvSpPr>
            <p:cNvPr id="7020" name="Google Shape;7020;p96"/>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96"/>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96"/>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96"/>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96"/>
          <p:cNvGrpSpPr/>
          <p:nvPr/>
        </p:nvGrpSpPr>
        <p:grpSpPr>
          <a:xfrm>
            <a:off x="7520875" y="1379445"/>
            <a:ext cx="350079" cy="349133"/>
            <a:chOff x="2768750" y="3227275"/>
            <a:chExt cx="296175" cy="295375"/>
          </a:xfrm>
        </p:grpSpPr>
        <p:sp>
          <p:nvSpPr>
            <p:cNvPr id="7025" name="Google Shape;7025;p96"/>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96"/>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96"/>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96"/>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96"/>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96"/>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96"/>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96"/>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3" name="Google Shape;7033;p96"/>
          <p:cNvGrpSpPr/>
          <p:nvPr/>
        </p:nvGrpSpPr>
        <p:grpSpPr>
          <a:xfrm>
            <a:off x="7541826" y="1820317"/>
            <a:ext cx="308177" cy="348572"/>
            <a:chOff x="2786075" y="3591800"/>
            <a:chExt cx="260725" cy="294900"/>
          </a:xfrm>
        </p:grpSpPr>
        <p:sp>
          <p:nvSpPr>
            <p:cNvPr id="7034" name="Google Shape;7034;p96"/>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96"/>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96"/>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96"/>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96"/>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96"/>
          <p:cNvGrpSpPr/>
          <p:nvPr/>
        </p:nvGrpSpPr>
        <p:grpSpPr>
          <a:xfrm>
            <a:off x="7582324" y="2266044"/>
            <a:ext cx="227180" cy="350079"/>
            <a:chOff x="2819150" y="3955025"/>
            <a:chExt cx="192200" cy="296175"/>
          </a:xfrm>
        </p:grpSpPr>
        <p:sp>
          <p:nvSpPr>
            <p:cNvPr id="7040" name="Google Shape;7040;p96"/>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96"/>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96"/>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96"/>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96"/>
          <p:cNvGrpSpPr/>
          <p:nvPr/>
        </p:nvGrpSpPr>
        <p:grpSpPr>
          <a:xfrm>
            <a:off x="6206097" y="2731642"/>
            <a:ext cx="349133" cy="348217"/>
            <a:chOff x="4629125" y="3235150"/>
            <a:chExt cx="295375" cy="294600"/>
          </a:xfrm>
        </p:grpSpPr>
        <p:sp>
          <p:nvSpPr>
            <p:cNvPr id="7045" name="Google Shape;7045;p96"/>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96"/>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96"/>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96"/>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96"/>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0" name="Google Shape;7050;p96"/>
          <p:cNvGrpSpPr/>
          <p:nvPr/>
        </p:nvGrpSpPr>
        <p:grpSpPr>
          <a:xfrm>
            <a:off x="6206082" y="3179175"/>
            <a:ext cx="349163" cy="349133"/>
            <a:chOff x="4628325" y="3599825"/>
            <a:chExt cx="295400" cy="295375"/>
          </a:xfrm>
        </p:grpSpPr>
        <p:sp>
          <p:nvSpPr>
            <p:cNvPr id="7051" name="Google Shape;7051;p96"/>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96"/>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96"/>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96"/>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96"/>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96"/>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96"/>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96"/>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96"/>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96"/>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96"/>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96"/>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96"/>
          <p:cNvGrpSpPr/>
          <p:nvPr/>
        </p:nvGrpSpPr>
        <p:grpSpPr>
          <a:xfrm>
            <a:off x="6227033" y="3654786"/>
            <a:ext cx="307261" cy="350079"/>
            <a:chOff x="4645650" y="3962900"/>
            <a:chExt cx="259950" cy="296175"/>
          </a:xfrm>
        </p:grpSpPr>
        <p:sp>
          <p:nvSpPr>
            <p:cNvPr id="7064" name="Google Shape;7064;p96"/>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96"/>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96"/>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96"/>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96"/>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96"/>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0" name="Google Shape;7070;p96"/>
          <p:cNvGrpSpPr/>
          <p:nvPr/>
        </p:nvGrpSpPr>
        <p:grpSpPr>
          <a:xfrm>
            <a:off x="7979994" y="3179648"/>
            <a:ext cx="349133" cy="348188"/>
            <a:chOff x="6143725" y="3582500"/>
            <a:chExt cx="295375" cy="294575"/>
          </a:xfrm>
        </p:grpSpPr>
        <p:sp>
          <p:nvSpPr>
            <p:cNvPr id="7071" name="Google Shape;7071;p96"/>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96"/>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96"/>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96"/>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96"/>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96"/>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96"/>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8" name="Google Shape;7078;p96"/>
          <p:cNvGrpSpPr/>
          <p:nvPr/>
        </p:nvGrpSpPr>
        <p:grpSpPr>
          <a:xfrm>
            <a:off x="5748820" y="1378987"/>
            <a:ext cx="350995" cy="350049"/>
            <a:chOff x="1310075" y="3253275"/>
            <a:chExt cx="296950" cy="296150"/>
          </a:xfrm>
        </p:grpSpPr>
        <p:sp>
          <p:nvSpPr>
            <p:cNvPr id="7079" name="Google Shape;7079;p96"/>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96"/>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96"/>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2" name="Google Shape;7082;p96"/>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3" name="Google Shape;7083;p96"/>
          <p:cNvGrpSpPr/>
          <p:nvPr/>
        </p:nvGrpSpPr>
        <p:grpSpPr>
          <a:xfrm>
            <a:off x="5748347" y="2265246"/>
            <a:ext cx="351941" cy="351675"/>
            <a:chOff x="1310075" y="3980250"/>
            <a:chExt cx="297750" cy="297525"/>
          </a:xfrm>
        </p:grpSpPr>
        <p:sp>
          <p:nvSpPr>
            <p:cNvPr id="7084" name="Google Shape;7084;p96"/>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96"/>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96"/>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96"/>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8" name="Google Shape;7088;p96"/>
          <p:cNvGrpSpPr/>
          <p:nvPr/>
        </p:nvGrpSpPr>
        <p:grpSpPr>
          <a:xfrm>
            <a:off x="8013136" y="1379445"/>
            <a:ext cx="266305" cy="349133"/>
            <a:chOff x="3167275" y="3227275"/>
            <a:chExt cx="225300" cy="295375"/>
          </a:xfrm>
        </p:grpSpPr>
        <p:sp>
          <p:nvSpPr>
            <p:cNvPr id="7089" name="Google Shape;7089;p96"/>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96"/>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96"/>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96"/>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96"/>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4" name="Google Shape;7094;p96"/>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5" name="Google Shape;7095;p96"/>
          <p:cNvGrpSpPr/>
          <p:nvPr/>
        </p:nvGrpSpPr>
        <p:grpSpPr>
          <a:xfrm>
            <a:off x="7970318" y="2266502"/>
            <a:ext cx="351940" cy="349163"/>
            <a:chOff x="3133425" y="3955025"/>
            <a:chExt cx="297750" cy="295400"/>
          </a:xfrm>
        </p:grpSpPr>
        <p:sp>
          <p:nvSpPr>
            <p:cNvPr id="7096" name="Google Shape;7096;p96"/>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96"/>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96"/>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96"/>
          <p:cNvGrpSpPr/>
          <p:nvPr/>
        </p:nvGrpSpPr>
        <p:grpSpPr>
          <a:xfrm>
            <a:off x="6650491" y="2730090"/>
            <a:ext cx="350079" cy="351320"/>
            <a:chOff x="4991425" y="3234750"/>
            <a:chExt cx="296175" cy="297225"/>
          </a:xfrm>
        </p:grpSpPr>
        <p:sp>
          <p:nvSpPr>
            <p:cNvPr id="7100" name="Google Shape;7100;p96"/>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96"/>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96"/>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96"/>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96"/>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96"/>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96"/>
          <p:cNvGrpSpPr/>
          <p:nvPr/>
        </p:nvGrpSpPr>
        <p:grpSpPr>
          <a:xfrm>
            <a:off x="6650491" y="3199653"/>
            <a:ext cx="350079" cy="308177"/>
            <a:chOff x="4991425" y="3617150"/>
            <a:chExt cx="296175" cy="260725"/>
          </a:xfrm>
        </p:grpSpPr>
        <p:sp>
          <p:nvSpPr>
            <p:cNvPr id="7107" name="Google Shape;7107;p96"/>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96"/>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96"/>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96"/>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96"/>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96"/>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96"/>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4" name="Google Shape;7114;p96"/>
          <p:cNvGrpSpPr/>
          <p:nvPr/>
        </p:nvGrpSpPr>
        <p:grpSpPr>
          <a:xfrm>
            <a:off x="6727764" y="3655244"/>
            <a:ext cx="195532" cy="349163"/>
            <a:chOff x="5056800" y="3962900"/>
            <a:chExt cx="165425" cy="295400"/>
          </a:xfrm>
        </p:grpSpPr>
        <p:sp>
          <p:nvSpPr>
            <p:cNvPr id="7115" name="Google Shape;7115;p96"/>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96"/>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96"/>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8" name="Google Shape;7118;p96"/>
          <p:cNvGrpSpPr/>
          <p:nvPr/>
        </p:nvGrpSpPr>
        <p:grpSpPr>
          <a:xfrm>
            <a:off x="7979062" y="3655260"/>
            <a:ext cx="350995" cy="349133"/>
            <a:chOff x="6168925" y="3936925"/>
            <a:chExt cx="296950" cy="295375"/>
          </a:xfrm>
        </p:grpSpPr>
        <p:sp>
          <p:nvSpPr>
            <p:cNvPr id="7119" name="Google Shape;7119;p96"/>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96"/>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96"/>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96"/>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96"/>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96"/>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5" name="Google Shape;7125;p96"/>
          <p:cNvGrpSpPr/>
          <p:nvPr/>
        </p:nvGrpSpPr>
        <p:grpSpPr>
          <a:xfrm>
            <a:off x="6192781" y="1372332"/>
            <a:ext cx="348188" cy="349133"/>
            <a:chOff x="1674750" y="3254050"/>
            <a:chExt cx="294575" cy="295375"/>
          </a:xfrm>
        </p:grpSpPr>
        <p:sp>
          <p:nvSpPr>
            <p:cNvPr id="7126" name="Google Shape;7126;p96"/>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96"/>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96"/>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9" name="Google Shape;7129;p96"/>
          <p:cNvGrpSpPr/>
          <p:nvPr/>
        </p:nvGrpSpPr>
        <p:grpSpPr>
          <a:xfrm>
            <a:off x="6207177" y="1820035"/>
            <a:ext cx="319347" cy="349133"/>
            <a:chOff x="1687350" y="3618725"/>
            <a:chExt cx="270175" cy="295375"/>
          </a:xfrm>
        </p:grpSpPr>
        <p:sp>
          <p:nvSpPr>
            <p:cNvPr id="7130" name="Google Shape;7130;p96"/>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96"/>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96"/>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3" name="Google Shape;7133;p96"/>
          <p:cNvGrpSpPr/>
          <p:nvPr/>
        </p:nvGrpSpPr>
        <p:grpSpPr>
          <a:xfrm>
            <a:off x="6190880" y="2266516"/>
            <a:ext cx="351940" cy="349133"/>
            <a:chOff x="1672375" y="3982600"/>
            <a:chExt cx="297750" cy="295375"/>
          </a:xfrm>
        </p:grpSpPr>
        <p:sp>
          <p:nvSpPr>
            <p:cNvPr id="7134" name="Google Shape;7134;p96"/>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96"/>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96"/>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7" name="Google Shape;7137;p96"/>
          <p:cNvGrpSpPr/>
          <p:nvPr/>
        </p:nvGrpSpPr>
        <p:grpSpPr>
          <a:xfrm>
            <a:off x="4882872" y="2730711"/>
            <a:ext cx="350079" cy="350079"/>
            <a:chOff x="3497300" y="3227275"/>
            <a:chExt cx="296175" cy="296175"/>
          </a:xfrm>
        </p:grpSpPr>
        <p:sp>
          <p:nvSpPr>
            <p:cNvPr id="7138" name="Google Shape;7138;p96"/>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96"/>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96"/>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96"/>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96"/>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96"/>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96"/>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96"/>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6" name="Google Shape;7146;p96"/>
          <p:cNvGrpSpPr/>
          <p:nvPr/>
        </p:nvGrpSpPr>
        <p:grpSpPr>
          <a:xfrm>
            <a:off x="4883345" y="3180106"/>
            <a:ext cx="349133" cy="347272"/>
            <a:chOff x="3497300" y="3591950"/>
            <a:chExt cx="295375" cy="293800"/>
          </a:xfrm>
        </p:grpSpPr>
        <p:sp>
          <p:nvSpPr>
            <p:cNvPr id="7147" name="Google Shape;7147;p96"/>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96"/>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96"/>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96"/>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96"/>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96"/>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96"/>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96"/>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5" name="Google Shape;7155;p96"/>
          <p:cNvGrpSpPr/>
          <p:nvPr/>
        </p:nvGrpSpPr>
        <p:grpSpPr>
          <a:xfrm>
            <a:off x="4883345" y="3655244"/>
            <a:ext cx="349133" cy="349163"/>
            <a:chOff x="3497300" y="3955025"/>
            <a:chExt cx="295375" cy="295400"/>
          </a:xfrm>
        </p:grpSpPr>
        <p:sp>
          <p:nvSpPr>
            <p:cNvPr id="7156" name="Google Shape;7156;p96"/>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96"/>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96"/>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9" name="Google Shape;7159;p96"/>
          <p:cNvGrpSpPr/>
          <p:nvPr/>
        </p:nvGrpSpPr>
        <p:grpSpPr>
          <a:xfrm>
            <a:off x="7107917" y="2731435"/>
            <a:ext cx="327739" cy="348631"/>
            <a:chOff x="5364750" y="3235150"/>
            <a:chExt cx="277275" cy="294950"/>
          </a:xfrm>
        </p:grpSpPr>
        <p:sp>
          <p:nvSpPr>
            <p:cNvPr id="7160" name="Google Shape;7160;p96"/>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96"/>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96"/>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96"/>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96"/>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96"/>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96"/>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96"/>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96"/>
          <p:cNvGrpSpPr/>
          <p:nvPr/>
        </p:nvGrpSpPr>
        <p:grpSpPr>
          <a:xfrm>
            <a:off x="7096274" y="3177771"/>
            <a:ext cx="351024" cy="351941"/>
            <a:chOff x="5355300" y="3598250"/>
            <a:chExt cx="296975" cy="297750"/>
          </a:xfrm>
        </p:grpSpPr>
        <p:sp>
          <p:nvSpPr>
            <p:cNvPr id="7169" name="Google Shape;7169;p96"/>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96"/>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96"/>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96"/>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96"/>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96"/>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96"/>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96"/>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96"/>
          <p:cNvGrpSpPr/>
          <p:nvPr/>
        </p:nvGrpSpPr>
        <p:grpSpPr>
          <a:xfrm>
            <a:off x="7100470" y="3716693"/>
            <a:ext cx="342632" cy="226264"/>
            <a:chOff x="5358450" y="4015675"/>
            <a:chExt cx="289875" cy="191425"/>
          </a:xfrm>
        </p:grpSpPr>
        <p:sp>
          <p:nvSpPr>
            <p:cNvPr id="7178" name="Google Shape;7178;p96"/>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96"/>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96"/>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96"/>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2" name="Google Shape;7182;p96"/>
          <p:cNvGrpSpPr/>
          <p:nvPr/>
        </p:nvGrpSpPr>
        <p:grpSpPr>
          <a:xfrm>
            <a:off x="6226953" y="4099224"/>
            <a:ext cx="351024" cy="325464"/>
            <a:chOff x="6543825" y="3202075"/>
            <a:chExt cx="296975" cy="275350"/>
          </a:xfrm>
        </p:grpSpPr>
        <p:sp>
          <p:nvSpPr>
            <p:cNvPr id="7183" name="Google Shape;7183;p96"/>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96"/>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96"/>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96"/>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96"/>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96"/>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96"/>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0" name="Google Shape;7190;p96"/>
          <p:cNvGrpSpPr/>
          <p:nvPr/>
        </p:nvGrpSpPr>
        <p:grpSpPr>
          <a:xfrm>
            <a:off x="6633934" y="1378972"/>
            <a:ext cx="350079" cy="350079"/>
            <a:chOff x="2037825" y="3254050"/>
            <a:chExt cx="296175" cy="296175"/>
          </a:xfrm>
        </p:grpSpPr>
        <p:sp>
          <p:nvSpPr>
            <p:cNvPr id="7191" name="Google Shape;7191;p96"/>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96"/>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96"/>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96"/>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96"/>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96"/>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96"/>
          <p:cNvGrpSpPr/>
          <p:nvPr/>
        </p:nvGrpSpPr>
        <p:grpSpPr>
          <a:xfrm>
            <a:off x="6632072" y="1820139"/>
            <a:ext cx="353802" cy="348926"/>
            <a:chOff x="2034675" y="3617925"/>
            <a:chExt cx="299325" cy="295200"/>
          </a:xfrm>
        </p:grpSpPr>
        <p:sp>
          <p:nvSpPr>
            <p:cNvPr id="7198" name="Google Shape;7198;p96"/>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96"/>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96"/>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96"/>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96"/>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3" name="Google Shape;7203;p96"/>
          <p:cNvGrpSpPr/>
          <p:nvPr/>
        </p:nvGrpSpPr>
        <p:grpSpPr>
          <a:xfrm>
            <a:off x="6633934" y="2266516"/>
            <a:ext cx="350079" cy="349133"/>
            <a:chOff x="2037825" y="3981825"/>
            <a:chExt cx="296175" cy="295375"/>
          </a:xfrm>
        </p:grpSpPr>
        <p:sp>
          <p:nvSpPr>
            <p:cNvPr id="7204" name="Google Shape;7204;p96"/>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96"/>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96"/>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7" name="Google Shape;7207;p96"/>
          <p:cNvGrpSpPr/>
          <p:nvPr/>
        </p:nvGrpSpPr>
        <p:grpSpPr>
          <a:xfrm>
            <a:off x="5318952" y="2762832"/>
            <a:ext cx="350079" cy="285837"/>
            <a:chOff x="3860400" y="3254050"/>
            <a:chExt cx="296175" cy="241825"/>
          </a:xfrm>
        </p:grpSpPr>
        <p:sp>
          <p:nvSpPr>
            <p:cNvPr id="7208" name="Google Shape;7208;p96"/>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96"/>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96"/>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96"/>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96"/>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96"/>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96"/>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5" name="Google Shape;7215;p96"/>
          <p:cNvGrpSpPr/>
          <p:nvPr/>
        </p:nvGrpSpPr>
        <p:grpSpPr>
          <a:xfrm>
            <a:off x="5318479" y="3178702"/>
            <a:ext cx="351024" cy="350079"/>
            <a:chOff x="3859600" y="3591950"/>
            <a:chExt cx="296975" cy="296175"/>
          </a:xfrm>
        </p:grpSpPr>
        <p:sp>
          <p:nvSpPr>
            <p:cNvPr id="7216" name="Google Shape;7216;p96"/>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96"/>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96"/>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9" name="Google Shape;7219;p96"/>
          <p:cNvGrpSpPr/>
          <p:nvPr/>
        </p:nvGrpSpPr>
        <p:grpSpPr>
          <a:xfrm>
            <a:off x="5318952" y="3654786"/>
            <a:ext cx="350079" cy="350079"/>
            <a:chOff x="3860400" y="3955025"/>
            <a:chExt cx="296175" cy="296175"/>
          </a:xfrm>
        </p:grpSpPr>
        <p:sp>
          <p:nvSpPr>
            <p:cNvPr id="7220" name="Google Shape;7220;p96"/>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96"/>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96"/>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96"/>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96"/>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96"/>
          <p:cNvGrpSpPr/>
          <p:nvPr/>
        </p:nvGrpSpPr>
        <p:grpSpPr>
          <a:xfrm>
            <a:off x="7534167" y="2731184"/>
            <a:ext cx="355664" cy="349133"/>
            <a:chOff x="5716825" y="3235950"/>
            <a:chExt cx="300900" cy="295375"/>
          </a:xfrm>
        </p:grpSpPr>
        <p:sp>
          <p:nvSpPr>
            <p:cNvPr id="7226" name="Google Shape;7226;p96"/>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96"/>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96"/>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96"/>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96"/>
          <p:cNvGrpSpPr/>
          <p:nvPr/>
        </p:nvGrpSpPr>
        <p:grpSpPr>
          <a:xfrm>
            <a:off x="7547199" y="3189872"/>
            <a:ext cx="329601" cy="327739"/>
            <a:chOff x="5727850" y="3609275"/>
            <a:chExt cx="278850" cy="277275"/>
          </a:xfrm>
        </p:grpSpPr>
        <p:sp>
          <p:nvSpPr>
            <p:cNvPr id="7231" name="Google Shape;7231;p96"/>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96"/>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96"/>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96"/>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96"/>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6" name="Google Shape;7236;p96"/>
          <p:cNvGrpSpPr/>
          <p:nvPr/>
        </p:nvGrpSpPr>
        <p:grpSpPr>
          <a:xfrm>
            <a:off x="7558383" y="3655259"/>
            <a:ext cx="307231" cy="349133"/>
            <a:chOff x="5736525" y="3963700"/>
            <a:chExt cx="259925" cy="295375"/>
          </a:xfrm>
        </p:grpSpPr>
        <p:sp>
          <p:nvSpPr>
            <p:cNvPr id="7237" name="Google Shape;7237;p96"/>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96"/>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96"/>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96"/>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96"/>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96"/>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96"/>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4" name="Google Shape;7244;p96"/>
          <p:cNvGrpSpPr/>
          <p:nvPr/>
        </p:nvGrpSpPr>
        <p:grpSpPr>
          <a:xfrm>
            <a:off x="6649963" y="4104585"/>
            <a:ext cx="351024" cy="350079"/>
            <a:chOff x="6553275" y="3604550"/>
            <a:chExt cx="296975" cy="296175"/>
          </a:xfrm>
        </p:grpSpPr>
        <p:sp>
          <p:nvSpPr>
            <p:cNvPr id="7245" name="Google Shape;7245;p96"/>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96"/>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96"/>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96"/>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96"/>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96"/>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1" name="Google Shape;7251;p96"/>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7252" name="Google Shape;7252;p96"/>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56"/>
        <p:cNvGrpSpPr/>
        <p:nvPr/>
      </p:nvGrpSpPr>
      <p:grpSpPr>
        <a:xfrm>
          <a:off x="0" y="0"/>
          <a:ext cx="0" cy="0"/>
          <a:chOff x="0" y="0"/>
          <a:chExt cx="0" cy="0"/>
        </a:xfrm>
      </p:grpSpPr>
      <p:grpSp>
        <p:nvGrpSpPr>
          <p:cNvPr id="7257" name="Google Shape;7257;p97"/>
          <p:cNvGrpSpPr/>
          <p:nvPr/>
        </p:nvGrpSpPr>
        <p:grpSpPr>
          <a:xfrm>
            <a:off x="877057" y="1380546"/>
            <a:ext cx="294401" cy="353645"/>
            <a:chOff x="-35814600" y="3202075"/>
            <a:chExt cx="242625" cy="291450"/>
          </a:xfrm>
        </p:grpSpPr>
        <p:sp>
          <p:nvSpPr>
            <p:cNvPr id="7258" name="Google Shape;7258;p97"/>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97"/>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97"/>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97"/>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97"/>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97"/>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97"/>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5" name="Google Shape;7265;p97"/>
          <p:cNvGrpSpPr/>
          <p:nvPr/>
        </p:nvGrpSpPr>
        <p:grpSpPr>
          <a:xfrm>
            <a:off x="847435" y="1821466"/>
            <a:ext cx="353645" cy="353888"/>
            <a:chOff x="-35839800" y="3561025"/>
            <a:chExt cx="291450" cy="291650"/>
          </a:xfrm>
        </p:grpSpPr>
        <p:sp>
          <p:nvSpPr>
            <p:cNvPr id="7266" name="Google Shape;7266;p97"/>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97"/>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97"/>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97"/>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97"/>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97"/>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97"/>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3" name="Google Shape;7273;p97"/>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4" name="Google Shape;7274;p97"/>
          <p:cNvGrpSpPr/>
          <p:nvPr/>
        </p:nvGrpSpPr>
        <p:grpSpPr>
          <a:xfrm>
            <a:off x="3084980" y="1380546"/>
            <a:ext cx="353645" cy="353645"/>
            <a:chOff x="-34003850" y="3227275"/>
            <a:chExt cx="291450" cy="291450"/>
          </a:xfrm>
        </p:grpSpPr>
        <p:sp>
          <p:nvSpPr>
            <p:cNvPr id="7275" name="Google Shape;7275;p97"/>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97"/>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97"/>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97"/>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97"/>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0" name="Google Shape;7280;p97"/>
          <p:cNvGrpSpPr/>
          <p:nvPr/>
        </p:nvGrpSpPr>
        <p:grpSpPr>
          <a:xfrm>
            <a:off x="3084510" y="1821238"/>
            <a:ext cx="354586" cy="354343"/>
            <a:chOff x="-34004625" y="3585850"/>
            <a:chExt cx="292225" cy="292025"/>
          </a:xfrm>
        </p:grpSpPr>
        <p:sp>
          <p:nvSpPr>
            <p:cNvPr id="7281" name="Google Shape;7281;p97"/>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97"/>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97"/>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97"/>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97"/>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6" name="Google Shape;7286;p97"/>
          <p:cNvGrpSpPr/>
          <p:nvPr/>
        </p:nvGrpSpPr>
        <p:grpSpPr>
          <a:xfrm>
            <a:off x="3084025" y="2256439"/>
            <a:ext cx="355557" cy="354616"/>
            <a:chOff x="-34005425" y="3945575"/>
            <a:chExt cx="293025" cy="292250"/>
          </a:xfrm>
        </p:grpSpPr>
        <p:sp>
          <p:nvSpPr>
            <p:cNvPr id="7287" name="Google Shape;7287;p97"/>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97"/>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97"/>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0" name="Google Shape;7290;p97"/>
          <p:cNvGrpSpPr/>
          <p:nvPr/>
        </p:nvGrpSpPr>
        <p:grpSpPr>
          <a:xfrm>
            <a:off x="1731124" y="2729615"/>
            <a:ext cx="358408" cy="355557"/>
            <a:chOff x="-32174975" y="3192625"/>
            <a:chExt cx="295375" cy="293025"/>
          </a:xfrm>
        </p:grpSpPr>
        <p:sp>
          <p:nvSpPr>
            <p:cNvPr id="7291" name="Google Shape;7291;p97"/>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97"/>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97"/>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97"/>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5" name="Google Shape;7295;p97"/>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97"/>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7" name="Google Shape;7297;p97"/>
          <p:cNvGrpSpPr/>
          <p:nvPr/>
        </p:nvGrpSpPr>
        <p:grpSpPr>
          <a:xfrm>
            <a:off x="3970274" y="2730570"/>
            <a:ext cx="354586" cy="353645"/>
            <a:chOff x="-30345325" y="3184750"/>
            <a:chExt cx="292225" cy="291450"/>
          </a:xfrm>
        </p:grpSpPr>
        <p:sp>
          <p:nvSpPr>
            <p:cNvPr id="7298" name="Google Shape;7298;p97"/>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97"/>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97"/>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97"/>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97"/>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3" name="Google Shape;7303;p97"/>
          <p:cNvGrpSpPr/>
          <p:nvPr/>
        </p:nvGrpSpPr>
        <p:grpSpPr>
          <a:xfrm>
            <a:off x="1295026" y="1380546"/>
            <a:ext cx="353645" cy="353645"/>
            <a:chOff x="-35481425" y="3202075"/>
            <a:chExt cx="291450" cy="291450"/>
          </a:xfrm>
        </p:grpSpPr>
        <p:sp>
          <p:nvSpPr>
            <p:cNvPr id="7304" name="Google Shape;7304;p97"/>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97"/>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97"/>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97"/>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97"/>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97"/>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97"/>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1" name="Google Shape;7311;p97"/>
          <p:cNvGrpSpPr/>
          <p:nvPr/>
        </p:nvGrpSpPr>
        <p:grpSpPr>
          <a:xfrm>
            <a:off x="1294556" y="1822072"/>
            <a:ext cx="354586" cy="352675"/>
            <a:chOff x="-35482200" y="3561225"/>
            <a:chExt cx="292225" cy="290650"/>
          </a:xfrm>
        </p:grpSpPr>
        <p:sp>
          <p:nvSpPr>
            <p:cNvPr id="7312" name="Google Shape;7312;p97"/>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97"/>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97"/>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5" name="Google Shape;7315;p97"/>
          <p:cNvGrpSpPr/>
          <p:nvPr/>
        </p:nvGrpSpPr>
        <p:grpSpPr>
          <a:xfrm>
            <a:off x="1295026" y="2256940"/>
            <a:ext cx="353645" cy="353615"/>
            <a:chOff x="-35481425" y="3919600"/>
            <a:chExt cx="291450" cy="291425"/>
          </a:xfrm>
        </p:grpSpPr>
        <p:sp>
          <p:nvSpPr>
            <p:cNvPr id="7316" name="Google Shape;7316;p97"/>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97"/>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97"/>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97"/>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97"/>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97"/>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97"/>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97"/>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4" name="Google Shape;7324;p97"/>
          <p:cNvGrpSpPr/>
          <p:nvPr/>
        </p:nvGrpSpPr>
        <p:grpSpPr>
          <a:xfrm>
            <a:off x="3530661" y="1381031"/>
            <a:ext cx="357468" cy="352675"/>
            <a:chOff x="-33645475" y="3228075"/>
            <a:chExt cx="294600" cy="290650"/>
          </a:xfrm>
        </p:grpSpPr>
        <p:sp>
          <p:nvSpPr>
            <p:cNvPr id="7325" name="Google Shape;7325;p97"/>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97"/>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97"/>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97"/>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97"/>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97"/>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97"/>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97"/>
          <p:cNvGrpSpPr/>
          <p:nvPr/>
        </p:nvGrpSpPr>
        <p:grpSpPr>
          <a:xfrm>
            <a:off x="3531631" y="1821116"/>
            <a:ext cx="355526" cy="354586"/>
            <a:chOff x="-33646250" y="3586425"/>
            <a:chExt cx="293000" cy="292225"/>
          </a:xfrm>
        </p:grpSpPr>
        <p:sp>
          <p:nvSpPr>
            <p:cNvPr id="7333" name="Google Shape;7333;p97"/>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97"/>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5" name="Google Shape;7335;p97"/>
          <p:cNvGrpSpPr/>
          <p:nvPr/>
        </p:nvGrpSpPr>
        <p:grpSpPr>
          <a:xfrm>
            <a:off x="3532101" y="2255969"/>
            <a:ext cx="354586" cy="355557"/>
            <a:chOff x="-33645475" y="3944800"/>
            <a:chExt cx="292225" cy="293025"/>
          </a:xfrm>
        </p:grpSpPr>
        <p:sp>
          <p:nvSpPr>
            <p:cNvPr id="7336" name="Google Shape;7336;p97"/>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97"/>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97"/>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97"/>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97"/>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97"/>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97"/>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97"/>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97"/>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97"/>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6" name="Google Shape;7346;p97"/>
          <p:cNvGrpSpPr/>
          <p:nvPr/>
        </p:nvGrpSpPr>
        <p:grpSpPr>
          <a:xfrm>
            <a:off x="2185320" y="2729706"/>
            <a:ext cx="352675" cy="355375"/>
            <a:chOff x="-31809525" y="3192625"/>
            <a:chExt cx="290650" cy="292875"/>
          </a:xfrm>
        </p:grpSpPr>
        <p:sp>
          <p:nvSpPr>
            <p:cNvPr id="7347" name="Google Shape;7347;p97"/>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97"/>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97"/>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97"/>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97"/>
          <p:cNvGrpSpPr/>
          <p:nvPr/>
        </p:nvGrpSpPr>
        <p:grpSpPr>
          <a:xfrm>
            <a:off x="2184835" y="3200258"/>
            <a:ext cx="353645" cy="355557"/>
            <a:chOff x="-31811100" y="3550975"/>
            <a:chExt cx="291450" cy="293025"/>
          </a:xfrm>
        </p:grpSpPr>
        <p:sp>
          <p:nvSpPr>
            <p:cNvPr id="7352" name="Google Shape;7352;p97"/>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97"/>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97"/>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97"/>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97"/>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97"/>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97"/>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9" name="Google Shape;7359;p97"/>
          <p:cNvGrpSpPr/>
          <p:nvPr/>
        </p:nvGrpSpPr>
        <p:grpSpPr>
          <a:xfrm>
            <a:off x="2178631" y="3664562"/>
            <a:ext cx="366052" cy="356831"/>
            <a:chOff x="-31817400" y="3910025"/>
            <a:chExt cx="301675" cy="294075"/>
          </a:xfrm>
        </p:grpSpPr>
        <p:sp>
          <p:nvSpPr>
            <p:cNvPr id="7360" name="Google Shape;7360;p97"/>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97"/>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97"/>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97"/>
          <p:cNvGrpSpPr/>
          <p:nvPr/>
        </p:nvGrpSpPr>
        <p:grpSpPr>
          <a:xfrm>
            <a:off x="3970259" y="3200743"/>
            <a:ext cx="354616" cy="354586"/>
            <a:chOff x="-30354000" y="3569100"/>
            <a:chExt cx="292250" cy="292225"/>
          </a:xfrm>
        </p:grpSpPr>
        <p:sp>
          <p:nvSpPr>
            <p:cNvPr id="7364" name="Google Shape;7364;p97"/>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97"/>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97"/>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97"/>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97"/>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97"/>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0" name="Google Shape;7370;p97"/>
          <p:cNvGrpSpPr/>
          <p:nvPr/>
        </p:nvGrpSpPr>
        <p:grpSpPr>
          <a:xfrm>
            <a:off x="1748837" y="1380546"/>
            <a:ext cx="342148" cy="353645"/>
            <a:chOff x="-35118325" y="3202075"/>
            <a:chExt cx="281975" cy="291450"/>
          </a:xfrm>
        </p:grpSpPr>
        <p:sp>
          <p:nvSpPr>
            <p:cNvPr id="7371" name="Google Shape;7371;p97"/>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97"/>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97"/>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97"/>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5" name="Google Shape;7375;p97"/>
          <p:cNvGrpSpPr/>
          <p:nvPr/>
        </p:nvGrpSpPr>
        <p:grpSpPr>
          <a:xfrm>
            <a:off x="1742618" y="1821799"/>
            <a:ext cx="354586" cy="353221"/>
            <a:chOff x="-35123050" y="3561225"/>
            <a:chExt cx="292225" cy="291100"/>
          </a:xfrm>
        </p:grpSpPr>
        <p:sp>
          <p:nvSpPr>
            <p:cNvPr id="7376" name="Google Shape;7376;p97"/>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97"/>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8" name="Google Shape;7378;p97"/>
          <p:cNvGrpSpPr/>
          <p:nvPr/>
        </p:nvGrpSpPr>
        <p:grpSpPr>
          <a:xfrm>
            <a:off x="1784677" y="2256940"/>
            <a:ext cx="270467" cy="353615"/>
            <a:chOff x="-35089175" y="3919600"/>
            <a:chExt cx="222900" cy="291425"/>
          </a:xfrm>
        </p:grpSpPr>
        <p:sp>
          <p:nvSpPr>
            <p:cNvPr id="7379" name="Google Shape;7379;p97"/>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97"/>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1" name="Google Shape;7381;p97"/>
          <p:cNvGrpSpPr/>
          <p:nvPr/>
        </p:nvGrpSpPr>
        <p:grpSpPr>
          <a:xfrm>
            <a:off x="3981673" y="1380303"/>
            <a:ext cx="336445" cy="354131"/>
            <a:chOff x="-33277650" y="3226875"/>
            <a:chExt cx="277275" cy="291850"/>
          </a:xfrm>
        </p:grpSpPr>
        <p:sp>
          <p:nvSpPr>
            <p:cNvPr id="7382" name="Google Shape;7382;p97"/>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97"/>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97"/>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97"/>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97"/>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97"/>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97"/>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97"/>
          <p:cNvGrpSpPr/>
          <p:nvPr/>
        </p:nvGrpSpPr>
        <p:grpSpPr>
          <a:xfrm>
            <a:off x="3973073" y="1821587"/>
            <a:ext cx="353645" cy="353645"/>
            <a:chOff x="-33286325" y="3586425"/>
            <a:chExt cx="291450" cy="291450"/>
          </a:xfrm>
        </p:grpSpPr>
        <p:sp>
          <p:nvSpPr>
            <p:cNvPr id="7390" name="Google Shape;7390;p97"/>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97"/>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97"/>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97"/>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97"/>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97"/>
          <p:cNvGrpSpPr/>
          <p:nvPr/>
        </p:nvGrpSpPr>
        <p:grpSpPr>
          <a:xfrm>
            <a:off x="3973073" y="2255969"/>
            <a:ext cx="353645" cy="355557"/>
            <a:chOff x="-33286325" y="3944800"/>
            <a:chExt cx="291450" cy="293025"/>
          </a:xfrm>
        </p:grpSpPr>
        <p:sp>
          <p:nvSpPr>
            <p:cNvPr id="7396" name="Google Shape;7396;p97"/>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97"/>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97"/>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97"/>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97"/>
          <p:cNvGrpSpPr/>
          <p:nvPr/>
        </p:nvGrpSpPr>
        <p:grpSpPr>
          <a:xfrm>
            <a:off x="2631470" y="2729129"/>
            <a:ext cx="353645" cy="356527"/>
            <a:chOff x="-31452725" y="3191825"/>
            <a:chExt cx="291450" cy="293825"/>
          </a:xfrm>
        </p:grpSpPr>
        <p:sp>
          <p:nvSpPr>
            <p:cNvPr id="7401" name="Google Shape;7401;p97"/>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97"/>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97"/>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97"/>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97"/>
          <p:cNvGrpSpPr/>
          <p:nvPr/>
        </p:nvGrpSpPr>
        <p:grpSpPr>
          <a:xfrm>
            <a:off x="2631000" y="3200744"/>
            <a:ext cx="354586" cy="354586"/>
            <a:chOff x="-31452725" y="3551775"/>
            <a:chExt cx="292225" cy="292225"/>
          </a:xfrm>
        </p:grpSpPr>
        <p:sp>
          <p:nvSpPr>
            <p:cNvPr id="7406" name="Google Shape;7406;p97"/>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97"/>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97"/>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97"/>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0" name="Google Shape;7410;p97"/>
          <p:cNvGrpSpPr/>
          <p:nvPr/>
        </p:nvGrpSpPr>
        <p:grpSpPr>
          <a:xfrm>
            <a:off x="2629559" y="3664729"/>
            <a:ext cx="357468" cy="356497"/>
            <a:chOff x="-31455100" y="3909350"/>
            <a:chExt cx="294600" cy="293800"/>
          </a:xfrm>
        </p:grpSpPr>
        <p:sp>
          <p:nvSpPr>
            <p:cNvPr id="7411" name="Google Shape;7411;p97"/>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97"/>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97"/>
          <p:cNvGrpSpPr/>
          <p:nvPr/>
        </p:nvGrpSpPr>
        <p:grpSpPr>
          <a:xfrm>
            <a:off x="3970744" y="3665684"/>
            <a:ext cx="353645" cy="354586"/>
            <a:chOff x="-30345325" y="3918800"/>
            <a:chExt cx="291450" cy="292225"/>
          </a:xfrm>
        </p:grpSpPr>
        <p:sp>
          <p:nvSpPr>
            <p:cNvPr id="7414" name="Google Shape;7414;p97"/>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97"/>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97"/>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97"/>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97"/>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97"/>
          <p:cNvGrpSpPr/>
          <p:nvPr/>
        </p:nvGrpSpPr>
        <p:grpSpPr>
          <a:xfrm>
            <a:off x="2200736" y="1380546"/>
            <a:ext cx="332593" cy="353645"/>
            <a:chOff x="-34755225" y="3202075"/>
            <a:chExt cx="274100" cy="291450"/>
          </a:xfrm>
        </p:grpSpPr>
        <p:sp>
          <p:nvSpPr>
            <p:cNvPr id="7420" name="Google Shape;7420;p97"/>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97"/>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97"/>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97"/>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97"/>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97"/>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97"/>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97"/>
          <p:cNvGrpSpPr/>
          <p:nvPr/>
        </p:nvGrpSpPr>
        <p:grpSpPr>
          <a:xfrm>
            <a:off x="2190209" y="1821587"/>
            <a:ext cx="353645" cy="353645"/>
            <a:chOff x="-34763900" y="3561225"/>
            <a:chExt cx="291450" cy="291450"/>
          </a:xfrm>
        </p:grpSpPr>
        <p:sp>
          <p:nvSpPr>
            <p:cNvPr id="7428" name="Google Shape;7428;p97"/>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97"/>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97"/>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31" name="Google Shape;7431;p97"/>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2" name="Google Shape;7432;p97"/>
          <p:cNvGrpSpPr/>
          <p:nvPr/>
        </p:nvGrpSpPr>
        <p:grpSpPr>
          <a:xfrm>
            <a:off x="845106" y="2730099"/>
            <a:ext cx="354586" cy="354586"/>
            <a:chOff x="-32927950" y="3227275"/>
            <a:chExt cx="292225" cy="292225"/>
          </a:xfrm>
        </p:grpSpPr>
        <p:sp>
          <p:nvSpPr>
            <p:cNvPr id="7433" name="Google Shape;7433;p97"/>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97"/>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97"/>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97"/>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97"/>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97"/>
          <p:cNvGrpSpPr/>
          <p:nvPr/>
        </p:nvGrpSpPr>
        <p:grpSpPr>
          <a:xfrm>
            <a:off x="844621" y="3201213"/>
            <a:ext cx="355557" cy="353645"/>
            <a:chOff x="-32927950" y="3586425"/>
            <a:chExt cx="293025" cy="291450"/>
          </a:xfrm>
        </p:grpSpPr>
        <p:sp>
          <p:nvSpPr>
            <p:cNvPr id="7439" name="Google Shape;7439;p97"/>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97"/>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97"/>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97"/>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97"/>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4" name="Google Shape;7444;p97"/>
          <p:cNvGrpSpPr/>
          <p:nvPr/>
        </p:nvGrpSpPr>
        <p:grpSpPr>
          <a:xfrm>
            <a:off x="845106" y="3665198"/>
            <a:ext cx="354586" cy="355557"/>
            <a:chOff x="-32927950" y="3944800"/>
            <a:chExt cx="292225" cy="293025"/>
          </a:xfrm>
        </p:grpSpPr>
        <p:sp>
          <p:nvSpPr>
            <p:cNvPr id="7445" name="Google Shape;7445;p97"/>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97"/>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97"/>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97"/>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97"/>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97"/>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97"/>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97"/>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97"/>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4" name="Google Shape;7454;p97"/>
          <p:cNvGrpSpPr/>
          <p:nvPr/>
        </p:nvGrpSpPr>
        <p:grpSpPr>
          <a:xfrm>
            <a:off x="3073898" y="2730449"/>
            <a:ext cx="354586" cy="353888"/>
            <a:chOff x="-31094350" y="3194000"/>
            <a:chExt cx="292225" cy="291650"/>
          </a:xfrm>
        </p:grpSpPr>
        <p:sp>
          <p:nvSpPr>
            <p:cNvPr id="7455" name="Google Shape;7455;p97"/>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97"/>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97"/>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97"/>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97"/>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97"/>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97"/>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97"/>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3" name="Google Shape;7463;p97"/>
          <p:cNvGrpSpPr/>
          <p:nvPr/>
        </p:nvGrpSpPr>
        <p:grpSpPr>
          <a:xfrm>
            <a:off x="3074368" y="3200941"/>
            <a:ext cx="353645" cy="354191"/>
            <a:chOff x="-31093575" y="3552550"/>
            <a:chExt cx="291450" cy="291900"/>
          </a:xfrm>
        </p:grpSpPr>
        <p:sp>
          <p:nvSpPr>
            <p:cNvPr id="7464" name="Google Shape;7464;p97"/>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97"/>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97"/>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97"/>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97"/>
          <p:cNvGrpSpPr/>
          <p:nvPr/>
        </p:nvGrpSpPr>
        <p:grpSpPr>
          <a:xfrm>
            <a:off x="3074368" y="3666169"/>
            <a:ext cx="353645" cy="353615"/>
            <a:chOff x="-31093575" y="3911725"/>
            <a:chExt cx="291450" cy="291425"/>
          </a:xfrm>
        </p:grpSpPr>
        <p:sp>
          <p:nvSpPr>
            <p:cNvPr id="7469" name="Google Shape;7469;p97"/>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97"/>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1" name="Google Shape;7471;p97"/>
          <p:cNvGrpSpPr/>
          <p:nvPr/>
        </p:nvGrpSpPr>
        <p:grpSpPr>
          <a:xfrm>
            <a:off x="2183798" y="4123136"/>
            <a:ext cx="356497" cy="354586"/>
            <a:chOff x="-29946000" y="3183175"/>
            <a:chExt cx="293800" cy="292225"/>
          </a:xfrm>
        </p:grpSpPr>
        <p:sp>
          <p:nvSpPr>
            <p:cNvPr id="7472" name="Google Shape;7472;p97"/>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97"/>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97"/>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97"/>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97"/>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97"/>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8" name="Google Shape;7478;p97"/>
          <p:cNvGrpSpPr/>
          <p:nvPr/>
        </p:nvGrpSpPr>
        <p:grpSpPr>
          <a:xfrm>
            <a:off x="2628330" y="1380289"/>
            <a:ext cx="358408" cy="354161"/>
            <a:chOff x="-34408675" y="3202075"/>
            <a:chExt cx="295375" cy="291875"/>
          </a:xfrm>
        </p:grpSpPr>
        <p:sp>
          <p:nvSpPr>
            <p:cNvPr id="7479" name="Google Shape;7479;p97"/>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97"/>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97"/>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97"/>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3" name="Google Shape;7483;p97"/>
          <p:cNvGrpSpPr/>
          <p:nvPr/>
        </p:nvGrpSpPr>
        <p:grpSpPr>
          <a:xfrm>
            <a:off x="2630241" y="1820283"/>
            <a:ext cx="354586" cy="356254"/>
            <a:chOff x="-34405525" y="3558075"/>
            <a:chExt cx="292225" cy="293600"/>
          </a:xfrm>
        </p:grpSpPr>
        <p:sp>
          <p:nvSpPr>
            <p:cNvPr id="7484" name="Google Shape;7484;p97"/>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97"/>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97"/>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7" name="Google Shape;7487;p97"/>
          <p:cNvGrpSpPr/>
          <p:nvPr/>
        </p:nvGrpSpPr>
        <p:grpSpPr>
          <a:xfrm>
            <a:off x="2629755" y="2256940"/>
            <a:ext cx="355557" cy="353615"/>
            <a:chOff x="-34406325" y="3919600"/>
            <a:chExt cx="293025" cy="291425"/>
          </a:xfrm>
        </p:grpSpPr>
        <p:sp>
          <p:nvSpPr>
            <p:cNvPr id="7488" name="Google Shape;7488;p97"/>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97"/>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97"/>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97"/>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97"/>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97"/>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97"/>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5" name="Google Shape;7495;p97"/>
          <p:cNvGrpSpPr/>
          <p:nvPr/>
        </p:nvGrpSpPr>
        <p:grpSpPr>
          <a:xfrm>
            <a:off x="1293653" y="2736303"/>
            <a:ext cx="353645" cy="342179"/>
            <a:chOff x="-32568800" y="3232000"/>
            <a:chExt cx="291450" cy="282000"/>
          </a:xfrm>
        </p:grpSpPr>
        <p:sp>
          <p:nvSpPr>
            <p:cNvPr id="7496" name="Google Shape;7496;p97"/>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97"/>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97"/>
          <p:cNvGrpSpPr/>
          <p:nvPr/>
        </p:nvGrpSpPr>
        <p:grpSpPr>
          <a:xfrm>
            <a:off x="1293183" y="3201213"/>
            <a:ext cx="354586" cy="353645"/>
            <a:chOff x="-32569575" y="3586425"/>
            <a:chExt cx="292225" cy="291450"/>
          </a:xfrm>
        </p:grpSpPr>
        <p:sp>
          <p:nvSpPr>
            <p:cNvPr id="7499" name="Google Shape;7499;p97"/>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97"/>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97"/>
          <p:cNvGrpSpPr/>
          <p:nvPr/>
        </p:nvGrpSpPr>
        <p:grpSpPr>
          <a:xfrm>
            <a:off x="1284098" y="3665805"/>
            <a:ext cx="372756" cy="354343"/>
            <a:chOff x="-32576675" y="3944600"/>
            <a:chExt cx="307200" cy="292025"/>
          </a:xfrm>
        </p:grpSpPr>
        <p:sp>
          <p:nvSpPr>
            <p:cNvPr id="7502" name="Google Shape;7502;p97"/>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97"/>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4" name="Google Shape;7504;p97"/>
          <p:cNvGrpSpPr/>
          <p:nvPr/>
        </p:nvGrpSpPr>
        <p:grpSpPr>
          <a:xfrm>
            <a:off x="3529065" y="2730100"/>
            <a:ext cx="354586" cy="354586"/>
            <a:chOff x="-30735200" y="3192625"/>
            <a:chExt cx="292225" cy="292225"/>
          </a:xfrm>
        </p:grpSpPr>
        <p:sp>
          <p:nvSpPr>
            <p:cNvPr id="7505" name="Google Shape;7505;p97"/>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97"/>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97"/>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97"/>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97"/>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97"/>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97"/>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2" name="Google Shape;7512;p97"/>
          <p:cNvGrpSpPr/>
          <p:nvPr/>
        </p:nvGrpSpPr>
        <p:grpSpPr>
          <a:xfrm>
            <a:off x="3529065" y="3201532"/>
            <a:ext cx="354586" cy="353008"/>
            <a:chOff x="-30735200" y="3552550"/>
            <a:chExt cx="292225" cy="290925"/>
          </a:xfrm>
        </p:grpSpPr>
        <p:sp>
          <p:nvSpPr>
            <p:cNvPr id="7513" name="Google Shape;7513;p97"/>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97"/>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5" name="Google Shape;7515;p97"/>
          <p:cNvGrpSpPr/>
          <p:nvPr/>
        </p:nvGrpSpPr>
        <p:grpSpPr>
          <a:xfrm>
            <a:off x="3529065" y="3666154"/>
            <a:ext cx="354586" cy="353645"/>
            <a:chOff x="-30735200" y="3910925"/>
            <a:chExt cx="292225" cy="291450"/>
          </a:xfrm>
        </p:grpSpPr>
        <p:sp>
          <p:nvSpPr>
            <p:cNvPr id="7516" name="Google Shape;7516;p97"/>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97"/>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18" name="Google Shape;7518;p97"/>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19" name="Google Shape;7519;p97"/>
          <p:cNvGrpSpPr/>
          <p:nvPr/>
        </p:nvGrpSpPr>
        <p:grpSpPr>
          <a:xfrm>
            <a:off x="4882910" y="1379021"/>
            <a:ext cx="358971" cy="359224"/>
            <a:chOff x="-57956275" y="3197925"/>
            <a:chExt cx="319000" cy="319225"/>
          </a:xfrm>
        </p:grpSpPr>
        <p:sp>
          <p:nvSpPr>
            <p:cNvPr id="7520" name="Google Shape;7520;p97"/>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97"/>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97"/>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97"/>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97"/>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97"/>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97"/>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7" name="Google Shape;7527;p97"/>
          <p:cNvGrpSpPr/>
          <p:nvPr/>
        </p:nvGrpSpPr>
        <p:grpSpPr>
          <a:xfrm>
            <a:off x="4905064" y="1835446"/>
            <a:ext cx="314662" cy="358971"/>
            <a:chOff x="-57940525" y="3590375"/>
            <a:chExt cx="279625" cy="319000"/>
          </a:xfrm>
        </p:grpSpPr>
        <p:sp>
          <p:nvSpPr>
            <p:cNvPr id="7528" name="Google Shape;7528;p97"/>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97"/>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97"/>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97"/>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97"/>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97"/>
          <p:cNvGrpSpPr/>
          <p:nvPr/>
        </p:nvGrpSpPr>
        <p:grpSpPr>
          <a:xfrm>
            <a:off x="4875945" y="2276817"/>
            <a:ext cx="358099" cy="358999"/>
            <a:chOff x="-57959425" y="3982600"/>
            <a:chExt cx="318225" cy="319025"/>
          </a:xfrm>
        </p:grpSpPr>
        <p:sp>
          <p:nvSpPr>
            <p:cNvPr id="7534" name="Google Shape;7534;p97"/>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97"/>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97"/>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97"/>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8" name="Google Shape;7538;p97"/>
          <p:cNvGrpSpPr/>
          <p:nvPr/>
        </p:nvGrpSpPr>
        <p:grpSpPr>
          <a:xfrm>
            <a:off x="7076112" y="1380146"/>
            <a:ext cx="357226" cy="357226"/>
            <a:chOff x="-55987225" y="3198925"/>
            <a:chExt cx="317450" cy="317450"/>
          </a:xfrm>
        </p:grpSpPr>
        <p:sp>
          <p:nvSpPr>
            <p:cNvPr id="7539" name="Google Shape;7539;p97"/>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97"/>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97"/>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97"/>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3" name="Google Shape;7543;p97"/>
          <p:cNvGrpSpPr/>
          <p:nvPr/>
        </p:nvGrpSpPr>
        <p:grpSpPr>
          <a:xfrm>
            <a:off x="7076112" y="1836178"/>
            <a:ext cx="357226" cy="357367"/>
            <a:chOff x="-55987225" y="3591025"/>
            <a:chExt cx="317450" cy="317575"/>
          </a:xfrm>
        </p:grpSpPr>
        <p:sp>
          <p:nvSpPr>
            <p:cNvPr id="7544" name="Google Shape;7544;p97"/>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97"/>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97"/>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97"/>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97"/>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97"/>
          <p:cNvGrpSpPr/>
          <p:nvPr/>
        </p:nvGrpSpPr>
        <p:grpSpPr>
          <a:xfrm>
            <a:off x="7090027" y="2276817"/>
            <a:ext cx="358999" cy="358999"/>
            <a:chOff x="-55988800" y="3982600"/>
            <a:chExt cx="319025" cy="319025"/>
          </a:xfrm>
        </p:grpSpPr>
        <p:sp>
          <p:nvSpPr>
            <p:cNvPr id="7550" name="Google Shape;7550;p97"/>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97"/>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97"/>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97"/>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97"/>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5" name="Google Shape;7555;p97"/>
          <p:cNvGrpSpPr/>
          <p:nvPr/>
        </p:nvGrpSpPr>
        <p:grpSpPr>
          <a:xfrm>
            <a:off x="5748546" y="2734774"/>
            <a:ext cx="356326" cy="358971"/>
            <a:chOff x="-54026025" y="3192625"/>
            <a:chExt cx="316650" cy="319000"/>
          </a:xfrm>
        </p:grpSpPr>
        <p:sp>
          <p:nvSpPr>
            <p:cNvPr id="7556" name="Google Shape;7556;p97"/>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97"/>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97"/>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97"/>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97"/>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97"/>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97"/>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97"/>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4" name="Google Shape;7564;p97"/>
          <p:cNvGrpSpPr/>
          <p:nvPr/>
        </p:nvGrpSpPr>
        <p:grpSpPr>
          <a:xfrm>
            <a:off x="5768492" y="3205748"/>
            <a:ext cx="316434" cy="358099"/>
            <a:chOff x="-54007925" y="3584850"/>
            <a:chExt cx="281200" cy="318225"/>
          </a:xfrm>
        </p:grpSpPr>
        <p:sp>
          <p:nvSpPr>
            <p:cNvPr id="7565" name="Google Shape;7565;p97"/>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97"/>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97"/>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97"/>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97"/>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97"/>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1" name="Google Shape;7571;p97"/>
          <p:cNvGrpSpPr/>
          <p:nvPr/>
        </p:nvGrpSpPr>
        <p:grpSpPr>
          <a:xfrm>
            <a:off x="5768492" y="3667633"/>
            <a:ext cx="316434" cy="358914"/>
            <a:chOff x="-54007925" y="3975575"/>
            <a:chExt cx="281200" cy="318950"/>
          </a:xfrm>
        </p:grpSpPr>
        <p:sp>
          <p:nvSpPr>
            <p:cNvPr id="7572" name="Google Shape;7572;p97"/>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97"/>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97"/>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97"/>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6" name="Google Shape;7576;p97"/>
          <p:cNvGrpSpPr/>
          <p:nvPr/>
        </p:nvGrpSpPr>
        <p:grpSpPr>
          <a:xfrm>
            <a:off x="8003359" y="2752104"/>
            <a:ext cx="274770" cy="358492"/>
            <a:chOff x="-52005775" y="3208025"/>
            <a:chExt cx="244175" cy="318575"/>
          </a:xfrm>
        </p:grpSpPr>
        <p:sp>
          <p:nvSpPr>
            <p:cNvPr id="7577" name="Google Shape;7577;p97"/>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97"/>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97"/>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97"/>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97"/>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97"/>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97"/>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97"/>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97"/>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97"/>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97"/>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8" name="Google Shape;7588;p97"/>
          <p:cNvGrpSpPr/>
          <p:nvPr/>
        </p:nvGrpSpPr>
        <p:grpSpPr>
          <a:xfrm>
            <a:off x="5309825" y="1380146"/>
            <a:ext cx="358099" cy="358099"/>
            <a:chOff x="-57568775" y="3198925"/>
            <a:chExt cx="318225" cy="318225"/>
          </a:xfrm>
        </p:grpSpPr>
        <p:sp>
          <p:nvSpPr>
            <p:cNvPr id="7589" name="Google Shape;7589;p97"/>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97"/>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97"/>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97"/>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97"/>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97"/>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5" name="Google Shape;7595;p97"/>
          <p:cNvGrpSpPr/>
          <p:nvPr/>
        </p:nvGrpSpPr>
        <p:grpSpPr>
          <a:xfrm>
            <a:off x="5331543" y="1835446"/>
            <a:ext cx="314662" cy="358099"/>
            <a:chOff x="-57549075" y="3590375"/>
            <a:chExt cx="279625" cy="318225"/>
          </a:xfrm>
        </p:grpSpPr>
        <p:sp>
          <p:nvSpPr>
            <p:cNvPr id="7596" name="Google Shape;7596;p97"/>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97"/>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97"/>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97"/>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97"/>
          <p:cNvGrpSpPr/>
          <p:nvPr/>
        </p:nvGrpSpPr>
        <p:grpSpPr>
          <a:xfrm>
            <a:off x="5323740" y="2276817"/>
            <a:ext cx="359871" cy="359871"/>
            <a:chOff x="-57570350" y="3982600"/>
            <a:chExt cx="319800" cy="319800"/>
          </a:xfrm>
        </p:grpSpPr>
        <p:sp>
          <p:nvSpPr>
            <p:cNvPr id="7601" name="Google Shape;7601;p97"/>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97"/>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97"/>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97"/>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97"/>
          <p:cNvGrpSpPr/>
          <p:nvPr/>
        </p:nvGrpSpPr>
        <p:grpSpPr>
          <a:xfrm>
            <a:off x="7538779" y="1379246"/>
            <a:ext cx="314662" cy="358999"/>
            <a:chOff x="-55576850" y="3198125"/>
            <a:chExt cx="279625" cy="319025"/>
          </a:xfrm>
        </p:grpSpPr>
        <p:sp>
          <p:nvSpPr>
            <p:cNvPr id="7606" name="Google Shape;7606;p97"/>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97"/>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97"/>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97"/>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0" name="Google Shape;7610;p97"/>
          <p:cNvGrpSpPr/>
          <p:nvPr/>
        </p:nvGrpSpPr>
        <p:grpSpPr>
          <a:xfrm>
            <a:off x="7516174" y="1835221"/>
            <a:ext cx="359871" cy="358324"/>
            <a:chOff x="-55596550" y="3590175"/>
            <a:chExt cx="319800" cy="318425"/>
          </a:xfrm>
        </p:grpSpPr>
        <p:sp>
          <p:nvSpPr>
            <p:cNvPr id="7611" name="Google Shape;7611;p97"/>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97"/>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97"/>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97"/>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5" name="Google Shape;7615;p97"/>
          <p:cNvGrpSpPr/>
          <p:nvPr/>
        </p:nvGrpSpPr>
        <p:grpSpPr>
          <a:xfrm>
            <a:off x="7531412" y="2276564"/>
            <a:ext cx="358999" cy="359252"/>
            <a:chOff x="-55595775" y="3982375"/>
            <a:chExt cx="319025" cy="319250"/>
          </a:xfrm>
        </p:grpSpPr>
        <p:sp>
          <p:nvSpPr>
            <p:cNvPr id="7616" name="Google Shape;7616;p97"/>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97"/>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97"/>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97"/>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97"/>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97"/>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2" name="Google Shape;7622;p97"/>
          <p:cNvGrpSpPr/>
          <p:nvPr/>
        </p:nvGrpSpPr>
        <p:grpSpPr>
          <a:xfrm>
            <a:off x="6188595" y="2734774"/>
            <a:ext cx="358999" cy="358099"/>
            <a:chOff x="-53635375" y="3192625"/>
            <a:chExt cx="319025" cy="318225"/>
          </a:xfrm>
        </p:grpSpPr>
        <p:sp>
          <p:nvSpPr>
            <p:cNvPr id="7623" name="Google Shape;7623;p97"/>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97"/>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97"/>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6" name="Google Shape;7626;p97"/>
          <p:cNvGrpSpPr/>
          <p:nvPr/>
        </p:nvGrpSpPr>
        <p:grpSpPr>
          <a:xfrm>
            <a:off x="6210763" y="3205748"/>
            <a:ext cx="314662" cy="358999"/>
            <a:chOff x="-53615675" y="3584850"/>
            <a:chExt cx="279625" cy="319025"/>
          </a:xfrm>
        </p:grpSpPr>
        <p:sp>
          <p:nvSpPr>
            <p:cNvPr id="7627" name="Google Shape;7627;p97"/>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97"/>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97"/>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97"/>
          <p:cNvGrpSpPr/>
          <p:nvPr/>
        </p:nvGrpSpPr>
        <p:grpSpPr>
          <a:xfrm>
            <a:off x="6188609" y="3668674"/>
            <a:ext cx="358971" cy="357874"/>
            <a:chOff x="-53634575" y="3976500"/>
            <a:chExt cx="319000" cy="318025"/>
          </a:xfrm>
        </p:grpSpPr>
        <p:sp>
          <p:nvSpPr>
            <p:cNvPr id="7631" name="Google Shape;7631;p97"/>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97"/>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97"/>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97"/>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97"/>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97"/>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97"/>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97"/>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9" name="Google Shape;7639;p97"/>
          <p:cNvGrpSpPr/>
          <p:nvPr/>
        </p:nvGrpSpPr>
        <p:grpSpPr>
          <a:xfrm>
            <a:off x="7983413" y="3211628"/>
            <a:ext cx="314662" cy="358436"/>
            <a:chOff x="-52023900" y="3590075"/>
            <a:chExt cx="279625" cy="318525"/>
          </a:xfrm>
        </p:grpSpPr>
        <p:sp>
          <p:nvSpPr>
            <p:cNvPr id="7640" name="Google Shape;7640;p97"/>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97"/>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97"/>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97"/>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97"/>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97"/>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97"/>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97"/>
          <p:cNvGrpSpPr/>
          <p:nvPr/>
        </p:nvGrpSpPr>
        <p:grpSpPr>
          <a:xfrm>
            <a:off x="5746654" y="1380146"/>
            <a:ext cx="358971" cy="358971"/>
            <a:chOff x="-57173375" y="3198925"/>
            <a:chExt cx="319000" cy="319000"/>
          </a:xfrm>
        </p:grpSpPr>
        <p:sp>
          <p:nvSpPr>
            <p:cNvPr id="7648" name="Google Shape;7648;p97"/>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97"/>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97"/>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97"/>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2" name="Google Shape;7652;p97"/>
          <p:cNvGrpSpPr/>
          <p:nvPr/>
        </p:nvGrpSpPr>
        <p:grpSpPr>
          <a:xfrm>
            <a:off x="5747541" y="1857587"/>
            <a:ext cx="357198" cy="314690"/>
            <a:chOff x="-57176525" y="3610050"/>
            <a:chExt cx="317425" cy="279650"/>
          </a:xfrm>
        </p:grpSpPr>
        <p:sp>
          <p:nvSpPr>
            <p:cNvPr id="7653" name="Google Shape;7653;p97"/>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97"/>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97"/>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97"/>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97"/>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8" name="Google Shape;7658;p97"/>
          <p:cNvGrpSpPr/>
          <p:nvPr/>
        </p:nvGrpSpPr>
        <p:grpSpPr>
          <a:xfrm>
            <a:off x="7957995" y="1380146"/>
            <a:ext cx="358099" cy="356326"/>
            <a:chOff x="-55202750" y="3198925"/>
            <a:chExt cx="318225" cy="316650"/>
          </a:xfrm>
        </p:grpSpPr>
        <p:sp>
          <p:nvSpPr>
            <p:cNvPr id="7659" name="Google Shape;7659;p97"/>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97"/>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97"/>
          <p:cNvGrpSpPr/>
          <p:nvPr/>
        </p:nvGrpSpPr>
        <p:grpSpPr>
          <a:xfrm>
            <a:off x="7968629" y="1835446"/>
            <a:ext cx="336830" cy="358099"/>
            <a:chOff x="-55194875" y="3590375"/>
            <a:chExt cx="299325" cy="318225"/>
          </a:xfrm>
        </p:grpSpPr>
        <p:sp>
          <p:nvSpPr>
            <p:cNvPr id="7662" name="Google Shape;7662;p97"/>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97"/>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97"/>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97"/>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97"/>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97"/>
          <p:cNvGrpSpPr/>
          <p:nvPr/>
        </p:nvGrpSpPr>
        <p:grpSpPr>
          <a:xfrm>
            <a:off x="7973247" y="2277717"/>
            <a:ext cx="357198" cy="357198"/>
            <a:chOff x="-55203525" y="3983400"/>
            <a:chExt cx="317425" cy="317425"/>
          </a:xfrm>
        </p:grpSpPr>
        <p:sp>
          <p:nvSpPr>
            <p:cNvPr id="7668" name="Google Shape;7668;p97"/>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97"/>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97"/>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1" name="Google Shape;7671;p97"/>
          <p:cNvGrpSpPr/>
          <p:nvPr/>
        </p:nvGrpSpPr>
        <p:grpSpPr>
          <a:xfrm>
            <a:off x="6639727" y="2734774"/>
            <a:ext cx="335930" cy="358971"/>
            <a:chOff x="-53232900" y="3192625"/>
            <a:chExt cx="298525" cy="319000"/>
          </a:xfrm>
        </p:grpSpPr>
        <p:sp>
          <p:nvSpPr>
            <p:cNvPr id="7672" name="Google Shape;7672;p97"/>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97"/>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97"/>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97"/>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97"/>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97"/>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97"/>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97"/>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0" name="Google Shape;7680;p97"/>
          <p:cNvGrpSpPr/>
          <p:nvPr/>
        </p:nvGrpSpPr>
        <p:grpSpPr>
          <a:xfrm>
            <a:off x="6629093" y="3205748"/>
            <a:ext cx="357198" cy="356326"/>
            <a:chOff x="-53242350" y="3584850"/>
            <a:chExt cx="317425" cy="316650"/>
          </a:xfrm>
        </p:grpSpPr>
        <p:sp>
          <p:nvSpPr>
            <p:cNvPr id="7681" name="Google Shape;7681;p97"/>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97"/>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97"/>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97"/>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97"/>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97"/>
          <p:cNvGrpSpPr/>
          <p:nvPr/>
        </p:nvGrpSpPr>
        <p:grpSpPr>
          <a:xfrm>
            <a:off x="6650362" y="3668449"/>
            <a:ext cx="314662" cy="358999"/>
            <a:chOff x="-53224225" y="3976300"/>
            <a:chExt cx="279625" cy="319025"/>
          </a:xfrm>
        </p:grpSpPr>
        <p:sp>
          <p:nvSpPr>
            <p:cNvPr id="7687" name="Google Shape;7687;p97"/>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97"/>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97"/>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97"/>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97"/>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97"/>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97"/>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4" name="Google Shape;7694;p97"/>
          <p:cNvGrpSpPr/>
          <p:nvPr/>
        </p:nvGrpSpPr>
        <p:grpSpPr>
          <a:xfrm>
            <a:off x="7961258" y="3676129"/>
            <a:ext cx="358971" cy="358408"/>
            <a:chOff x="-52043575" y="3983125"/>
            <a:chExt cx="319000" cy="318500"/>
          </a:xfrm>
        </p:grpSpPr>
        <p:sp>
          <p:nvSpPr>
            <p:cNvPr id="7695" name="Google Shape;7695;p97"/>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97"/>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97"/>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97"/>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97"/>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97"/>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97"/>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97"/>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97"/>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97"/>
          <p:cNvGrpSpPr/>
          <p:nvPr/>
        </p:nvGrpSpPr>
        <p:grpSpPr>
          <a:xfrm>
            <a:off x="6215199" y="1380146"/>
            <a:ext cx="314662" cy="358971"/>
            <a:chOff x="-56766175" y="3198925"/>
            <a:chExt cx="279625" cy="319000"/>
          </a:xfrm>
        </p:grpSpPr>
        <p:sp>
          <p:nvSpPr>
            <p:cNvPr id="7705" name="Google Shape;7705;p97"/>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97"/>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97"/>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97"/>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97"/>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97"/>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97"/>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2" name="Google Shape;7712;p97"/>
          <p:cNvGrpSpPr/>
          <p:nvPr/>
        </p:nvGrpSpPr>
        <p:grpSpPr>
          <a:xfrm>
            <a:off x="6214313" y="1835446"/>
            <a:ext cx="316434" cy="358099"/>
            <a:chOff x="-56766175" y="3590375"/>
            <a:chExt cx="281200" cy="318225"/>
          </a:xfrm>
        </p:grpSpPr>
        <p:sp>
          <p:nvSpPr>
            <p:cNvPr id="7713" name="Google Shape;7713;p97"/>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97"/>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97"/>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97"/>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7" name="Google Shape;7717;p97"/>
          <p:cNvGrpSpPr/>
          <p:nvPr/>
        </p:nvGrpSpPr>
        <p:grpSpPr>
          <a:xfrm>
            <a:off x="6251269" y="2276817"/>
            <a:ext cx="272126" cy="358099"/>
            <a:chOff x="-56747275" y="3982600"/>
            <a:chExt cx="241825" cy="318225"/>
          </a:xfrm>
        </p:grpSpPr>
        <p:sp>
          <p:nvSpPr>
            <p:cNvPr id="7718" name="Google Shape;7718;p97"/>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97"/>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97"/>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97"/>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97"/>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97"/>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97"/>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5" name="Google Shape;7725;p97"/>
          <p:cNvGrpSpPr/>
          <p:nvPr/>
        </p:nvGrpSpPr>
        <p:grpSpPr>
          <a:xfrm>
            <a:off x="4859020" y="3219055"/>
            <a:ext cx="358999" cy="342991"/>
            <a:chOff x="-54812875" y="3596675"/>
            <a:chExt cx="319025" cy="304800"/>
          </a:xfrm>
        </p:grpSpPr>
        <p:sp>
          <p:nvSpPr>
            <p:cNvPr id="7726" name="Google Shape;7726;p97"/>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97"/>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97"/>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97"/>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97"/>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97"/>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97"/>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33" name="Google Shape;7733;p97"/>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97"/>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5" name="Google Shape;7735;p97"/>
          <p:cNvGrpSpPr/>
          <p:nvPr/>
        </p:nvGrpSpPr>
        <p:grpSpPr>
          <a:xfrm>
            <a:off x="4881188" y="3675538"/>
            <a:ext cx="314662" cy="358099"/>
            <a:chOff x="-54793175" y="3982600"/>
            <a:chExt cx="279625" cy="318225"/>
          </a:xfrm>
        </p:grpSpPr>
        <p:sp>
          <p:nvSpPr>
            <p:cNvPr id="7736" name="Google Shape;7736;p97"/>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97"/>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97"/>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97"/>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97"/>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97"/>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97"/>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97"/>
          <p:cNvGrpSpPr/>
          <p:nvPr/>
        </p:nvGrpSpPr>
        <p:grpSpPr>
          <a:xfrm>
            <a:off x="7092647" y="2734774"/>
            <a:ext cx="314662" cy="358099"/>
            <a:chOff x="-52832000" y="3192625"/>
            <a:chExt cx="279625" cy="318225"/>
          </a:xfrm>
        </p:grpSpPr>
        <p:sp>
          <p:nvSpPr>
            <p:cNvPr id="7744" name="Google Shape;7744;p97"/>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97"/>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97"/>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97"/>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97"/>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97"/>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97"/>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97"/>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2" name="Google Shape;7752;p97"/>
          <p:cNvGrpSpPr/>
          <p:nvPr/>
        </p:nvGrpSpPr>
        <p:grpSpPr>
          <a:xfrm>
            <a:off x="5779179" y="2276142"/>
            <a:ext cx="323524" cy="358774"/>
            <a:chOff x="-57162350" y="3982000"/>
            <a:chExt cx="287500" cy="318825"/>
          </a:xfrm>
        </p:grpSpPr>
        <p:sp>
          <p:nvSpPr>
            <p:cNvPr id="7753" name="Google Shape;7753;p97"/>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97"/>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97"/>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97"/>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97"/>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97"/>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97"/>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97"/>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1" name="Google Shape;7761;p97"/>
          <p:cNvGrpSpPr/>
          <p:nvPr/>
        </p:nvGrpSpPr>
        <p:grpSpPr>
          <a:xfrm>
            <a:off x="7070492" y="3206648"/>
            <a:ext cx="358971" cy="357198"/>
            <a:chOff x="-52851675" y="3585650"/>
            <a:chExt cx="319000" cy="317425"/>
          </a:xfrm>
        </p:grpSpPr>
        <p:sp>
          <p:nvSpPr>
            <p:cNvPr id="7762" name="Google Shape;7762;p97"/>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97"/>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97"/>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97"/>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97"/>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97"/>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8" name="Google Shape;7768;p97"/>
          <p:cNvGrpSpPr/>
          <p:nvPr/>
        </p:nvGrpSpPr>
        <p:grpSpPr>
          <a:xfrm>
            <a:off x="7092647" y="3668449"/>
            <a:ext cx="314662" cy="358999"/>
            <a:chOff x="-52832000" y="3976300"/>
            <a:chExt cx="279625" cy="319025"/>
          </a:xfrm>
        </p:grpSpPr>
        <p:sp>
          <p:nvSpPr>
            <p:cNvPr id="7769" name="Google Shape;7769;p97"/>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97"/>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97"/>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97"/>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97"/>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97"/>
          <p:cNvGrpSpPr/>
          <p:nvPr/>
        </p:nvGrpSpPr>
        <p:grpSpPr>
          <a:xfrm>
            <a:off x="6209853" y="4123097"/>
            <a:ext cx="316434" cy="358099"/>
            <a:chOff x="-51633225" y="3198925"/>
            <a:chExt cx="281200" cy="318225"/>
          </a:xfrm>
        </p:grpSpPr>
        <p:sp>
          <p:nvSpPr>
            <p:cNvPr id="7775" name="Google Shape;7775;p97"/>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97"/>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97"/>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97"/>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97"/>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97"/>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97"/>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2" name="Google Shape;7782;p97"/>
          <p:cNvGrpSpPr/>
          <p:nvPr/>
        </p:nvGrpSpPr>
        <p:grpSpPr>
          <a:xfrm>
            <a:off x="6628676" y="1381018"/>
            <a:ext cx="365188" cy="357226"/>
            <a:chOff x="-56396775" y="3199700"/>
            <a:chExt cx="324525" cy="317450"/>
          </a:xfrm>
        </p:grpSpPr>
        <p:sp>
          <p:nvSpPr>
            <p:cNvPr id="7783" name="Google Shape;7783;p97"/>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97"/>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97"/>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97"/>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97"/>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97"/>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9" name="Google Shape;7789;p97"/>
          <p:cNvGrpSpPr/>
          <p:nvPr/>
        </p:nvGrpSpPr>
        <p:grpSpPr>
          <a:xfrm>
            <a:off x="6631771" y="1846953"/>
            <a:ext cx="358999" cy="335958"/>
            <a:chOff x="-56394425" y="3600600"/>
            <a:chExt cx="319025" cy="298550"/>
          </a:xfrm>
        </p:grpSpPr>
        <p:sp>
          <p:nvSpPr>
            <p:cNvPr id="7790" name="Google Shape;7790;p97"/>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97"/>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97"/>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3" name="Google Shape;7793;p97"/>
          <p:cNvGrpSpPr/>
          <p:nvPr/>
        </p:nvGrpSpPr>
        <p:grpSpPr>
          <a:xfrm>
            <a:off x="6662538" y="2277717"/>
            <a:ext cx="327068" cy="357198"/>
            <a:chOff x="-56379450" y="3983400"/>
            <a:chExt cx="290650" cy="317425"/>
          </a:xfrm>
        </p:grpSpPr>
        <p:sp>
          <p:nvSpPr>
            <p:cNvPr id="7794" name="Google Shape;7794;p97"/>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97"/>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97"/>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97"/>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97"/>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97"/>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97"/>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97"/>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2" name="Google Shape;7802;p97"/>
          <p:cNvGrpSpPr/>
          <p:nvPr/>
        </p:nvGrpSpPr>
        <p:grpSpPr>
          <a:xfrm>
            <a:off x="5326242" y="2741864"/>
            <a:ext cx="316434" cy="358971"/>
            <a:chOff x="-54401725" y="3198925"/>
            <a:chExt cx="281200" cy="319000"/>
          </a:xfrm>
        </p:grpSpPr>
        <p:sp>
          <p:nvSpPr>
            <p:cNvPr id="7803" name="Google Shape;7803;p97"/>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97"/>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97"/>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97"/>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97"/>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97"/>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97"/>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97"/>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97"/>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97"/>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97"/>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97"/>
          <p:cNvGrpSpPr/>
          <p:nvPr/>
        </p:nvGrpSpPr>
        <p:grpSpPr>
          <a:xfrm>
            <a:off x="5327128" y="3211965"/>
            <a:ext cx="314662" cy="358099"/>
            <a:chOff x="-54401725" y="3590375"/>
            <a:chExt cx="279625" cy="318225"/>
          </a:xfrm>
        </p:grpSpPr>
        <p:sp>
          <p:nvSpPr>
            <p:cNvPr id="7815" name="Google Shape;7815;p97"/>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97"/>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97"/>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97"/>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97"/>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97"/>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97"/>
          <p:cNvGrpSpPr/>
          <p:nvPr/>
        </p:nvGrpSpPr>
        <p:grpSpPr>
          <a:xfrm>
            <a:off x="5324920" y="3675538"/>
            <a:ext cx="319079" cy="358099"/>
            <a:chOff x="-54403300" y="3982600"/>
            <a:chExt cx="283550" cy="318225"/>
          </a:xfrm>
        </p:grpSpPr>
        <p:sp>
          <p:nvSpPr>
            <p:cNvPr id="7822" name="Google Shape;7822;p97"/>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97"/>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97"/>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97"/>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97"/>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7" name="Google Shape;7827;p97"/>
          <p:cNvGrpSpPr/>
          <p:nvPr/>
        </p:nvGrpSpPr>
        <p:grpSpPr>
          <a:xfrm>
            <a:off x="7512313" y="2736772"/>
            <a:ext cx="356298" cy="356973"/>
            <a:chOff x="-52458650" y="3194400"/>
            <a:chExt cx="316625" cy="317225"/>
          </a:xfrm>
        </p:grpSpPr>
        <p:sp>
          <p:nvSpPr>
            <p:cNvPr id="7828" name="Google Shape;7828;p97"/>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97"/>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97"/>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97"/>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97"/>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97"/>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97"/>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97"/>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6" name="Google Shape;7836;p97"/>
          <p:cNvGrpSpPr/>
          <p:nvPr/>
        </p:nvGrpSpPr>
        <p:grpSpPr>
          <a:xfrm>
            <a:off x="4881188" y="2741864"/>
            <a:ext cx="314662" cy="358971"/>
            <a:chOff x="-54793175" y="3198925"/>
            <a:chExt cx="279625" cy="319000"/>
          </a:xfrm>
        </p:grpSpPr>
        <p:sp>
          <p:nvSpPr>
            <p:cNvPr id="7837" name="Google Shape;7837;p97"/>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97"/>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97"/>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97"/>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97"/>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97"/>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97"/>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4" name="Google Shape;7844;p97"/>
          <p:cNvGrpSpPr/>
          <p:nvPr/>
        </p:nvGrpSpPr>
        <p:grpSpPr>
          <a:xfrm>
            <a:off x="7521611" y="3205748"/>
            <a:ext cx="337703" cy="357845"/>
            <a:chOff x="-52450000" y="3584850"/>
            <a:chExt cx="300100" cy="318000"/>
          </a:xfrm>
        </p:grpSpPr>
        <p:sp>
          <p:nvSpPr>
            <p:cNvPr id="7845" name="Google Shape;7845;p97"/>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97"/>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97"/>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97"/>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97"/>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97"/>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97"/>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97"/>
          <p:cNvGrpSpPr/>
          <p:nvPr/>
        </p:nvGrpSpPr>
        <p:grpSpPr>
          <a:xfrm>
            <a:off x="7533131" y="3670221"/>
            <a:ext cx="314662" cy="357226"/>
            <a:chOff x="-52440550" y="3977875"/>
            <a:chExt cx="279625" cy="317450"/>
          </a:xfrm>
        </p:grpSpPr>
        <p:sp>
          <p:nvSpPr>
            <p:cNvPr id="7853" name="Google Shape;7853;p97"/>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97"/>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97"/>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97"/>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97"/>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97"/>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97"/>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97"/>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1" name="Google Shape;7861;p97"/>
          <p:cNvGrpSpPr/>
          <p:nvPr/>
        </p:nvGrpSpPr>
        <p:grpSpPr>
          <a:xfrm>
            <a:off x="6645066" y="4126427"/>
            <a:ext cx="314662" cy="358999"/>
            <a:chOff x="-51623775" y="3584850"/>
            <a:chExt cx="279625" cy="319025"/>
          </a:xfrm>
        </p:grpSpPr>
        <p:sp>
          <p:nvSpPr>
            <p:cNvPr id="7862" name="Google Shape;7862;p97"/>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97"/>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97"/>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97"/>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97"/>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97"/>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97"/>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97"/>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97"/>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1" name="Google Shape;7871;p97"/>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872" name="Google Shape;7872;p97"/>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76"/>
        <p:cNvGrpSpPr/>
        <p:nvPr/>
      </p:nvGrpSpPr>
      <p:grpSpPr>
        <a:xfrm>
          <a:off x="0" y="0"/>
          <a:ext cx="0" cy="0"/>
          <a:chOff x="0" y="0"/>
          <a:chExt cx="0" cy="0"/>
        </a:xfrm>
      </p:grpSpPr>
      <p:grpSp>
        <p:nvGrpSpPr>
          <p:cNvPr id="7877" name="Google Shape;7877;p98"/>
          <p:cNvGrpSpPr/>
          <p:nvPr/>
        </p:nvGrpSpPr>
        <p:grpSpPr>
          <a:xfrm>
            <a:off x="885675" y="1386849"/>
            <a:ext cx="276003" cy="357300"/>
            <a:chOff x="-50469125" y="3183175"/>
            <a:chExt cx="233150" cy="301825"/>
          </a:xfrm>
        </p:grpSpPr>
        <p:sp>
          <p:nvSpPr>
            <p:cNvPr id="7878" name="Google Shape;7878;p98"/>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98"/>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98"/>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1" name="Google Shape;7881;p98"/>
          <p:cNvGrpSpPr/>
          <p:nvPr/>
        </p:nvGrpSpPr>
        <p:grpSpPr>
          <a:xfrm>
            <a:off x="845574" y="1822251"/>
            <a:ext cx="356205" cy="355288"/>
            <a:chOff x="-50504575" y="3550975"/>
            <a:chExt cx="300900" cy="300125"/>
          </a:xfrm>
        </p:grpSpPr>
        <p:sp>
          <p:nvSpPr>
            <p:cNvPr id="7882" name="Google Shape;7882;p98"/>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98"/>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98"/>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98"/>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98"/>
          <p:cNvGrpSpPr/>
          <p:nvPr/>
        </p:nvGrpSpPr>
        <p:grpSpPr>
          <a:xfrm>
            <a:off x="845574" y="2260493"/>
            <a:ext cx="356205" cy="354341"/>
            <a:chOff x="-50503000" y="3921175"/>
            <a:chExt cx="300900" cy="299325"/>
          </a:xfrm>
        </p:grpSpPr>
        <p:sp>
          <p:nvSpPr>
            <p:cNvPr id="7887" name="Google Shape;7887;p98"/>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98"/>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98"/>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98"/>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98"/>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98"/>
          <p:cNvGrpSpPr/>
          <p:nvPr/>
        </p:nvGrpSpPr>
        <p:grpSpPr>
          <a:xfrm>
            <a:off x="3049627" y="1406411"/>
            <a:ext cx="355258" cy="356205"/>
            <a:chOff x="-48630025" y="3199700"/>
            <a:chExt cx="300100" cy="300900"/>
          </a:xfrm>
        </p:grpSpPr>
        <p:sp>
          <p:nvSpPr>
            <p:cNvPr id="7893" name="Google Shape;7893;p98"/>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98"/>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98"/>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6" name="Google Shape;7896;p98"/>
          <p:cNvGrpSpPr/>
          <p:nvPr/>
        </p:nvGrpSpPr>
        <p:grpSpPr>
          <a:xfrm>
            <a:off x="3049627" y="1843707"/>
            <a:ext cx="355258" cy="355258"/>
            <a:chOff x="-48630025" y="3569100"/>
            <a:chExt cx="300100" cy="300100"/>
          </a:xfrm>
        </p:grpSpPr>
        <p:sp>
          <p:nvSpPr>
            <p:cNvPr id="7897" name="Google Shape;7897;p98"/>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98"/>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98"/>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98"/>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98"/>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98"/>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98"/>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98"/>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98"/>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98"/>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7" name="Google Shape;7907;p98"/>
          <p:cNvGrpSpPr/>
          <p:nvPr/>
        </p:nvGrpSpPr>
        <p:grpSpPr>
          <a:xfrm>
            <a:off x="3050101" y="2281003"/>
            <a:ext cx="354311" cy="353394"/>
            <a:chOff x="-48629225" y="3938500"/>
            <a:chExt cx="299300" cy="298525"/>
          </a:xfrm>
        </p:grpSpPr>
        <p:sp>
          <p:nvSpPr>
            <p:cNvPr id="7908" name="Google Shape;7908;p98"/>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98"/>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98"/>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98"/>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98"/>
          <p:cNvGrpSpPr/>
          <p:nvPr/>
        </p:nvGrpSpPr>
        <p:grpSpPr>
          <a:xfrm>
            <a:off x="1785504" y="2752344"/>
            <a:ext cx="311458" cy="354341"/>
            <a:chOff x="-46762575" y="3200500"/>
            <a:chExt cx="263100" cy="299325"/>
          </a:xfrm>
        </p:grpSpPr>
        <p:sp>
          <p:nvSpPr>
            <p:cNvPr id="7913" name="Google Shape;7913;p98"/>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98"/>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98"/>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98"/>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98"/>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8" name="Google Shape;7918;p98"/>
          <p:cNvGrpSpPr/>
          <p:nvPr/>
        </p:nvGrpSpPr>
        <p:grpSpPr>
          <a:xfrm>
            <a:off x="1763589" y="3211066"/>
            <a:ext cx="355288" cy="312375"/>
            <a:chOff x="-46779900" y="3588000"/>
            <a:chExt cx="300125" cy="263875"/>
          </a:xfrm>
        </p:grpSpPr>
        <p:sp>
          <p:nvSpPr>
            <p:cNvPr id="7919" name="Google Shape;7919;p98"/>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98"/>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98"/>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98"/>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98"/>
          <p:cNvGrpSpPr/>
          <p:nvPr/>
        </p:nvGrpSpPr>
        <p:grpSpPr>
          <a:xfrm>
            <a:off x="1764062" y="3625988"/>
            <a:ext cx="354341" cy="353394"/>
            <a:chOff x="-46779100" y="3938500"/>
            <a:chExt cx="299325" cy="298525"/>
          </a:xfrm>
        </p:grpSpPr>
        <p:sp>
          <p:nvSpPr>
            <p:cNvPr id="7924" name="Google Shape;7924;p98"/>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98"/>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6" name="Google Shape;7926;p98"/>
          <p:cNvGrpSpPr/>
          <p:nvPr/>
        </p:nvGrpSpPr>
        <p:grpSpPr>
          <a:xfrm>
            <a:off x="3971800" y="2758855"/>
            <a:ext cx="355258" cy="355288"/>
            <a:chOff x="-44924250" y="3206000"/>
            <a:chExt cx="300100" cy="300125"/>
          </a:xfrm>
        </p:grpSpPr>
        <p:sp>
          <p:nvSpPr>
            <p:cNvPr id="7927" name="Google Shape;7927;p98"/>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98"/>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98"/>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98"/>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98"/>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98"/>
          <p:cNvGrpSpPr/>
          <p:nvPr/>
        </p:nvGrpSpPr>
        <p:grpSpPr>
          <a:xfrm>
            <a:off x="1286286" y="1386849"/>
            <a:ext cx="355258" cy="355258"/>
            <a:chOff x="-50134375" y="3183175"/>
            <a:chExt cx="300100" cy="300100"/>
          </a:xfrm>
        </p:grpSpPr>
        <p:sp>
          <p:nvSpPr>
            <p:cNvPr id="7933" name="Google Shape;7933;p98"/>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98"/>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98"/>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98"/>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98"/>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98"/>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98"/>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98"/>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98"/>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98"/>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3" name="Google Shape;7943;p98"/>
          <p:cNvGrpSpPr/>
          <p:nvPr/>
        </p:nvGrpSpPr>
        <p:grpSpPr>
          <a:xfrm>
            <a:off x="1286286" y="1822251"/>
            <a:ext cx="355258" cy="355288"/>
            <a:chOff x="-50134375" y="3550975"/>
            <a:chExt cx="300100" cy="300125"/>
          </a:xfrm>
        </p:grpSpPr>
        <p:sp>
          <p:nvSpPr>
            <p:cNvPr id="7944" name="Google Shape;7944;p98"/>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98"/>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6" name="Google Shape;7946;p98"/>
          <p:cNvGrpSpPr/>
          <p:nvPr/>
        </p:nvGrpSpPr>
        <p:grpSpPr>
          <a:xfrm>
            <a:off x="1286286" y="2259783"/>
            <a:ext cx="355258" cy="355051"/>
            <a:chOff x="-50134375" y="3920575"/>
            <a:chExt cx="300100" cy="299925"/>
          </a:xfrm>
        </p:grpSpPr>
        <p:sp>
          <p:nvSpPr>
            <p:cNvPr id="7947" name="Google Shape;7947;p98"/>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98"/>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98"/>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0" name="Google Shape;7950;p98"/>
          <p:cNvGrpSpPr/>
          <p:nvPr/>
        </p:nvGrpSpPr>
        <p:grpSpPr>
          <a:xfrm>
            <a:off x="3497010" y="1407358"/>
            <a:ext cx="357123" cy="355258"/>
            <a:chOff x="-48262200" y="3200500"/>
            <a:chExt cx="301675" cy="300100"/>
          </a:xfrm>
        </p:grpSpPr>
        <p:sp>
          <p:nvSpPr>
            <p:cNvPr id="7951" name="Google Shape;7951;p98"/>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98"/>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98"/>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98"/>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98"/>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98"/>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98"/>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98"/>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98"/>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98"/>
          <p:cNvGrpSpPr/>
          <p:nvPr/>
        </p:nvGrpSpPr>
        <p:grpSpPr>
          <a:xfrm>
            <a:off x="3526383" y="1844447"/>
            <a:ext cx="298377" cy="354519"/>
            <a:chOff x="-48233050" y="3569725"/>
            <a:chExt cx="252050" cy="299475"/>
          </a:xfrm>
        </p:grpSpPr>
        <p:sp>
          <p:nvSpPr>
            <p:cNvPr id="7961" name="Google Shape;7961;p98"/>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98"/>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98"/>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4" name="Google Shape;7964;p98"/>
          <p:cNvGrpSpPr/>
          <p:nvPr/>
        </p:nvGrpSpPr>
        <p:grpSpPr>
          <a:xfrm>
            <a:off x="3550148" y="2278191"/>
            <a:ext cx="250847" cy="358070"/>
            <a:chOff x="-48216525" y="3936125"/>
            <a:chExt cx="211900" cy="302475"/>
          </a:xfrm>
        </p:grpSpPr>
        <p:sp>
          <p:nvSpPr>
            <p:cNvPr id="7965" name="Google Shape;7965;p98"/>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98"/>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98"/>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98"/>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9" name="Google Shape;7969;p98"/>
          <p:cNvGrpSpPr/>
          <p:nvPr/>
        </p:nvGrpSpPr>
        <p:grpSpPr>
          <a:xfrm>
            <a:off x="2205866" y="2753261"/>
            <a:ext cx="355258" cy="355288"/>
            <a:chOff x="-46410500" y="3201275"/>
            <a:chExt cx="300100" cy="300125"/>
          </a:xfrm>
        </p:grpSpPr>
        <p:sp>
          <p:nvSpPr>
            <p:cNvPr id="7970" name="Google Shape;7970;p98"/>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98"/>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98"/>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98"/>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98"/>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5" name="Google Shape;7975;p98"/>
          <p:cNvGrpSpPr/>
          <p:nvPr/>
        </p:nvGrpSpPr>
        <p:grpSpPr>
          <a:xfrm>
            <a:off x="2205866" y="3188692"/>
            <a:ext cx="355258" cy="356205"/>
            <a:chOff x="-46409700" y="3569100"/>
            <a:chExt cx="300100" cy="300900"/>
          </a:xfrm>
        </p:grpSpPr>
        <p:sp>
          <p:nvSpPr>
            <p:cNvPr id="7976" name="Google Shape;7976;p98"/>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98"/>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98"/>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98"/>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98"/>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1" name="Google Shape;7981;p98"/>
          <p:cNvGrpSpPr/>
          <p:nvPr/>
        </p:nvGrpSpPr>
        <p:grpSpPr>
          <a:xfrm>
            <a:off x="2193747" y="3624124"/>
            <a:ext cx="379497" cy="358070"/>
            <a:chOff x="-46422300" y="3936925"/>
            <a:chExt cx="320575" cy="302475"/>
          </a:xfrm>
        </p:grpSpPr>
        <p:sp>
          <p:nvSpPr>
            <p:cNvPr id="7982" name="Google Shape;7982;p98"/>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98"/>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98"/>
          <p:cNvGrpSpPr/>
          <p:nvPr/>
        </p:nvGrpSpPr>
        <p:grpSpPr>
          <a:xfrm>
            <a:off x="3971326" y="3178452"/>
            <a:ext cx="356205" cy="355258"/>
            <a:chOff x="-44914800" y="3560450"/>
            <a:chExt cx="300900" cy="300100"/>
          </a:xfrm>
        </p:grpSpPr>
        <p:sp>
          <p:nvSpPr>
            <p:cNvPr id="7985" name="Google Shape;7985;p98"/>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98"/>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98"/>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98"/>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98"/>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98"/>
          <p:cNvGrpSpPr/>
          <p:nvPr/>
        </p:nvGrpSpPr>
        <p:grpSpPr>
          <a:xfrm>
            <a:off x="1726378" y="1387086"/>
            <a:ext cx="354311" cy="354104"/>
            <a:chOff x="-49764975" y="3183375"/>
            <a:chExt cx="299300" cy="299125"/>
          </a:xfrm>
        </p:grpSpPr>
        <p:sp>
          <p:nvSpPr>
            <p:cNvPr id="7991" name="Google Shape;7991;p98"/>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98"/>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98"/>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98"/>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98"/>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98"/>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98"/>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98"/>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98"/>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98"/>
          <p:cNvGrpSpPr/>
          <p:nvPr/>
        </p:nvGrpSpPr>
        <p:grpSpPr>
          <a:xfrm>
            <a:off x="1726378" y="1822547"/>
            <a:ext cx="354311" cy="355909"/>
            <a:chOff x="-49764975" y="3551225"/>
            <a:chExt cx="299300" cy="300650"/>
          </a:xfrm>
        </p:grpSpPr>
        <p:sp>
          <p:nvSpPr>
            <p:cNvPr id="8001" name="Google Shape;8001;p98"/>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98"/>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98"/>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98"/>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98"/>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98"/>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98"/>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98"/>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98"/>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98"/>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98"/>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98"/>
          <p:cNvGrpSpPr/>
          <p:nvPr/>
        </p:nvGrpSpPr>
        <p:grpSpPr>
          <a:xfrm>
            <a:off x="1724040" y="2259310"/>
            <a:ext cx="358987" cy="355525"/>
            <a:chOff x="-49766550" y="3920175"/>
            <a:chExt cx="303250" cy="300325"/>
          </a:xfrm>
        </p:grpSpPr>
        <p:sp>
          <p:nvSpPr>
            <p:cNvPr id="8013" name="Google Shape;8013;p98"/>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98"/>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98"/>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98"/>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7" name="Google Shape;8017;p98"/>
          <p:cNvGrpSpPr/>
          <p:nvPr/>
        </p:nvGrpSpPr>
        <p:grpSpPr>
          <a:xfrm>
            <a:off x="3939571" y="1407358"/>
            <a:ext cx="357123" cy="354341"/>
            <a:chOff x="-47892800" y="3200500"/>
            <a:chExt cx="301675" cy="299325"/>
          </a:xfrm>
        </p:grpSpPr>
        <p:sp>
          <p:nvSpPr>
            <p:cNvPr id="8018" name="Google Shape;8018;p98"/>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98"/>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98"/>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98"/>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98"/>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98"/>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4" name="Google Shape;8024;p98"/>
          <p:cNvGrpSpPr/>
          <p:nvPr/>
        </p:nvGrpSpPr>
        <p:grpSpPr>
          <a:xfrm>
            <a:off x="4003437" y="1843707"/>
            <a:ext cx="229391" cy="355258"/>
            <a:chOff x="-47839250" y="3569100"/>
            <a:chExt cx="193775" cy="300100"/>
          </a:xfrm>
        </p:grpSpPr>
        <p:sp>
          <p:nvSpPr>
            <p:cNvPr id="8025" name="Google Shape;8025;p98"/>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98"/>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98"/>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98"/>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98"/>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98"/>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1" name="Google Shape;8031;p98"/>
          <p:cNvGrpSpPr/>
          <p:nvPr/>
        </p:nvGrpSpPr>
        <p:grpSpPr>
          <a:xfrm>
            <a:off x="3940503" y="2280056"/>
            <a:ext cx="355258" cy="356205"/>
            <a:chOff x="-47892800" y="3937700"/>
            <a:chExt cx="300100" cy="300900"/>
          </a:xfrm>
        </p:grpSpPr>
        <p:sp>
          <p:nvSpPr>
            <p:cNvPr id="8032" name="Google Shape;8032;p98"/>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98"/>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98"/>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98"/>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98"/>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98"/>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98"/>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98"/>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0" name="Google Shape;8040;p98"/>
          <p:cNvGrpSpPr/>
          <p:nvPr/>
        </p:nvGrpSpPr>
        <p:grpSpPr>
          <a:xfrm>
            <a:off x="2645798" y="2773770"/>
            <a:ext cx="355258" cy="311458"/>
            <a:chOff x="-46042675" y="3218600"/>
            <a:chExt cx="300100" cy="263100"/>
          </a:xfrm>
        </p:grpSpPr>
        <p:sp>
          <p:nvSpPr>
            <p:cNvPr id="8041" name="Google Shape;8041;p98"/>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98"/>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98"/>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98"/>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98"/>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98"/>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7" name="Google Shape;8047;p98"/>
          <p:cNvGrpSpPr/>
          <p:nvPr/>
        </p:nvGrpSpPr>
        <p:grpSpPr>
          <a:xfrm>
            <a:off x="2645798" y="3188219"/>
            <a:ext cx="355258" cy="323118"/>
            <a:chOff x="-46042675" y="3568700"/>
            <a:chExt cx="300100" cy="272950"/>
          </a:xfrm>
        </p:grpSpPr>
        <p:sp>
          <p:nvSpPr>
            <p:cNvPr id="8048" name="Google Shape;8048;p98"/>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98"/>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98"/>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98"/>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2" name="Google Shape;8052;p98"/>
          <p:cNvGrpSpPr/>
          <p:nvPr/>
        </p:nvGrpSpPr>
        <p:grpSpPr>
          <a:xfrm>
            <a:off x="2687749" y="3625189"/>
            <a:ext cx="271357" cy="356057"/>
            <a:chOff x="-46007225" y="3937825"/>
            <a:chExt cx="229225" cy="300775"/>
          </a:xfrm>
        </p:grpSpPr>
        <p:sp>
          <p:nvSpPr>
            <p:cNvPr id="8053" name="Google Shape;8053;p98"/>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98"/>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98"/>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98"/>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98"/>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98"/>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98"/>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98"/>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98"/>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98"/>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3" name="Google Shape;8063;p98"/>
          <p:cNvGrpSpPr/>
          <p:nvPr/>
        </p:nvGrpSpPr>
        <p:grpSpPr>
          <a:xfrm>
            <a:off x="3993241" y="3615275"/>
            <a:ext cx="312375" cy="357596"/>
            <a:chOff x="-44895900" y="3929450"/>
            <a:chExt cx="263875" cy="302075"/>
          </a:xfrm>
        </p:grpSpPr>
        <p:sp>
          <p:nvSpPr>
            <p:cNvPr id="8064" name="Google Shape;8064;p98"/>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98"/>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98"/>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98"/>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98"/>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98"/>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0" name="Google Shape;8070;p98"/>
          <p:cNvGrpSpPr/>
          <p:nvPr/>
        </p:nvGrpSpPr>
        <p:grpSpPr>
          <a:xfrm>
            <a:off x="2167060" y="1398036"/>
            <a:ext cx="356205" cy="332885"/>
            <a:chOff x="-49397175" y="3192625"/>
            <a:chExt cx="300900" cy="281200"/>
          </a:xfrm>
        </p:grpSpPr>
        <p:sp>
          <p:nvSpPr>
            <p:cNvPr id="8071" name="Google Shape;8071;p98"/>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98"/>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98"/>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98"/>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98"/>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98"/>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98"/>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8" name="Google Shape;8078;p98"/>
          <p:cNvGrpSpPr/>
          <p:nvPr/>
        </p:nvGrpSpPr>
        <p:grpSpPr>
          <a:xfrm>
            <a:off x="2193163" y="1822251"/>
            <a:ext cx="304000" cy="356205"/>
            <a:chOff x="-49375900" y="3550975"/>
            <a:chExt cx="256800" cy="300900"/>
          </a:xfrm>
        </p:grpSpPr>
        <p:sp>
          <p:nvSpPr>
            <p:cNvPr id="8079" name="Google Shape;8079;p98"/>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98"/>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98"/>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98"/>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98"/>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98"/>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98"/>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98"/>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98"/>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98"/>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98"/>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0" name="Google Shape;8090;p98"/>
          <p:cNvGrpSpPr/>
          <p:nvPr/>
        </p:nvGrpSpPr>
        <p:grpSpPr>
          <a:xfrm>
            <a:off x="2188516" y="2259546"/>
            <a:ext cx="313293" cy="356205"/>
            <a:chOff x="-49378250" y="3920375"/>
            <a:chExt cx="264650" cy="300900"/>
          </a:xfrm>
        </p:grpSpPr>
        <p:sp>
          <p:nvSpPr>
            <p:cNvPr id="8091" name="Google Shape;8091;p98"/>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98"/>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98"/>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98"/>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98"/>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98"/>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98"/>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8" name="Google Shape;8098;p98"/>
          <p:cNvGrpSpPr/>
          <p:nvPr/>
        </p:nvGrpSpPr>
        <p:grpSpPr>
          <a:xfrm>
            <a:off x="907504" y="2752344"/>
            <a:ext cx="312375" cy="357123"/>
            <a:chOff x="-47505300" y="3200500"/>
            <a:chExt cx="263875" cy="301675"/>
          </a:xfrm>
        </p:grpSpPr>
        <p:sp>
          <p:nvSpPr>
            <p:cNvPr id="8099" name="Google Shape;8099;p98"/>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98"/>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98"/>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98"/>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98"/>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98"/>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98"/>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98"/>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98"/>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98"/>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98"/>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98"/>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98"/>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2" name="Google Shape;8112;p98"/>
          <p:cNvGrpSpPr/>
          <p:nvPr/>
        </p:nvGrpSpPr>
        <p:grpSpPr>
          <a:xfrm>
            <a:off x="885604" y="3188692"/>
            <a:ext cx="356176" cy="355051"/>
            <a:chOff x="-47524975" y="3569100"/>
            <a:chExt cx="300875" cy="299925"/>
          </a:xfrm>
        </p:grpSpPr>
        <p:sp>
          <p:nvSpPr>
            <p:cNvPr id="8113" name="Google Shape;8113;p98"/>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98"/>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98"/>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98"/>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98"/>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8" name="Google Shape;8118;p98"/>
          <p:cNvGrpSpPr/>
          <p:nvPr/>
        </p:nvGrpSpPr>
        <p:grpSpPr>
          <a:xfrm>
            <a:off x="886062" y="3667954"/>
            <a:ext cx="355258" cy="270410"/>
            <a:chOff x="-47523400" y="3973950"/>
            <a:chExt cx="300100" cy="228425"/>
          </a:xfrm>
        </p:grpSpPr>
        <p:sp>
          <p:nvSpPr>
            <p:cNvPr id="8119" name="Google Shape;8119;p98"/>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98"/>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98"/>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98"/>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98"/>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4" name="Google Shape;8124;p98"/>
          <p:cNvGrpSpPr/>
          <p:nvPr/>
        </p:nvGrpSpPr>
        <p:grpSpPr>
          <a:xfrm>
            <a:off x="3091183" y="2750953"/>
            <a:ext cx="354341" cy="357596"/>
            <a:chOff x="-45673275" y="3199325"/>
            <a:chExt cx="299325" cy="302075"/>
          </a:xfrm>
        </p:grpSpPr>
        <p:sp>
          <p:nvSpPr>
            <p:cNvPr id="8125" name="Google Shape;8125;p98"/>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98"/>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98"/>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98"/>
          <p:cNvGrpSpPr/>
          <p:nvPr/>
        </p:nvGrpSpPr>
        <p:grpSpPr>
          <a:xfrm>
            <a:off x="3090251" y="3209202"/>
            <a:ext cx="356205" cy="314240"/>
            <a:chOff x="-45674075" y="3586425"/>
            <a:chExt cx="300900" cy="265450"/>
          </a:xfrm>
        </p:grpSpPr>
        <p:sp>
          <p:nvSpPr>
            <p:cNvPr id="8129" name="Google Shape;8129;p98"/>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98"/>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1" name="Google Shape;8131;p98"/>
          <p:cNvGrpSpPr/>
          <p:nvPr/>
        </p:nvGrpSpPr>
        <p:grpSpPr>
          <a:xfrm>
            <a:off x="3091183" y="3625041"/>
            <a:ext cx="354341" cy="356205"/>
            <a:chOff x="-45673275" y="3937700"/>
            <a:chExt cx="299325" cy="300900"/>
          </a:xfrm>
        </p:grpSpPr>
        <p:sp>
          <p:nvSpPr>
            <p:cNvPr id="8132" name="Google Shape;8132;p98"/>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98"/>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98"/>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98"/>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98"/>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98"/>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8" name="Google Shape;8138;p98"/>
          <p:cNvGrpSpPr/>
          <p:nvPr/>
        </p:nvGrpSpPr>
        <p:grpSpPr>
          <a:xfrm>
            <a:off x="2205349" y="4117825"/>
            <a:ext cx="356205" cy="356205"/>
            <a:chOff x="-44512325" y="3176075"/>
            <a:chExt cx="300900" cy="300900"/>
          </a:xfrm>
        </p:grpSpPr>
        <p:sp>
          <p:nvSpPr>
            <p:cNvPr id="8139" name="Google Shape;8139;p98"/>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98"/>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98"/>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2" name="Google Shape;8142;p98"/>
          <p:cNvGrpSpPr/>
          <p:nvPr/>
        </p:nvGrpSpPr>
        <p:grpSpPr>
          <a:xfrm>
            <a:off x="2608689" y="1386849"/>
            <a:ext cx="354341" cy="354341"/>
            <a:chOff x="-49027775" y="3183175"/>
            <a:chExt cx="299325" cy="299325"/>
          </a:xfrm>
        </p:grpSpPr>
        <p:sp>
          <p:nvSpPr>
            <p:cNvPr id="8143" name="Google Shape;8143;p98"/>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98"/>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98"/>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98"/>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7" name="Google Shape;8147;p98"/>
          <p:cNvGrpSpPr/>
          <p:nvPr/>
        </p:nvGrpSpPr>
        <p:grpSpPr>
          <a:xfrm>
            <a:off x="2608230" y="1822251"/>
            <a:ext cx="355258" cy="357152"/>
            <a:chOff x="-49027775" y="3550975"/>
            <a:chExt cx="300100" cy="301700"/>
          </a:xfrm>
        </p:grpSpPr>
        <p:sp>
          <p:nvSpPr>
            <p:cNvPr id="8148" name="Google Shape;8148;p98"/>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98"/>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98"/>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98"/>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98"/>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98"/>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98"/>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98"/>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98"/>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98"/>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98"/>
          <p:cNvGrpSpPr/>
          <p:nvPr/>
        </p:nvGrpSpPr>
        <p:grpSpPr>
          <a:xfrm>
            <a:off x="2606306" y="2259310"/>
            <a:ext cx="359106" cy="355525"/>
            <a:chOff x="-49031025" y="3920175"/>
            <a:chExt cx="303350" cy="300325"/>
          </a:xfrm>
        </p:grpSpPr>
        <p:sp>
          <p:nvSpPr>
            <p:cNvPr id="8159" name="Google Shape;8159;p98"/>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98"/>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98"/>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98"/>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98"/>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98"/>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98"/>
          <p:cNvGrpSpPr/>
          <p:nvPr/>
        </p:nvGrpSpPr>
        <p:grpSpPr>
          <a:xfrm>
            <a:off x="1322411" y="2752344"/>
            <a:ext cx="356176" cy="354341"/>
            <a:chOff x="-47155575" y="3200500"/>
            <a:chExt cx="300875" cy="299325"/>
          </a:xfrm>
        </p:grpSpPr>
        <p:sp>
          <p:nvSpPr>
            <p:cNvPr id="8166" name="Google Shape;8166;p98"/>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98"/>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98"/>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98"/>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98"/>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98"/>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2" name="Google Shape;8172;p98"/>
          <p:cNvGrpSpPr/>
          <p:nvPr/>
        </p:nvGrpSpPr>
        <p:grpSpPr>
          <a:xfrm>
            <a:off x="1322870" y="3188692"/>
            <a:ext cx="355258" cy="355258"/>
            <a:chOff x="-47154800" y="3569100"/>
            <a:chExt cx="300100" cy="300100"/>
          </a:xfrm>
        </p:grpSpPr>
        <p:sp>
          <p:nvSpPr>
            <p:cNvPr id="8173" name="Google Shape;8173;p98"/>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98"/>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98"/>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98"/>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98"/>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98"/>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9" name="Google Shape;8179;p98"/>
          <p:cNvGrpSpPr/>
          <p:nvPr/>
        </p:nvGrpSpPr>
        <p:grpSpPr>
          <a:xfrm>
            <a:off x="1323343" y="3626905"/>
            <a:ext cx="354311" cy="353423"/>
            <a:chOff x="-47154000" y="3939275"/>
            <a:chExt cx="299300" cy="298550"/>
          </a:xfrm>
        </p:grpSpPr>
        <p:sp>
          <p:nvSpPr>
            <p:cNvPr id="8180" name="Google Shape;8180;p98"/>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98"/>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98"/>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98"/>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4" name="Google Shape;8184;p98"/>
          <p:cNvGrpSpPr/>
          <p:nvPr/>
        </p:nvGrpSpPr>
        <p:grpSpPr>
          <a:xfrm>
            <a:off x="3548633" y="2752344"/>
            <a:ext cx="312375" cy="354341"/>
            <a:chOff x="-45286550" y="3200500"/>
            <a:chExt cx="263875" cy="299325"/>
          </a:xfrm>
        </p:grpSpPr>
        <p:sp>
          <p:nvSpPr>
            <p:cNvPr id="8185" name="Google Shape;8185;p98"/>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98"/>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98"/>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8" name="Google Shape;8188;p98"/>
          <p:cNvGrpSpPr/>
          <p:nvPr/>
        </p:nvGrpSpPr>
        <p:grpSpPr>
          <a:xfrm>
            <a:off x="3548633" y="3189639"/>
            <a:ext cx="312375" cy="354311"/>
            <a:chOff x="-45286550" y="3569900"/>
            <a:chExt cx="263875" cy="299300"/>
          </a:xfrm>
        </p:grpSpPr>
        <p:sp>
          <p:nvSpPr>
            <p:cNvPr id="8189" name="Google Shape;8189;p98"/>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98"/>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98"/>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98"/>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98"/>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98"/>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5" name="Google Shape;8195;p98"/>
          <p:cNvGrpSpPr/>
          <p:nvPr/>
        </p:nvGrpSpPr>
        <p:grpSpPr>
          <a:xfrm>
            <a:off x="3559820" y="3625988"/>
            <a:ext cx="290001" cy="355258"/>
            <a:chOff x="-45277900" y="3938500"/>
            <a:chExt cx="244975" cy="300100"/>
          </a:xfrm>
        </p:grpSpPr>
        <p:sp>
          <p:nvSpPr>
            <p:cNvPr id="8196" name="Google Shape;8196;p98"/>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98"/>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98"/>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98"/>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0" name="Google Shape;8200;p98"/>
          <p:cNvGrpSpPr/>
          <p:nvPr/>
        </p:nvGrpSpPr>
        <p:grpSpPr>
          <a:xfrm>
            <a:off x="2645769" y="4095090"/>
            <a:ext cx="355258" cy="355258"/>
            <a:chOff x="-44502875" y="3576975"/>
            <a:chExt cx="300100" cy="300100"/>
          </a:xfrm>
        </p:grpSpPr>
        <p:sp>
          <p:nvSpPr>
            <p:cNvPr id="8201" name="Google Shape;8201;p98"/>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98"/>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98"/>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4" name="Google Shape;8204;p98"/>
          <p:cNvGrpSpPr/>
          <p:nvPr/>
        </p:nvGrpSpPr>
        <p:grpSpPr>
          <a:xfrm>
            <a:off x="4858981" y="1820745"/>
            <a:ext cx="356196" cy="354670"/>
            <a:chOff x="-13946200" y="3647075"/>
            <a:chExt cx="353650" cy="352100"/>
          </a:xfrm>
        </p:grpSpPr>
        <p:sp>
          <p:nvSpPr>
            <p:cNvPr id="8205" name="Google Shape;8205;p98"/>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98"/>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98"/>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98"/>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98"/>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98"/>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98"/>
          <p:cNvGrpSpPr/>
          <p:nvPr/>
        </p:nvGrpSpPr>
        <p:grpSpPr>
          <a:xfrm>
            <a:off x="6642374" y="1380228"/>
            <a:ext cx="357002" cy="354267"/>
            <a:chOff x="-12163025" y="3214275"/>
            <a:chExt cx="354450" cy="351700"/>
          </a:xfrm>
        </p:grpSpPr>
        <p:sp>
          <p:nvSpPr>
            <p:cNvPr id="8212" name="Google Shape;8212;p98"/>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98"/>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98"/>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5" name="Google Shape;8215;p98"/>
          <p:cNvGrpSpPr/>
          <p:nvPr/>
        </p:nvGrpSpPr>
        <p:grpSpPr>
          <a:xfrm>
            <a:off x="6643154" y="1819965"/>
            <a:ext cx="355441" cy="356232"/>
            <a:chOff x="-12160675" y="3647875"/>
            <a:chExt cx="352900" cy="353650"/>
          </a:xfrm>
        </p:grpSpPr>
        <p:sp>
          <p:nvSpPr>
            <p:cNvPr id="8216" name="Google Shape;8216;p98"/>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98"/>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98"/>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98"/>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98"/>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98"/>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98"/>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3" name="Google Shape;8223;p98"/>
          <p:cNvGrpSpPr/>
          <p:nvPr/>
        </p:nvGrpSpPr>
        <p:grpSpPr>
          <a:xfrm>
            <a:off x="6653870" y="2264421"/>
            <a:ext cx="354635" cy="356232"/>
            <a:chOff x="-12160675" y="4081850"/>
            <a:chExt cx="352100" cy="353650"/>
          </a:xfrm>
        </p:grpSpPr>
        <p:sp>
          <p:nvSpPr>
            <p:cNvPr id="8224" name="Google Shape;8224;p98"/>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98"/>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98"/>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98"/>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98"/>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98"/>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0" name="Google Shape;8230;p98"/>
          <p:cNvGrpSpPr/>
          <p:nvPr/>
        </p:nvGrpSpPr>
        <p:grpSpPr>
          <a:xfrm>
            <a:off x="4858836" y="2738864"/>
            <a:ext cx="355416" cy="355652"/>
            <a:chOff x="-10391650" y="3180600"/>
            <a:chExt cx="352875" cy="353075"/>
          </a:xfrm>
        </p:grpSpPr>
        <p:sp>
          <p:nvSpPr>
            <p:cNvPr id="8231" name="Google Shape;8231;p98"/>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98"/>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98"/>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98"/>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98"/>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98"/>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7" name="Google Shape;8237;p98"/>
          <p:cNvGrpSpPr/>
          <p:nvPr/>
        </p:nvGrpSpPr>
        <p:grpSpPr>
          <a:xfrm>
            <a:off x="4858835" y="3215662"/>
            <a:ext cx="354635" cy="353890"/>
            <a:chOff x="-10390875" y="3616350"/>
            <a:chExt cx="352100" cy="351325"/>
          </a:xfrm>
        </p:grpSpPr>
        <p:sp>
          <p:nvSpPr>
            <p:cNvPr id="8238" name="Google Shape;8238;p98"/>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98"/>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98"/>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98"/>
          <p:cNvGrpSpPr/>
          <p:nvPr/>
        </p:nvGrpSpPr>
        <p:grpSpPr>
          <a:xfrm>
            <a:off x="7525810" y="2740327"/>
            <a:ext cx="312585" cy="354670"/>
            <a:chOff x="-10370400" y="4049550"/>
            <a:chExt cx="310350" cy="352100"/>
          </a:xfrm>
        </p:grpSpPr>
        <p:sp>
          <p:nvSpPr>
            <p:cNvPr id="8242" name="Google Shape;8242;p98"/>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98"/>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98"/>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98"/>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98"/>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7" name="Google Shape;8247;p98"/>
          <p:cNvGrpSpPr/>
          <p:nvPr/>
        </p:nvGrpSpPr>
        <p:grpSpPr>
          <a:xfrm>
            <a:off x="6630066" y="2739268"/>
            <a:ext cx="379236" cy="354847"/>
            <a:chOff x="-8674650" y="3210975"/>
            <a:chExt cx="376525" cy="352275"/>
          </a:xfrm>
        </p:grpSpPr>
        <p:sp>
          <p:nvSpPr>
            <p:cNvPr id="8248" name="Google Shape;8248;p98"/>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98"/>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98"/>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98"/>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98"/>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98"/>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4" name="Google Shape;8254;p98"/>
          <p:cNvGrpSpPr/>
          <p:nvPr/>
        </p:nvGrpSpPr>
        <p:grpSpPr>
          <a:xfrm>
            <a:off x="5301563" y="1820745"/>
            <a:ext cx="356221" cy="354670"/>
            <a:chOff x="-13512225" y="3647075"/>
            <a:chExt cx="353675" cy="352100"/>
          </a:xfrm>
        </p:grpSpPr>
        <p:sp>
          <p:nvSpPr>
            <p:cNvPr id="8255" name="Google Shape;8255;p98"/>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98"/>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98"/>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98"/>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98"/>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98"/>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98"/>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98"/>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98"/>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98"/>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5" name="Google Shape;8265;p98"/>
          <p:cNvGrpSpPr/>
          <p:nvPr/>
        </p:nvGrpSpPr>
        <p:grpSpPr>
          <a:xfrm>
            <a:off x="5311876" y="2264811"/>
            <a:ext cx="356221" cy="355451"/>
            <a:chOff x="-13512225" y="4080275"/>
            <a:chExt cx="353675" cy="352875"/>
          </a:xfrm>
        </p:grpSpPr>
        <p:sp>
          <p:nvSpPr>
            <p:cNvPr id="8266" name="Google Shape;8266;p98"/>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98"/>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98"/>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98"/>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98"/>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98"/>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98"/>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98"/>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98"/>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98"/>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98"/>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98"/>
          <p:cNvGrpSpPr/>
          <p:nvPr/>
        </p:nvGrpSpPr>
        <p:grpSpPr>
          <a:xfrm>
            <a:off x="7084956" y="1412172"/>
            <a:ext cx="356196" cy="290379"/>
            <a:chOff x="-11728250" y="3245400"/>
            <a:chExt cx="353650" cy="288275"/>
          </a:xfrm>
        </p:grpSpPr>
        <p:sp>
          <p:nvSpPr>
            <p:cNvPr id="8278" name="Google Shape;8278;p98"/>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98"/>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98"/>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98"/>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98"/>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98"/>
          <p:cNvGrpSpPr/>
          <p:nvPr/>
        </p:nvGrpSpPr>
        <p:grpSpPr>
          <a:xfrm>
            <a:off x="7117464" y="2264811"/>
            <a:ext cx="311804" cy="355451"/>
            <a:chOff x="-11703850" y="4081850"/>
            <a:chExt cx="309575" cy="352875"/>
          </a:xfrm>
        </p:grpSpPr>
        <p:sp>
          <p:nvSpPr>
            <p:cNvPr id="8284" name="Google Shape;8284;p98"/>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98"/>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98"/>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98"/>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98"/>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98"/>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98"/>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98"/>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2" name="Google Shape;8292;p98"/>
          <p:cNvGrpSpPr/>
          <p:nvPr/>
        </p:nvGrpSpPr>
        <p:grpSpPr>
          <a:xfrm>
            <a:off x="5306120" y="2738964"/>
            <a:ext cx="357002" cy="355451"/>
            <a:chOff x="-9958475" y="3180025"/>
            <a:chExt cx="354450" cy="352875"/>
          </a:xfrm>
        </p:grpSpPr>
        <p:sp>
          <p:nvSpPr>
            <p:cNvPr id="8293" name="Google Shape;8293;p98"/>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98"/>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98"/>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98"/>
          <p:cNvGrpSpPr/>
          <p:nvPr/>
        </p:nvGrpSpPr>
        <p:grpSpPr>
          <a:xfrm>
            <a:off x="5315247" y="3214945"/>
            <a:ext cx="337966" cy="355325"/>
            <a:chOff x="-9949025" y="3615575"/>
            <a:chExt cx="335550" cy="352750"/>
          </a:xfrm>
        </p:grpSpPr>
        <p:sp>
          <p:nvSpPr>
            <p:cNvPr id="8297" name="Google Shape;8297;p98"/>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98"/>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98"/>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98"/>
          <p:cNvGrpSpPr/>
          <p:nvPr/>
        </p:nvGrpSpPr>
        <p:grpSpPr>
          <a:xfrm>
            <a:off x="7950093" y="2738451"/>
            <a:ext cx="360175" cy="358423"/>
            <a:chOff x="-9961625" y="4048175"/>
            <a:chExt cx="357600" cy="355825"/>
          </a:xfrm>
        </p:grpSpPr>
        <p:sp>
          <p:nvSpPr>
            <p:cNvPr id="8301" name="Google Shape;8301;p98"/>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98"/>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98"/>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98"/>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98"/>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98"/>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7" name="Google Shape;8307;p98"/>
          <p:cNvGrpSpPr/>
          <p:nvPr/>
        </p:nvGrpSpPr>
        <p:grpSpPr>
          <a:xfrm>
            <a:off x="6636814" y="3213963"/>
            <a:ext cx="364959" cy="357289"/>
            <a:chOff x="-8680950" y="3624225"/>
            <a:chExt cx="362350" cy="354700"/>
          </a:xfrm>
        </p:grpSpPr>
        <p:sp>
          <p:nvSpPr>
            <p:cNvPr id="8308" name="Google Shape;8308;p98"/>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98"/>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98"/>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98"/>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98"/>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98"/>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98"/>
          <p:cNvGrpSpPr/>
          <p:nvPr/>
        </p:nvGrpSpPr>
        <p:grpSpPr>
          <a:xfrm>
            <a:off x="5773058" y="1379624"/>
            <a:ext cx="313365" cy="355476"/>
            <a:chOff x="-13056975" y="3212300"/>
            <a:chExt cx="311125" cy="352900"/>
          </a:xfrm>
        </p:grpSpPr>
        <p:sp>
          <p:nvSpPr>
            <p:cNvPr id="8315" name="Google Shape;8315;p98"/>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98"/>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98"/>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98"/>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9" name="Google Shape;8319;p98"/>
          <p:cNvGrpSpPr/>
          <p:nvPr/>
        </p:nvGrpSpPr>
        <p:grpSpPr>
          <a:xfrm>
            <a:off x="5750446" y="1820418"/>
            <a:ext cx="358588" cy="355325"/>
            <a:chOff x="-13077450" y="3647075"/>
            <a:chExt cx="356025" cy="352750"/>
          </a:xfrm>
        </p:grpSpPr>
        <p:sp>
          <p:nvSpPr>
            <p:cNvPr id="8320" name="Google Shape;8320;p98"/>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98"/>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98"/>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3" name="Google Shape;8323;p98"/>
          <p:cNvGrpSpPr/>
          <p:nvPr/>
        </p:nvGrpSpPr>
        <p:grpSpPr>
          <a:xfrm>
            <a:off x="5761552" y="2264018"/>
            <a:ext cx="357002" cy="357037"/>
            <a:chOff x="-13079025" y="4079475"/>
            <a:chExt cx="354450" cy="354450"/>
          </a:xfrm>
        </p:grpSpPr>
        <p:sp>
          <p:nvSpPr>
            <p:cNvPr id="8324" name="Google Shape;8324;p98"/>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98"/>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98"/>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98"/>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8" name="Google Shape;8328;p98"/>
          <p:cNvGrpSpPr/>
          <p:nvPr/>
        </p:nvGrpSpPr>
        <p:grpSpPr>
          <a:xfrm>
            <a:off x="7534619" y="1380027"/>
            <a:ext cx="356221" cy="354670"/>
            <a:chOff x="-11292700" y="3213875"/>
            <a:chExt cx="353675" cy="352100"/>
          </a:xfrm>
        </p:grpSpPr>
        <p:sp>
          <p:nvSpPr>
            <p:cNvPr id="8329" name="Google Shape;8329;p98"/>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98"/>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98"/>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98"/>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98"/>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98"/>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98"/>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6" name="Google Shape;8336;p98"/>
          <p:cNvGrpSpPr/>
          <p:nvPr/>
        </p:nvGrpSpPr>
        <p:grpSpPr>
          <a:xfrm>
            <a:off x="7528677" y="1819965"/>
            <a:ext cx="368106" cy="356232"/>
            <a:chOff x="-11299000" y="3647875"/>
            <a:chExt cx="365475" cy="353650"/>
          </a:xfrm>
        </p:grpSpPr>
        <p:sp>
          <p:nvSpPr>
            <p:cNvPr id="8337" name="Google Shape;8337;p98"/>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98"/>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98"/>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98"/>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98"/>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98"/>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3" name="Google Shape;8343;p98"/>
          <p:cNvGrpSpPr/>
          <p:nvPr/>
        </p:nvGrpSpPr>
        <p:grpSpPr>
          <a:xfrm>
            <a:off x="7544139" y="2275916"/>
            <a:ext cx="357808" cy="333240"/>
            <a:chOff x="-11295075" y="4092875"/>
            <a:chExt cx="355250" cy="330825"/>
          </a:xfrm>
        </p:grpSpPr>
        <p:sp>
          <p:nvSpPr>
            <p:cNvPr id="8344" name="Google Shape;8344;p98"/>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98"/>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98"/>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98"/>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98"/>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9" name="Google Shape;8349;p98"/>
          <p:cNvGrpSpPr/>
          <p:nvPr/>
        </p:nvGrpSpPr>
        <p:grpSpPr>
          <a:xfrm>
            <a:off x="5769739" y="2738964"/>
            <a:ext cx="312585" cy="355451"/>
            <a:chOff x="-9500075" y="3180800"/>
            <a:chExt cx="310350" cy="352875"/>
          </a:xfrm>
        </p:grpSpPr>
        <p:sp>
          <p:nvSpPr>
            <p:cNvPr id="8350" name="Google Shape;8350;p98"/>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98"/>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98"/>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98"/>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98"/>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98"/>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98"/>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98"/>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98"/>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9" name="Google Shape;8359;p98"/>
          <p:cNvGrpSpPr/>
          <p:nvPr/>
        </p:nvGrpSpPr>
        <p:grpSpPr>
          <a:xfrm>
            <a:off x="5747530" y="3214479"/>
            <a:ext cx="356221" cy="356257"/>
            <a:chOff x="-9523700" y="3614000"/>
            <a:chExt cx="353675" cy="353675"/>
          </a:xfrm>
        </p:grpSpPr>
        <p:sp>
          <p:nvSpPr>
            <p:cNvPr id="8360" name="Google Shape;8360;p98"/>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98"/>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98"/>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98"/>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98"/>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98"/>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98"/>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98"/>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98"/>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9" name="Google Shape;8369;p98"/>
          <p:cNvGrpSpPr/>
          <p:nvPr/>
        </p:nvGrpSpPr>
        <p:grpSpPr>
          <a:xfrm>
            <a:off x="7532481" y="3237121"/>
            <a:ext cx="356221" cy="354670"/>
            <a:chOff x="-9523700" y="4049550"/>
            <a:chExt cx="353675" cy="352100"/>
          </a:xfrm>
        </p:grpSpPr>
        <p:sp>
          <p:nvSpPr>
            <p:cNvPr id="8370" name="Google Shape;8370;p98"/>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98"/>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98"/>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98"/>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98"/>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98"/>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98"/>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7" name="Google Shape;8377;p98"/>
          <p:cNvGrpSpPr/>
          <p:nvPr/>
        </p:nvGrpSpPr>
        <p:grpSpPr>
          <a:xfrm>
            <a:off x="7088596" y="3237094"/>
            <a:ext cx="357002" cy="311029"/>
            <a:chOff x="-8209150" y="3659675"/>
            <a:chExt cx="354450" cy="308775"/>
          </a:xfrm>
        </p:grpSpPr>
        <p:sp>
          <p:nvSpPr>
            <p:cNvPr id="8378" name="Google Shape;8378;p98"/>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98"/>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98"/>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98"/>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98"/>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98"/>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4" name="Google Shape;8384;p98"/>
          <p:cNvGrpSpPr/>
          <p:nvPr/>
        </p:nvGrpSpPr>
        <p:grpSpPr>
          <a:xfrm>
            <a:off x="6202157" y="2266007"/>
            <a:ext cx="356221" cy="353059"/>
            <a:chOff x="-12643475" y="4081850"/>
            <a:chExt cx="353675" cy="350500"/>
          </a:xfrm>
        </p:grpSpPr>
        <p:sp>
          <p:nvSpPr>
            <p:cNvPr id="8385" name="Google Shape;8385;p98"/>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98"/>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98"/>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98"/>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89" name="Google Shape;8389;p98"/>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90" name="Google Shape;8390;p98"/>
          <p:cNvGrpSpPr/>
          <p:nvPr/>
        </p:nvGrpSpPr>
        <p:grpSpPr>
          <a:xfrm>
            <a:off x="7984757" y="2275916"/>
            <a:ext cx="356221" cy="333240"/>
            <a:chOff x="-10858725" y="4092875"/>
            <a:chExt cx="353675" cy="330825"/>
          </a:xfrm>
        </p:grpSpPr>
        <p:sp>
          <p:nvSpPr>
            <p:cNvPr id="8391" name="Google Shape;8391;p98"/>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98"/>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98"/>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98"/>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98"/>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98"/>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98"/>
          <p:cNvGrpSpPr/>
          <p:nvPr/>
        </p:nvGrpSpPr>
        <p:grpSpPr>
          <a:xfrm>
            <a:off x="6243280" y="3214882"/>
            <a:ext cx="252278" cy="355451"/>
            <a:chOff x="-9039300" y="3614000"/>
            <a:chExt cx="250475" cy="352875"/>
          </a:xfrm>
        </p:grpSpPr>
        <p:sp>
          <p:nvSpPr>
            <p:cNvPr id="8398" name="Google Shape;8398;p98"/>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98"/>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0" name="Google Shape;8400;p98"/>
          <p:cNvGrpSpPr/>
          <p:nvPr/>
        </p:nvGrpSpPr>
        <p:grpSpPr>
          <a:xfrm>
            <a:off x="7975246" y="3237121"/>
            <a:ext cx="354635" cy="354670"/>
            <a:chOff x="-9088150" y="4049550"/>
            <a:chExt cx="352100" cy="352100"/>
          </a:xfrm>
        </p:grpSpPr>
        <p:sp>
          <p:nvSpPr>
            <p:cNvPr id="8401" name="Google Shape;8401;p98"/>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98"/>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98"/>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98"/>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98"/>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98"/>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7" name="Google Shape;8407;p98"/>
          <p:cNvGrpSpPr/>
          <p:nvPr/>
        </p:nvGrpSpPr>
        <p:grpSpPr>
          <a:xfrm>
            <a:off x="7109610" y="2739354"/>
            <a:ext cx="315757" cy="354670"/>
            <a:chOff x="-8191825" y="3174500"/>
            <a:chExt cx="313500" cy="352100"/>
          </a:xfrm>
        </p:grpSpPr>
        <p:sp>
          <p:nvSpPr>
            <p:cNvPr id="8408" name="Google Shape;8408;p98"/>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98"/>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98"/>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1" name="Google Shape;8411;p98"/>
          <p:cNvGrpSpPr/>
          <p:nvPr/>
        </p:nvGrpSpPr>
        <p:grpSpPr>
          <a:xfrm>
            <a:off x="4858968" y="1379875"/>
            <a:ext cx="356221" cy="354973"/>
            <a:chOff x="-13947000" y="3212800"/>
            <a:chExt cx="353675" cy="352400"/>
          </a:xfrm>
        </p:grpSpPr>
        <p:sp>
          <p:nvSpPr>
            <p:cNvPr id="8412" name="Google Shape;8412;p98"/>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98"/>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14" name="Google Shape;8414;p98"/>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15" name="Google Shape;8415;p98"/>
          <p:cNvGrpSpPr/>
          <p:nvPr/>
        </p:nvGrpSpPr>
        <p:grpSpPr>
          <a:xfrm>
            <a:off x="5301563" y="1379233"/>
            <a:ext cx="356221" cy="356257"/>
            <a:chOff x="-13512225" y="3211525"/>
            <a:chExt cx="353675" cy="353675"/>
          </a:xfrm>
        </p:grpSpPr>
        <p:sp>
          <p:nvSpPr>
            <p:cNvPr id="8416" name="Google Shape;8416;p98"/>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98"/>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98"/>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98"/>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98"/>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1" name="Google Shape;8421;p98"/>
          <p:cNvGrpSpPr/>
          <p:nvPr/>
        </p:nvGrpSpPr>
        <p:grpSpPr>
          <a:xfrm>
            <a:off x="6191845" y="1379624"/>
            <a:ext cx="356221" cy="355476"/>
            <a:chOff x="-12643475" y="3212300"/>
            <a:chExt cx="353675" cy="352900"/>
          </a:xfrm>
        </p:grpSpPr>
        <p:sp>
          <p:nvSpPr>
            <p:cNvPr id="8422" name="Google Shape;8422;p98"/>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98"/>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98"/>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98"/>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98"/>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98"/>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98"/>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98"/>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98"/>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1" name="Google Shape;8431;p98"/>
          <p:cNvGrpSpPr/>
          <p:nvPr/>
        </p:nvGrpSpPr>
        <p:grpSpPr>
          <a:xfrm>
            <a:off x="6191845" y="1831398"/>
            <a:ext cx="356221" cy="333366"/>
            <a:chOff x="-12643475" y="3657325"/>
            <a:chExt cx="353675" cy="330950"/>
          </a:xfrm>
        </p:grpSpPr>
        <p:sp>
          <p:nvSpPr>
            <p:cNvPr id="8432" name="Google Shape;8432;p98"/>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98"/>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98"/>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98"/>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98"/>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98"/>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98"/>
          <p:cNvGrpSpPr/>
          <p:nvPr/>
        </p:nvGrpSpPr>
        <p:grpSpPr>
          <a:xfrm>
            <a:off x="7974847" y="1380027"/>
            <a:ext cx="355416" cy="354670"/>
            <a:chOff x="-10857925" y="3213875"/>
            <a:chExt cx="352875" cy="352100"/>
          </a:xfrm>
        </p:grpSpPr>
        <p:sp>
          <p:nvSpPr>
            <p:cNvPr id="8439" name="Google Shape;8439;p98"/>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98"/>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98"/>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98"/>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98"/>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98"/>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98"/>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98"/>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98"/>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98"/>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9" name="Google Shape;8449;p98"/>
          <p:cNvGrpSpPr/>
          <p:nvPr/>
        </p:nvGrpSpPr>
        <p:grpSpPr>
          <a:xfrm>
            <a:off x="6191762" y="2739455"/>
            <a:ext cx="356096" cy="354469"/>
            <a:chOff x="-9089725" y="3180200"/>
            <a:chExt cx="353550" cy="351900"/>
          </a:xfrm>
        </p:grpSpPr>
        <p:sp>
          <p:nvSpPr>
            <p:cNvPr id="8450" name="Google Shape;8450;p98"/>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98"/>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2" name="Google Shape;8452;p98"/>
          <p:cNvGrpSpPr/>
          <p:nvPr/>
        </p:nvGrpSpPr>
        <p:grpSpPr>
          <a:xfrm>
            <a:off x="7083760" y="1819260"/>
            <a:ext cx="358588" cy="357642"/>
            <a:chOff x="7083760" y="1971660"/>
            <a:chExt cx="358588" cy="357642"/>
          </a:xfrm>
        </p:grpSpPr>
        <p:sp>
          <p:nvSpPr>
            <p:cNvPr id="8453" name="Google Shape;8453;p98"/>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98"/>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98"/>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98"/>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98"/>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98"/>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98"/>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98"/>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98"/>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98"/>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98"/>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98"/>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65" name="Google Shape;8465;p98"/>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466" name="Google Shape;8466;p98"/>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70"/>
        <p:cNvGrpSpPr/>
        <p:nvPr/>
      </p:nvGrpSpPr>
      <p:grpSpPr>
        <a:xfrm>
          <a:off x="0" y="0"/>
          <a:ext cx="0" cy="0"/>
          <a:chOff x="0" y="0"/>
          <a:chExt cx="0" cy="0"/>
        </a:xfrm>
      </p:grpSpPr>
      <p:sp>
        <p:nvSpPr>
          <p:cNvPr id="8471" name="Google Shape;8471;p99"/>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72" name="Google Shape;8472;p99"/>
          <p:cNvGrpSpPr/>
          <p:nvPr/>
        </p:nvGrpSpPr>
        <p:grpSpPr>
          <a:xfrm>
            <a:off x="748855" y="2243507"/>
            <a:ext cx="452798" cy="449473"/>
            <a:chOff x="-21322300" y="3693325"/>
            <a:chExt cx="306400" cy="304150"/>
          </a:xfrm>
        </p:grpSpPr>
        <p:sp>
          <p:nvSpPr>
            <p:cNvPr id="8473" name="Google Shape;8473;p99"/>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99"/>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99"/>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99"/>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7" name="Google Shape;8477;p99"/>
          <p:cNvGrpSpPr/>
          <p:nvPr/>
        </p:nvGrpSpPr>
        <p:grpSpPr>
          <a:xfrm>
            <a:off x="748263" y="2810244"/>
            <a:ext cx="453980" cy="422540"/>
            <a:chOff x="-21322300" y="4077125"/>
            <a:chExt cx="307200" cy="285925"/>
          </a:xfrm>
        </p:grpSpPr>
        <p:sp>
          <p:nvSpPr>
            <p:cNvPr id="8478" name="Google Shape;8478;p99"/>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99"/>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99"/>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99"/>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99"/>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99"/>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99"/>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99"/>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99"/>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99"/>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99"/>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99"/>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0" name="Google Shape;8490;p99"/>
          <p:cNvGrpSpPr/>
          <p:nvPr/>
        </p:nvGrpSpPr>
        <p:grpSpPr>
          <a:xfrm>
            <a:off x="3525440" y="1689128"/>
            <a:ext cx="451653" cy="450212"/>
            <a:chOff x="-19394200" y="3333800"/>
            <a:chExt cx="305625" cy="304650"/>
          </a:xfrm>
        </p:grpSpPr>
        <p:sp>
          <p:nvSpPr>
            <p:cNvPr id="8491" name="Google Shape;8491;p99"/>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99"/>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99"/>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99"/>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99"/>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99"/>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99"/>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99"/>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99"/>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0" name="Google Shape;8500;p99"/>
          <p:cNvGrpSpPr/>
          <p:nvPr/>
        </p:nvGrpSpPr>
        <p:grpSpPr>
          <a:xfrm>
            <a:off x="3524276" y="2243580"/>
            <a:ext cx="453980" cy="449325"/>
            <a:chOff x="-19396575" y="3708500"/>
            <a:chExt cx="307200" cy="304050"/>
          </a:xfrm>
        </p:grpSpPr>
        <p:sp>
          <p:nvSpPr>
            <p:cNvPr id="8501" name="Google Shape;8501;p99"/>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99"/>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99"/>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4" name="Google Shape;8504;p99"/>
          <p:cNvGrpSpPr/>
          <p:nvPr/>
        </p:nvGrpSpPr>
        <p:grpSpPr>
          <a:xfrm>
            <a:off x="3518457" y="2796461"/>
            <a:ext cx="465618" cy="450101"/>
            <a:chOff x="-19394200" y="4084200"/>
            <a:chExt cx="315075" cy="304575"/>
          </a:xfrm>
        </p:grpSpPr>
        <p:sp>
          <p:nvSpPr>
            <p:cNvPr id="8505" name="Google Shape;8505;p99"/>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99"/>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99"/>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99"/>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99"/>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99"/>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1" name="Google Shape;8511;p99"/>
          <p:cNvGrpSpPr/>
          <p:nvPr/>
        </p:nvGrpSpPr>
        <p:grpSpPr>
          <a:xfrm>
            <a:off x="6324167" y="1689001"/>
            <a:ext cx="400447" cy="450470"/>
            <a:chOff x="-17526750" y="3309200"/>
            <a:chExt cx="270975" cy="304825"/>
          </a:xfrm>
        </p:grpSpPr>
        <p:sp>
          <p:nvSpPr>
            <p:cNvPr id="8512" name="Google Shape;8512;p99"/>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99"/>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99"/>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99"/>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99"/>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7" name="Google Shape;8517;p99"/>
          <p:cNvGrpSpPr/>
          <p:nvPr/>
        </p:nvGrpSpPr>
        <p:grpSpPr>
          <a:xfrm>
            <a:off x="6300319" y="2244173"/>
            <a:ext cx="448143" cy="448143"/>
            <a:chOff x="-17542500" y="3684100"/>
            <a:chExt cx="303250" cy="303250"/>
          </a:xfrm>
        </p:grpSpPr>
        <p:sp>
          <p:nvSpPr>
            <p:cNvPr id="8518" name="Google Shape;8518;p99"/>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99"/>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99"/>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99"/>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99"/>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99"/>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99"/>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5" name="Google Shape;8525;p99"/>
          <p:cNvGrpSpPr/>
          <p:nvPr/>
        </p:nvGrpSpPr>
        <p:grpSpPr>
          <a:xfrm>
            <a:off x="6299728" y="2810817"/>
            <a:ext cx="449325" cy="421395"/>
            <a:chOff x="-17542500" y="4068450"/>
            <a:chExt cx="304050" cy="285150"/>
          </a:xfrm>
        </p:grpSpPr>
        <p:sp>
          <p:nvSpPr>
            <p:cNvPr id="8526" name="Google Shape;8526;p99"/>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99"/>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99"/>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99"/>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99"/>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99"/>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2" name="Google Shape;8532;p99"/>
          <p:cNvGrpSpPr/>
          <p:nvPr/>
        </p:nvGrpSpPr>
        <p:grpSpPr>
          <a:xfrm>
            <a:off x="3530150" y="3342211"/>
            <a:ext cx="343404" cy="449325"/>
            <a:chOff x="-15652200" y="3335975"/>
            <a:chExt cx="232375" cy="304050"/>
          </a:xfrm>
        </p:grpSpPr>
        <p:sp>
          <p:nvSpPr>
            <p:cNvPr id="8533" name="Google Shape;8533;p99"/>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99"/>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99"/>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99"/>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99"/>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99"/>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99"/>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99"/>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99"/>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99"/>
          <p:cNvGrpSpPr/>
          <p:nvPr/>
        </p:nvGrpSpPr>
        <p:grpSpPr>
          <a:xfrm>
            <a:off x="1303491" y="1689573"/>
            <a:ext cx="450470" cy="449325"/>
            <a:chOff x="-20946600" y="3317850"/>
            <a:chExt cx="304825" cy="304050"/>
          </a:xfrm>
        </p:grpSpPr>
        <p:sp>
          <p:nvSpPr>
            <p:cNvPr id="8543" name="Google Shape;8543;p99"/>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99"/>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99"/>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6" name="Google Shape;8546;p99"/>
          <p:cNvGrpSpPr/>
          <p:nvPr/>
        </p:nvGrpSpPr>
        <p:grpSpPr>
          <a:xfrm>
            <a:off x="1304064" y="2243729"/>
            <a:ext cx="449325" cy="449030"/>
            <a:chOff x="-20945825" y="3692175"/>
            <a:chExt cx="304050" cy="303850"/>
          </a:xfrm>
        </p:grpSpPr>
        <p:sp>
          <p:nvSpPr>
            <p:cNvPr id="8547" name="Google Shape;8547;p99"/>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99"/>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99"/>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99"/>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99"/>
          <p:cNvGrpSpPr/>
          <p:nvPr/>
        </p:nvGrpSpPr>
        <p:grpSpPr>
          <a:xfrm>
            <a:off x="1329667" y="2797442"/>
            <a:ext cx="398119" cy="448143"/>
            <a:chOff x="-20930075" y="4066100"/>
            <a:chExt cx="269400" cy="303250"/>
          </a:xfrm>
        </p:grpSpPr>
        <p:sp>
          <p:nvSpPr>
            <p:cNvPr id="8552" name="Google Shape;8552;p99"/>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99"/>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4" name="Google Shape;8554;p99"/>
          <p:cNvGrpSpPr/>
          <p:nvPr/>
        </p:nvGrpSpPr>
        <p:grpSpPr>
          <a:xfrm>
            <a:off x="4110888" y="1689848"/>
            <a:ext cx="372516" cy="448771"/>
            <a:chOff x="-18994100" y="3334775"/>
            <a:chExt cx="252075" cy="303675"/>
          </a:xfrm>
        </p:grpSpPr>
        <p:sp>
          <p:nvSpPr>
            <p:cNvPr id="8555" name="Google Shape;8555;p99"/>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99"/>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99"/>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99"/>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9" name="Google Shape;8559;p99"/>
          <p:cNvGrpSpPr/>
          <p:nvPr/>
        </p:nvGrpSpPr>
        <p:grpSpPr>
          <a:xfrm>
            <a:off x="4125445" y="2244743"/>
            <a:ext cx="343404" cy="446998"/>
            <a:chOff x="-18983850" y="3710075"/>
            <a:chExt cx="232375" cy="302475"/>
          </a:xfrm>
        </p:grpSpPr>
        <p:sp>
          <p:nvSpPr>
            <p:cNvPr id="8560" name="Google Shape;8560;p99"/>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99"/>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99"/>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99"/>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99"/>
          <p:cNvGrpSpPr/>
          <p:nvPr/>
        </p:nvGrpSpPr>
        <p:grpSpPr>
          <a:xfrm>
            <a:off x="4071911" y="2797422"/>
            <a:ext cx="450470" cy="448180"/>
            <a:chOff x="-19020075" y="4084200"/>
            <a:chExt cx="304825" cy="303275"/>
          </a:xfrm>
        </p:grpSpPr>
        <p:sp>
          <p:nvSpPr>
            <p:cNvPr id="8565" name="Google Shape;8565;p99"/>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99"/>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99"/>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99"/>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99"/>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99"/>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99"/>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99"/>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99"/>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4" name="Google Shape;8574;p99"/>
          <p:cNvGrpSpPr/>
          <p:nvPr/>
        </p:nvGrpSpPr>
        <p:grpSpPr>
          <a:xfrm>
            <a:off x="6889176" y="1689001"/>
            <a:ext cx="396937" cy="450470"/>
            <a:chOff x="-17149475" y="3309200"/>
            <a:chExt cx="268600" cy="304825"/>
          </a:xfrm>
        </p:grpSpPr>
        <p:sp>
          <p:nvSpPr>
            <p:cNvPr id="8575" name="Google Shape;8575;p99"/>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99"/>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7" name="Google Shape;8577;p99"/>
          <p:cNvGrpSpPr/>
          <p:nvPr/>
        </p:nvGrpSpPr>
        <p:grpSpPr>
          <a:xfrm>
            <a:off x="6862982" y="2258120"/>
            <a:ext cx="449325" cy="420249"/>
            <a:chOff x="-17168375" y="3692750"/>
            <a:chExt cx="304050" cy="284375"/>
          </a:xfrm>
        </p:grpSpPr>
        <p:sp>
          <p:nvSpPr>
            <p:cNvPr id="8578" name="Google Shape;8578;p99"/>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99"/>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99"/>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99"/>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99"/>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99"/>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99"/>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5" name="Google Shape;8585;p99"/>
          <p:cNvGrpSpPr/>
          <p:nvPr/>
        </p:nvGrpSpPr>
        <p:grpSpPr>
          <a:xfrm>
            <a:off x="6859491" y="2796852"/>
            <a:ext cx="456308" cy="449325"/>
            <a:chOff x="-17170750" y="4058800"/>
            <a:chExt cx="308775" cy="304050"/>
          </a:xfrm>
        </p:grpSpPr>
        <p:sp>
          <p:nvSpPr>
            <p:cNvPr id="8586" name="Google Shape;8586;p99"/>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99"/>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99"/>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99"/>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99"/>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99"/>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99"/>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99"/>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99"/>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99"/>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99"/>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99"/>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99"/>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99"/>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99"/>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99"/>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99"/>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99"/>
          <p:cNvGrpSpPr/>
          <p:nvPr/>
        </p:nvGrpSpPr>
        <p:grpSpPr>
          <a:xfrm>
            <a:off x="5721388" y="3343358"/>
            <a:ext cx="450470" cy="446998"/>
            <a:chOff x="-15688425" y="3707725"/>
            <a:chExt cx="304825" cy="302475"/>
          </a:xfrm>
        </p:grpSpPr>
        <p:sp>
          <p:nvSpPr>
            <p:cNvPr id="8604" name="Google Shape;8604;p99"/>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99"/>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99"/>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99"/>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99"/>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99"/>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0" name="Google Shape;8610;p99"/>
          <p:cNvGrpSpPr/>
          <p:nvPr/>
        </p:nvGrpSpPr>
        <p:grpSpPr>
          <a:xfrm>
            <a:off x="1865544" y="1690441"/>
            <a:ext cx="451653" cy="447589"/>
            <a:chOff x="-20572500" y="3319025"/>
            <a:chExt cx="305625" cy="302875"/>
          </a:xfrm>
        </p:grpSpPr>
        <p:sp>
          <p:nvSpPr>
            <p:cNvPr id="8611" name="Google Shape;8611;p99"/>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99"/>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3" name="Google Shape;8613;p99"/>
          <p:cNvGrpSpPr/>
          <p:nvPr/>
        </p:nvGrpSpPr>
        <p:grpSpPr>
          <a:xfrm>
            <a:off x="1866708" y="2305410"/>
            <a:ext cx="449325" cy="325670"/>
            <a:chOff x="-20571700" y="3722875"/>
            <a:chExt cx="304050" cy="220375"/>
          </a:xfrm>
        </p:grpSpPr>
        <p:sp>
          <p:nvSpPr>
            <p:cNvPr id="8614" name="Google Shape;8614;p99"/>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99"/>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99"/>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99"/>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99"/>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99"/>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99"/>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1" name="Google Shape;8621;p99"/>
          <p:cNvGrpSpPr/>
          <p:nvPr/>
        </p:nvGrpSpPr>
        <p:grpSpPr>
          <a:xfrm>
            <a:off x="1866135" y="2796278"/>
            <a:ext cx="450470" cy="450470"/>
            <a:chOff x="-20571700" y="4066875"/>
            <a:chExt cx="304825" cy="304825"/>
          </a:xfrm>
        </p:grpSpPr>
        <p:sp>
          <p:nvSpPr>
            <p:cNvPr id="8622" name="Google Shape;8622;p99"/>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99"/>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99"/>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99"/>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99"/>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99"/>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8" name="Google Shape;8628;p99"/>
          <p:cNvGrpSpPr/>
          <p:nvPr/>
        </p:nvGrpSpPr>
        <p:grpSpPr>
          <a:xfrm>
            <a:off x="4632837" y="1688259"/>
            <a:ext cx="453980" cy="451948"/>
            <a:chOff x="-18645175" y="3334200"/>
            <a:chExt cx="307200" cy="305825"/>
          </a:xfrm>
        </p:grpSpPr>
        <p:sp>
          <p:nvSpPr>
            <p:cNvPr id="8629" name="Google Shape;8629;p99"/>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99"/>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99"/>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99"/>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99"/>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4" name="Google Shape;8634;p99"/>
          <p:cNvGrpSpPr/>
          <p:nvPr/>
        </p:nvGrpSpPr>
        <p:grpSpPr>
          <a:xfrm>
            <a:off x="4633429" y="2242989"/>
            <a:ext cx="452798" cy="450507"/>
            <a:chOff x="-18645175" y="3708500"/>
            <a:chExt cx="306400" cy="304850"/>
          </a:xfrm>
        </p:grpSpPr>
        <p:sp>
          <p:nvSpPr>
            <p:cNvPr id="8635" name="Google Shape;8635;p99"/>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99"/>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99"/>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99"/>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99"/>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99"/>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99"/>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2" name="Google Shape;8642;p99"/>
          <p:cNvGrpSpPr/>
          <p:nvPr/>
        </p:nvGrpSpPr>
        <p:grpSpPr>
          <a:xfrm>
            <a:off x="4631101" y="2795630"/>
            <a:ext cx="457453" cy="451763"/>
            <a:chOff x="-18647525" y="4082625"/>
            <a:chExt cx="309550" cy="305700"/>
          </a:xfrm>
        </p:grpSpPr>
        <p:sp>
          <p:nvSpPr>
            <p:cNvPr id="8643" name="Google Shape;8643;p99"/>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99"/>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99"/>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99"/>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7" name="Google Shape;8647;p99"/>
          <p:cNvGrpSpPr/>
          <p:nvPr/>
        </p:nvGrpSpPr>
        <p:grpSpPr>
          <a:xfrm>
            <a:off x="7441485" y="1689592"/>
            <a:ext cx="395755" cy="449288"/>
            <a:chOff x="-16775350" y="3309200"/>
            <a:chExt cx="267800" cy="304025"/>
          </a:xfrm>
        </p:grpSpPr>
        <p:sp>
          <p:nvSpPr>
            <p:cNvPr id="8648" name="Google Shape;8648;p99"/>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99"/>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99"/>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1" name="Google Shape;8651;p99"/>
          <p:cNvGrpSpPr/>
          <p:nvPr/>
        </p:nvGrpSpPr>
        <p:grpSpPr>
          <a:xfrm>
            <a:off x="7441485" y="2241827"/>
            <a:ext cx="395755" cy="452835"/>
            <a:chOff x="-16775350" y="3683300"/>
            <a:chExt cx="267800" cy="306425"/>
          </a:xfrm>
        </p:grpSpPr>
        <p:sp>
          <p:nvSpPr>
            <p:cNvPr id="8652" name="Google Shape;8652;p99"/>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99"/>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99"/>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5" name="Google Shape;8655;p99"/>
          <p:cNvGrpSpPr/>
          <p:nvPr/>
        </p:nvGrpSpPr>
        <p:grpSpPr>
          <a:xfrm>
            <a:off x="7413536" y="2796870"/>
            <a:ext cx="451653" cy="449288"/>
            <a:chOff x="-16794250" y="4058225"/>
            <a:chExt cx="305625" cy="304025"/>
          </a:xfrm>
        </p:grpSpPr>
        <p:sp>
          <p:nvSpPr>
            <p:cNvPr id="8656" name="Google Shape;8656;p99"/>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99"/>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99"/>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99"/>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99"/>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99"/>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99"/>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99"/>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99"/>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65" name="Google Shape;8665;p99"/>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66" name="Google Shape;8666;p99"/>
          <p:cNvGrpSpPr/>
          <p:nvPr/>
        </p:nvGrpSpPr>
        <p:grpSpPr>
          <a:xfrm>
            <a:off x="2414953" y="1689573"/>
            <a:ext cx="457453" cy="449325"/>
            <a:chOff x="-20199150" y="3317850"/>
            <a:chExt cx="309550" cy="304050"/>
          </a:xfrm>
        </p:grpSpPr>
        <p:sp>
          <p:nvSpPr>
            <p:cNvPr id="8667" name="Google Shape;8667;p99"/>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99"/>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99"/>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99"/>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99"/>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99"/>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99"/>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4" name="Google Shape;8674;p99"/>
          <p:cNvGrpSpPr/>
          <p:nvPr/>
        </p:nvGrpSpPr>
        <p:grpSpPr>
          <a:xfrm>
            <a:off x="2417281" y="2242861"/>
            <a:ext cx="452798" cy="450766"/>
            <a:chOff x="-20199150" y="3693150"/>
            <a:chExt cx="306400" cy="305025"/>
          </a:xfrm>
        </p:grpSpPr>
        <p:sp>
          <p:nvSpPr>
            <p:cNvPr id="8675" name="Google Shape;8675;p99"/>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99"/>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99"/>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99"/>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99"/>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99"/>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1" name="Google Shape;8681;p99"/>
          <p:cNvGrpSpPr/>
          <p:nvPr/>
        </p:nvGrpSpPr>
        <p:grpSpPr>
          <a:xfrm>
            <a:off x="2417854" y="2795687"/>
            <a:ext cx="451653" cy="451653"/>
            <a:chOff x="-20197575" y="4066875"/>
            <a:chExt cx="305625" cy="305625"/>
          </a:xfrm>
        </p:grpSpPr>
        <p:sp>
          <p:nvSpPr>
            <p:cNvPr id="8682" name="Google Shape;8682;p99"/>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99"/>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99"/>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99"/>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99"/>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99"/>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99"/>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99"/>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0" name="Google Shape;8690;p99"/>
          <p:cNvGrpSpPr/>
          <p:nvPr/>
        </p:nvGrpSpPr>
        <p:grpSpPr>
          <a:xfrm>
            <a:off x="5200071" y="1687520"/>
            <a:ext cx="449325" cy="453426"/>
            <a:chOff x="-18271050" y="3333200"/>
            <a:chExt cx="304050" cy="306825"/>
          </a:xfrm>
        </p:grpSpPr>
        <p:sp>
          <p:nvSpPr>
            <p:cNvPr id="8691" name="Google Shape;8691;p99"/>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99"/>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99"/>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99"/>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99"/>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6" name="Google Shape;8696;p99"/>
          <p:cNvGrpSpPr/>
          <p:nvPr/>
        </p:nvGrpSpPr>
        <p:grpSpPr>
          <a:xfrm>
            <a:off x="5200644" y="2244171"/>
            <a:ext cx="448180" cy="448143"/>
            <a:chOff x="-18270275" y="3710875"/>
            <a:chExt cx="303275" cy="303250"/>
          </a:xfrm>
        </p:grpSpPr>
        <p:sp>
          <p:nvSpPr>
            <p:cNvPr id="8697" name="Google Shape;8697;p99"/>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99"/>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99"/>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99"/>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99"/>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99"/>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3" name="Google Shape;8703;p99"/>
          <p:cNvGrpSpPr/>
          <p:nvPr/>
        </p:nvGrpSpPr>
        <p:grpSpPr>
          <a:xfrm>
            <a:off x="5254196" y="2797422"/>
            <a:ext cx="341076" cy="448180"/>
            <a:chOff x="-18234025" y="4084200"/>
            <a:chExt cx="230800" cy="303275"/>
          </a:xfrm>
        </p:grpSpPr>
        <p:sp>
          <p:nvSpPr>
            <p:cNvPr id="8704" name="Google Shape;8704;p99"/>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99"/>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99"/>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7" name="Google Shape;8707;p99"/>
          <p:cNvGrpSpPr/>
          <p:nvPr/>
        </p:nvGrpSpPr>
        <p:grpSpPr>
          <a:xfrm>
            <a:off x="2366751" y="3341641"/>
            <a:ext cx="449325" cy="450470"/>
            <a:chOff x="-16419350" y="3308400"/>
            <a:chExt cx="304050" cy="304825"/>
          </a:xfrm>
        </p:grpSpPr>
        <p:sp>
          <p:nvSpPr>
            <p:cNvPr id="8708" name="Google Shape;8708;p99"/>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99"/>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99"/>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99"/>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99"/>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99"/>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99"/>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5" name="Google Shape;8715;p99"/>
          <p:cNvGrpSpPr/>
          <p:nvPr/>
        </p:nvGrpSpPr>
        <p:grpSpPr>
          <a:xfrm>
            <a:off x="4638306" y="3340423"/>
            <a:ext cx="395755" cy="452872"/>
            <a:chOff x="-16401225" y="3683275"/>
            <a:chExt cx="267800" cy="306450"/>
          </a:xfrm>
        </p:grpSpPr>
        <p:sp>
          <p:nvSpPr>
            <p:cNvPr id="8716" name="Google Shape;8716;p99"/>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99"/>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99"/>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99"/>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99"/>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99"/>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99"/>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3" name="Google Shape;8723;p99"/>
          <p:cNvGrpSpPr/>
          <p:nvPr/>
        </p:nvGrpSpPr>
        <p:grpSpPr>
          <a:xfrm>
            <a:off x="8003755" y="2797062"/>
            <a:ext cx="450470" cy="448180"/>
            <a:chOff x="-16419350" y="4058200"/>
            <a:chExt cx="304825" cy="303275"/>
          </a:xfrm>
        </p:grpSpPr>
        <p:sp>
          <p:nvSpPr>
            <p:cNvPr id="8724" name="Google Shape;8724;p99"/>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99"/>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99"/>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99"/>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99"/>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99"/>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99"/>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1" name="Google Shape;8731;p99"/>
          <p:cNvGrpSpPr/>
          <p:nvPr/>
        </p:nvGrpSpPr>
        <p:grpSpPr>
          <a:xfrm>
            <a:off x="4030643" y="3343080"/>
            <a:ext cx="450507" cy="447589"/>
            <a:chOff x="-15296200" y="3326900"/>
            <a:chExt cx="304850" cy="302875"/>
          </a:xfrm>
        </p:grpSpPr>
        <p:sp>
          <p:nvSpPr>
            <p:cNvPr id="8732" name="Google Shape;8732;p99"/>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99"/>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99"/>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99"/>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99"/>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7" name="Google Shape;8737;p99"/>
          <p:cNvGrpSpPr/>
          <p:nvPr/>
        </p:nvGrpSpPr>
        <p:grpSpPr>
          <a:xfrm>
            <a:off x="2946296" y="1706881"/>
            <a:ext cx="486566" cy="414708"/>
            <a:chOff x="-19835275" y="3330250"/>
            <a:chExt cx="329250" cy="280625"/>
          </a:xfrm>
        </p:grpSpPr>
        <p:sp>
          <p:nvSpPr>
            <p:cNvPr id="8738" name="Google Shape;8738;p99"/>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99"/>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99"/>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1" name="Google Shape;8741;p99"/>
          <p:cNvGrpSpPr/>
          <p:nvPr/>
        </p:nvGrpSpPr>
        <p:grpSpPr>
          <a:xfrm>
            <a:off x="2964325" y="2243470"/>
            <a:ext cx="450507" cy="449547"/>
            <a:chOff x="-19822675" y="3692750"/>
            <a:chExt cx="304850" cy="304200"/>
          </a:xfrm>
        </p:grpSpPr>
        <p:sp>
          <p:nvSpPr>
            <p:cNvPr id="8742" name="Google Shape;8742;p99"/>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99"/>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99"/>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99"/>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99"/>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7" name="Google Shape;8747;p99"/>
          <p:cNvGrpSpPr/>
          <p:nvPr/>
        </p:nvGrpSpPr>
        <p:grpSpPr>
          <a:xfrm>
            <a:off x="2964916" y="2796278"/>
            <a:ext cx="449325" cy="450470"/>
            <a:chOff x="-19822675" y="4066875"/>
            <a:chExt cx="304050" cy="304825"/>
          </a:xfrm>
        </p:grpSpPr>
        <p:sp>
          <p:nvSpPr>
            <p:cNvPr id="8748" name="Google Shape;8748;p99"/>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99"/>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99"/>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99"/>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99"/>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99"/>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4" name="Google Shape;8754;p99"/>
          <p:cNvGrpSpPr/>
          <p:nvPr/>
        </p:nvGrpSpPr>
        <p:grpSpPr>
          <a:xfrm>
            <a:off x="5773985" y="1689571"/>
            <a:ext cx="399302" cy="449325"/>
            <a:chOff x="-17878825" y="3334400"/>
            <a:chExt cx="270200" cy="304050"/>
          </a:xfrm>
        </p:grpSpPr>
        <p:sp>
          <p:nvSpPr>
            <p:cNvPr id="8755" name="Google Shape;8755;p99"/>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99"/>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99"/>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99"/>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99"/>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99"/>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99"/>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2" name="Google Shape;8762;p99"/>
          <p:cNvGrpSpPr/>
          <p:nvPr/>
        </p:nvGrpSpPr>
        <p:grpSpPr>
          <a:xfrm>
            <a:off x="5747809" y="2242416"/>
            <a:ext cx="451653" cy="451653"/>
            <a:chOff x="-17896150" y="3709300"/>
            <a:chExt cx="305625" cy="305625"/>
          </a:xfrm>
        </p:grpSpPr>
        <p:sp>
          <p:nvSpPr>
            <p:cNvPr id="8763" name="Google Shape;8763;p99"/>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99"/>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99"/>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99"/>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7" name="Google Shape;8767;p99"/>
          <p:cNvGrpSpPr/>
          <p:nvPr/>
        </p:nvGrpSpPr>
        <p:grpSpPr>
          <a:xfrm>
            <a:off x="5775740" y="2795686"/>
            <a:ext cx="395792" cy="451653"/>
            <a:chOff x="-17878025" y="4082625"/>
            <a:chExt cx="267825" cy="305625"/>
          </a:xfrm>
        </p:grpSpPr>
        <p:sp>
          <p:nvSpPr>
            <p:cNvPr id="8768" name="Google Shape;8768;p99"/>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99"/>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99"/>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99"/>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99"/>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99"/>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99"/>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5" name="Google Shape;8775;p99"/>
          <p:cNvGrpSpPr/>
          <p:nvPr/>
        </p:nvGrpSpPr>
        <p:grpSpPr>
          <a:xfrm>
            <a:off x="2919632" y="3355015"/>
            <a:ext cx="450507" cy="423722"/>
            <a:chOff x="-16044450" y="3317850"/>
            <a:chExt cx="304850" cy="286725"/>
          </a:xfrm>
        </p:grpSpPr>
        <p:sp>
          <p:nvSpPr>
            <p:cNvPr id="8776" name="Google Shape;8776;p99"/>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99"/>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99"/>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99"/>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0" name="Google Shape;8780;p99"/>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81" name="Google Shape;8781;p99"/>
          <p:cNvGrpSpPr/>
          <p:nvPr/>
        </p:nvGrpSpPr>
        <p:grpSpPr>
          <a:xfrm>
            <a:off x="8042149" y="2243724"/>
            <a:ext cx="373662" cy="449030"/>
            <a:chOff x="-16018450" y="4058400"/>
            <a:chExt cx="252850" cy="303850"/>
          </a:xfrm>
        </p:grpSpPr>
        <p:sp>
          <p:nvSpPr>
            <p:cNvPr id="8782" name="Google Shape;8782;p99"/>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99"/>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99"/>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99"/>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86" name="Google Shape;8786;p99"/>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99"/>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791"/>
        <p:cNvGrpSpPr/>
        <p:nvPr/>
      </p:nvGrpSpPr>
      <p:grpSpPr>
        <a:xfrm>
          <a:off x="0" y="0"/>
          <a:ext cx="0" cy="0"/>
          <a:chOff x="0" y="0"/>
          <a:chExt cx="0" cy="0"/>
        </a:xfrm>
      </p:grpSpPr>
      <p:grpSp>
        <p:nvGrpSpPr>
          <p:cNvPr id="8792" name="Google Shape;8792;p100"/>
          <p:cNvGrpSpPr/>
          <p:nvPr/>
        </p:nvGrpSpPr>
        <p:grpSpPr>
          <a:xfrm>
            <a:off x="845901" y="1689241"/>
            <a:ext cx="442337" cy="419623"/>
            <a:chOff x="-6696925" y="3272575"/>
            <a:chExt cx="307200" cy="291425"/>
          </a:xfrm>
        </p:grpSpPr>
        <p:sp>
          <p:nvSpPr>
            <p:cNvPr id="8793" name="Google Shape;8793;p100"/>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100"/>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5" name="Google Shape;8795;p100"/>
          <p:cNvGrpSpPr/>
          <p:nvPr/>
        </p:nvGrpSpPr>
        <p:grpSpPr>
          <a:xfrm>
            <a:off x="845884" y="2204636"/>
            <a:ext cx="442373" cy="420775"/>
            <a:chOff x="-6690625" y="3631325"/>
            <a:chExt cx="307225" cy="292225"/>
          </a:xfrm>
        </p:grpSpPr>
        <p:sp>
          <p:nvSpPr>
            <p:cNvPr id="8796" name="Google Shape;8796;p100"/>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100"/>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100"/>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100"/>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100"/>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1" name="Google Shape;8801;p100"/>
          <p:cNvGrpSpPr/>
          <p:nvPr/>
        </p:nvGrpSpPr>
        <p:grpSpPr>
          <a:xfrm>
            <a:off x="868005" y="2756972"/>
            <a:ext cx="421927" cy="419371"/>
            <a:chOff x="-6689825" y="3992050"/>
            <a:chExt cx="293025" cy="291250"/>
          </a:xfrm>
        </p:grpSpPr>
        <p:sp>
          <p:nvSpPr>
            <p:cNvPr id="8802" name="Google Shape;8802;p100"/>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100"/>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100"/>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100"/>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100"/>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100"/>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100"/>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100"/>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100"/>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100"/>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100"/>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100"/>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14" name="Google Shape;8814;p100"/>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15" name="Google Shape;8815;p100"/>
          <p:cNvGrpSpPr/>
          <p:nvPr/>
        </p:nvGrpSpPr>
        <p:grpSpPr>
          <a:xfrm>
            <a:off x="3551317" y="2205192"/>
            <a:ext cx="423043" cy="419659"/>
            <a:chOff x="-4837325" y="3612425"/>
            <a:chExt cx="293800" cy="291450"/>
          </a:xfrm>
        </p:grpSpPr>
        <p:sp>
          <p:nvSpPr>
            <p:cNvPr id="8816" name="Google Shape;8816;p100"/>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100"/>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100"/>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100"/>
          <p:cNvGrpSpPr/>
          <p:nvPr/>
        </p:nvGrpSpPr>
        <p:grpSpPr>
          <a:xfrm>
            <a:off x="3564349" y="2756826"/>
            <a:ext cx="420775" cy="419659"/>
            <a:chOff x="-4837325" y="3971575"/>
            <a:chExt cx="292225" cy="291450"/>
          </a:xfrm>
        </p:grpSpPr>
        <p:sp>
          <p:nvSpPr>
            <p:cNvPr id="8820" name="Google Shape;8820;p100"/>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100"/>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100"/>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100"/>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100"/>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100"/>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6" name="Google Shape;8826;p100"/>
          <p:cNvGrpSpPr/>
          <p:nvPr/>
        </p:nvGrpSpPr>
        <p:grpSpPr>
          <a:xfrm>
            <a:off x="6256364" y="1714185"/>
            <a:ext cx="430998" cy="369730"/>
            <a:chOff x="-3037625" y="3254850"/>
            <a:chExt cx="299325" cy="256775"/>
          </a:xfrm>
        </p:grpSpPr>
        <p:sp>
          <p:nvSpPr>
            <p:cNvPr id="8827" name="Google Shape;8827;p100"/>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100"/>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100"/>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100"/>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1" name="Google Shape;8831;p100"/>
          <p:cNvGrpSpPr/>
          <p:nvPr/>
        </p:nvGrpSpPr>
        <p:grpSpPr>
          <a:xfrm>
            <a:off x="6260324" y="2204615"/>
            <a:ext cx="423079" cy="420811"/>
            <a:chOff x="-3031325" y="3597450"/>
            <a:chExt cx="293825" cy="292250"/>
          </a:xfrm>
        </p:grpSpPr>
        <p:sp>
          <p:nvSpPr>
            <p:cNvPr id="8832" name="Google Shape;8832;p100"/>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100"/>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100"/>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100"/>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6" name="Google Shape;8836;p100"/>
          <p:cNvGrpSpPr/>
          <p:nvPr/>
        </p:nvGrpSpPr>
        <p:grpSpPr>
          <a:xfrm>
            <a:off x="6272798" y="2781214"/>
            <a:ext cx="421927" cy="370882"/>
            <a:chOff x="-3030525" y="3973150"/>
            <a:chExt cx="293025" cy="257575"/>
          </a:xfrm>
        </p:grpSpPr>
        <p:sp>
          <p:nvSpPr>
            <p:cNvPr id="8837" name="Google Shape;8837;p100"/>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100"/>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9" name="Google Shape;8839;p100"/>
          <p:cNvGrpSpPr/>
          <p:nvPr/>
        </p:nvGrpSpPr>
        <p:grpSpPr>
          <a:xfrm>
            <a:off x="1374391" y="3369426"/>
            <a:ext cx="421927" cy="297195"/>
            <a:chOff x="-1199300" y="3279250"/>
            <a:chExt cx="293025" cy="206400"/>
          </a:xfrm>
        </p:grpSpPr>
        <p:sp>
          <p:nvSpPr>
            <p:cNvPr id="8840" name="Google Shape;8840;p100"/>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100"/>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100"/>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100"/>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4" name="Google Shape;8844;p100"/>
          <p:cNvGrpSpPr/>
          <p:nvPr/>
        </p:nvGrpSpPr>
        <p:grpSpPr>
          <a:xfrm>
            <a:off x="1381477" y="1688773"/>
            <a:ext cx="444605" cy="420559"/>
            <a:chOff x="-6338550" y="3272950"/>
            <a:chExt cx="308775" cy="292075"/>
          </a:xfrm>
        </p:grpSpPr>
        <p:sp>
          <p:nvSpPr>
            <p:cNvPr id="8845" name="Google Shape;8845;p100"/>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100"/>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100"/>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8" name="Google Shape;8848;p100"/>
          <p:cNvGrpSpPr/>
          <p:nvPr/>
        </p:nvGrpSpPr>
        <p:grpSpPr>
          <a:xfrm>
            <a:off x="1392817" y="2205194"/>
            <a:ext cx="421927" cy="419659"/>
            <a:chOff x="-6329100" y="3632100"/>
            <a:chExt cx="293025" cy="291450"/>
          </a:xfrm>
        </p:grpSpPr>
        <p:sp>
          <p:nvSpPr>
            <p:cNvPr id="8849" name="Google Shape;8849;p100"/>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100"/>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100"/>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2" name="Google Shape;8852;p100"/>
          <p:cNvGrpSpPr/>
          <p:nvPr/>
        </p:nvGrpSpPr>
        <p:grpSpPr>
          <a:xfrm>
            <a:off x="1405867" y="2756828"/>
            <a:ext cx="419623" cy="419659"/>
            <a:chOff x="-6329875" y="3992050"/>
            <a:chExt cx="291425" cy="291450"/>
          </a:xfrm>
        </p:grpSpPr>
        <p:sp>
          <p:nvSpPr>
            <p:cNvPr id="8853" name="Google Shape;8853;p100"/>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100"/>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100"/>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100"/>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7" name="Google Shape;8857;p100"/>
          <p:cNvGrpSpPr/>
          <p:nvPr/>
        </p:nvGrpSpPr>
        <p:grpSpPr>
          <a:xfrm>
            <a:off x="4092004" y="1687530"/>
            <a:ext cx="423079" cy="423043"/>
            <a:chOff x="-4478975" y="3251700"/>
            <a:chExt cx="293825" cy="293800"/>
          </a:xfrm>
        </p:grpSpPr>
        <p:sp>
          <p:nvSpPr>
            <p:cNvPr id="8858" name="Google Shape;8858;p100"/>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100"/>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100"/>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1" name="Google Shape;8861;p100"/>
          <p:cNvGrpSpPr/>
          <p:nvPr/>
        </p:nvGrpSpPr>
        <p:grpSpPr>
          <a:xfrm>
            <a:off x="4092004" y="2205192"/>
            <a:ext cx="423079" cy="419659"/>
            <a:chOff x="-4475825" y="3612425"/>
            <a:chExt cx="293825" cy="291450"/>
          </a:xfrm>
        </p:grpSpPr>
        <p:sp>
          <p:nvSpPr>
            <p:cNvPr id="8862" name="Google Shape;8862;p100"/>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100"/>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100"/>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5" name="Google Shape;8865;p100"/>
          <p:cNvGrpSpPr/>
          <p:nvPr/>
        </p:nvGrpSpPr>
        <p:grpSpPr>
          <a:xfrm>
            <a:off x="4101077" y="2756844"/>
            <a:ext cx="428730" cy="419623"/>
            <a:chOff x="-4480550" y="3970800"/>
            <a:chExt cx="297750" cy="291425"/>
          </a:xfrm>
        </p:grpSpPr>
        <p:sp>
          <p:nvSpPr>
            <p:cNvPr id="8866" name="Google Shape;8866;p100"/>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100"/>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8" name="Google Shape;8868;p100"/>
          <p:cNvGrpSpPr/>
          <p:nvPr/>
        </p:nvGrpSpPr>
        <p:grpSpPr>
          <a:xfrm>
            <a:off x="6804910" y="1689221"/>
            <a:ext cx="415123" cy="419659"/>
            <a:chOff x="-2668225" y="3239075"/>
            <a:chExt cx="288300" cy="291450"/>
          </a:xfrm>
        </p:grpSpPr>
        <p:sp>
          <p:nvSpPr>
            <p:cNvPr id="8869" name="Google Shape;8869;p100"/>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100"/>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100"/>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100"/>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100"/>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4" name="Google Shape;8874;p100"/>
          <p:cNvGrpSpPr/>
          <p:nvPr/>
        </p:nvGrpSpPr>
        <p:grpSpPr>
          <a:xfrm>
            <a:off x="6802066" y="2205191"/>
            <a:ext cx="420811" cy="419659"/>
            <a:chOff x="-2671375" y="3597450"/>
            <a:chExt cx="292250" cy="291450"/>
          </a:xfrm>
        </p:grpSpPr>
        <p:sp>
          <p:nvSpPr>
            <p:cNvPr id="8875" name="Google Shape;8875;p100"/>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100"/>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100"/>
          <p:cNvGrpSpPr/>
          <p:nvPr/>
        </p:nvGrpSpPr>
        <p:grpSpPr>
          <a:xfrm>
            <a:off x="6812849" y="2755691"/>
            <a:ext cx="423043" cy="421927"/>
            <a:chOff x="-2670575" y="3956600"/>
            <a:chExt cx="293800" cy="293025"/>
          </a:xfrm>
        </p:grpSpPr>
        <p:sp>
          <p:nvSpPr>
            <p:cNvPr id="8878" name="Google Shape;8878;p100"/>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100"/>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100"/>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100"/>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2" name="Google Shape;8882;p100"/>
          <p:cNvGrpSpPr/>
          <p:nvPr/>
        </p:nvGrpSpPr>
        <p:grpSpPr>
          <a:xfrm>
            <a:off x="3070370" y="3311947"/>
            <a:ext cx="426462" cy="418363"/>
            <a:chOff x="-1183550" y="3586525"/>
            <a:chExt cx="296175" cy="290550"/>
          </a:xfrm>
        </p:grpSpPr>
        <p:sp>
          <p:nvSpPr>
            <p:cNvPr id="8883" name="Google Shape;8883;p100"/>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100"/>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100"/>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100"/>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100"/>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100"/>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100"/>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100"/>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100"/>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100"/>
          <p:cNvGrpSpPr/>
          <p:nvPr/>
        </p:nvGrpSpPr>
        <p:grpSpPr>
          <a:xfrm>
            <a:off x="1933980" y="1689799"/>
            <a:ext cx="420811" cy="418507"/>
            <a:chOff x="-5971525" y="3273750"/>
            <a:chExt cx="292250" cy="290650"/>
          </a:xfrm>
        </p:grpSpPr>
        <p:sp>
          <p:nvSpPr>
            <p:cNvPr id="8893" name="Google Shape;8893;p100"/>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100"/>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5" name="Google Shape;8895;p100"/>
          <p:cNvGrpSpPr/>
          <p:nvPr/>
        </p:nvGrpSpPr>
        <p:grpSpPr>
          <a:xfrm>
            <a:off x="1928310" y="2203826"/>
            <a:ext cx="432150" cy="422395"/>
            <a:chOff x="-5974675" y="3632100"/>
            <a:chExt cx="300125" cy="293350"/>
          </a:xfrm>
        </p:grpSpPr>
        <p:sp>
          <p:nvSpPr>
            <p:cNvPr id="8896" name="Google Shape;8896;p100"/>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100"/>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100"/>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100"/>
          <p:cNvGrpSpPr/>
          <p:nvPr/>
        </p:nvGrpSpPr>
        <p:grpSpPr>
          <a:xfrm>
            <a:off x="1958351" y="2755694"/>
            <a:ext cx="395865" cy="421927"/>
            <a:chOff x="-5971525" y="3990475"/>
            <a:chExt cx="274925" cy="293025"/>
          </a:xfrm>
        </p:grpSpPr>
        <p:sp>
          <p:nvSpPr>
            <p:cNvPr id="8900" name="Google Shape;8900;p100"/>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100"/>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100"/>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100"/>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4" name="Google Shape;8904;p100"/>
          <p:cNvGrpSpPr/>
          <p:nvPr/>
        </p:nvGrpSpPr>
        <p:grpSpPr>
          <a:xfrm>
            <a:off x="4631558" y="1689798"/>
            <a:ext cx="420775" cy="418507"/>
            <a:chOff x="-4118225" y="3253275"/>
            <a:chExt cx="292225" cy="290650"/>
          </a:xfrm>
        </p:grpSpPr>
        <p:sp>
          <p:nvSpPr>
            <p:cNvPr id="8905" name="Google Shape;8905;p100"/>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100"/>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7" name="Google Shape;8907;p100"/>
          <p:cNvGrpSpPr/>
          <p:nvPr/>
        </p:nvGrpSpPr>
        <p:grpSpPr>
          <a:xfrm>
            <a:off x="4682008" y="2204922"/>
            <a:ext cx="319874" cy="420199"/>
            <a:chOff x="-4082800" y="3612425"/>
            <a:chExt cx="222150" cy="291825"/>
          </a:xfrm>
        </p:grpSpPr>
        <p:sp>
          <p:nvSpPr>
            <p:cNvPr id="8908" name="Google Shape;8908;p100"/>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100"/>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100"/>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1" name="Google Shape;8911;p100"/>
          <p:cNvGrpSpPr/>
          <p:nvPr/>
        </p:nvGrpSpPr>
        <p:grpSpPr>
          <a:xfrm>
            <a:off x="4643456" y="2769876"/>
            <a:ext cx="420775" cy="393561"/>
            <a:chOff x="-4118225" y="3990475"/>
            <a:chExt cx="292225" cy="273325"/>
          </a:xfrm>
        </p:grpSpPr>
        <p:sp>
          <p:nvSpPr>
            <p:cNvPr id="8912" name="Google Shape;8912;p100"/>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100"/>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100"/>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100"/>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6" name="Google Shape;8916;p100"/>
          <p:cNvGrpSpPr/>
          <p:nvPr/>
        </p:nvGrpSpPr>
        <p:grpSpPr>
          <a:xfrm>
            <a:off x="7354110" y="1688087"/>
            <a:ext cx="394713" cy="421927"/>
            <a:chOff x="-2312225" y="3238300"/>
            <a:chExt cx="274125" cy="293025"/>
          </a:xfrm>
        </p:grpSpPr>
        <p:sp>
          <p:nvSpPr>
            <p:cNvPr id="8917" name="Google Shape;8917;p100"/>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100"/>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9" name="Google Shape;8919;p100"/>
          <p:cNvGrpSpPr/>
          <p:nvPr/>
        </p:nvGrpSpPr>
        <p:grpSpPr>
          <a:xfrm>
            <a:off x="7341062" y="2153586"/>
            <a:ext cx="420811" cy="522864"/>
            <a:chOff x="-2310650" y="3525775"/>
            <a:chExt cx="292250" cy="363125"/>
          </a:xfrm>
        </p:grpSpPr>
        <p:sp>
          <p:nvSpPr>
            <p:cNvPr id="8920" name="Google Shape;8920;p100"/>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100"/>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100"/>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100"/>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4" name="Google Shape;8924;p100"/>
          <p:cNvGrpSpPr/>
          <p:nvPr/>
        </p:nvGrpSpPr>
        <p:grpSpPr>
          <a:xfrm>
            <a:off x="7351827" y="2756825"/>
            <a:ext cx="423079" cy="419659"/>
            <a:chOff x="-2310650" y="3958175"/>
            <a:chExt cx="293825" cy="291450"/>
          </a:xfrm>
        </p:grpSpPr>
        <p:sp>
          <p:nvSpPr>
            <p:cNvPr id="8925" name="Google Shape;8925;p100"/>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100"/>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7" name="Google Shape;8927;p100"/>
          <p:cNvGrpSpPr/>
          <p:nvPr/>
        </p:nvGrpSpPr>
        <p:grpSpPr>
          <a:xfrm>
            <a:off x="4718688" y="3308459"/>
            <a:ext cx="424159" cy="419659"/>
            <a:chOff x="-1182750" y="3962900"/>
            <a:chExt cx="294575" cy="291450"/>
          </a:xfrm>
        </p:grpSpPr>
        <p:sp>
          <p:nvSpPr>
            <p:cNvPr id="8928" name="Google Shape;8928;p100"/>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100"/>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100"/>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100"/>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100"/>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100"/>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100"/>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5" name="Google Shape;8935;p100"/>
          <p:cNvGrpSpPr/>
          <p:nvPr/>
        </p:nvGrpSpPr>
        <p:grpSpPr>
          <a:xfrm>
            <a:off x="2471824" y="1689223"/>
            <a:ext cx="424195" cy="419659"/>
            <a:chOff x="-5611575" y="3272950"/>
            <a:chExt cx="294600" cy="291450"/>
          </a:xfrm>
        </p:grpSpPr>
        <p:sp>
          <p:nvSpPr>
            <p:cNvPr id="8936" name="Google Shape;8936;p100"/>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100"/>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100"/>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100"/>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100"/>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100"/>
          <p:cNvGrpSpPr/>
          <p:nvPr/>
        </p:nvGrpSpPr>
        <p:grpSpPr>
          <a:xfrm>
            <a:off x="2471824" y="2205770"/>
            <a:ext cx="424195" cy="418507"/>
            <a:chOff x="-5613150" y="3632900"/>
            <a:chExt cx="294600" cy="290650"/>
          </a:xfrm>
        </p:grpSpPr>
        <p:sp>
          <p:nvSpPr>
            <p:cNvPr id="8942" name="Google Shape;8942;p100"/>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100"/>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4" name="Google Shape;8944;p100"/>
          <p:cNvGrpSpPr/>
          <p:nvPr/>
        </p:nvGrpSpPr>
        <p:grpSpPr>
          <a:xfrm>
            <a:off x="2483722" y="2756270"/>
            <a:ext cx="424195" cy="420775"/>
            <a:chOff x="-5613150" y="3991275"/>
            <a:chExt cx="294600" cy="292225"/>
          </a:xfrm>
        </p:grpSpPr>
        <p:sp>
          <p:nvSpPr>
            <p:cNvPr id="8945" name="Google Shape;8945;p100"/>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100"/>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100"/>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100"/>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100"/>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100"/>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100"/>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100"/>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100"/>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4" name="Google Shape;8954;p100"/>
          <p:cNvGrpSpPr/>
          <p:nvPr/>
        </p:nvGrpSpPr>
        <p:grpSpPr>
          <a:xfrm>
            <a:off x="5155210" y="1689438"/>
            <a:ext cx="434634" cy="419227"/>
            <a:chOff x="-3768700" y="3253275"/>
            <a:chExt cx="301850" cy="291150"/>
          </a:xfrm>
        </p:grpSpPr>
        <p:sp>
          <p:nvSpPr>
            <p:cNvPr id="8955" name="Google Shape;8955;p100"/>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100"/>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100"/>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8" name="Google Shape;8958;p100"/>
          <p:cNvGrpSpPr/>
          <p:nvPr/>
        </p:nvGrpSpPr>
        <p:grpSpPr>
          <a:xfrm>
            <a:off x="5159293" y="2217090"/>
            <a:ext cx="426462" cy="395865"/>
            <a:chOff x="-3808700" y="3628950"/>
            <a:chExt cx="296175" cy="274925"/>
          </a:xfrm>
        </p:grpSpPr>
        <p:sp>
          <p:nvSpPr>
            <p:cNvPr id="8959" name="Google Shape;8959;p100"/>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100"/>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100"/>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2" name="Google Shape;8962;p100"/>
          <p:cNvGrpSpPr/>
          <p:nvPr/>
        </p:nvGrpSpPr>
        <p:grpSpPr>
          <a:xfrm>
            <a:off x="5224504" y="2756412"/>
            <a:ext cx="419443" cy="420487"/>
            <a:chOff x="-3771675" y="3971775"/>
            <a:chExt cx="291300" cy="292025"/>
          </a:xfrm>
        </p:grpSpPr>
        <p:sp>
          <p:nvSpPr>
            <p:cNvPr id="8963" name="Google Shape;8963;p100"/>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100"/>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100"/>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100"/>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100"/>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8" name="Google Shape;8968;p100"/>
          <p:cNvGrpSpPr/>
          <p:nvPr/>
        </p:nvGrpSpPr>
        <p:grpSpPr>
          <a:xfrm>
            <a:off x="7885948" y="1716461"/>
            <a:ext cx="420271" cy="320774"/>
            <a:chOff x="-1951475" y="3273100"/>
            <a:chExt cx="291875" cy="222775"/>
          </a:xfrm>
        </p:grpSpPr>
        <p:sp>
          <p:nvSpPr>
            <p:cNvPr id="8969" name="Google Shape;8969;p100"/>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100"/>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100"/>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2" name="Google Shape;8972;p100"/>
          <p:cNvGrpSpPr/>
          <p:nvPr/>
        </p:nvGrpSpPr>
        <p:grpSpPr>
          <a:xfrm>
            <a:off x="7883429" y="2205191"/>
            <a:ext cx="425310" cy="419659"/>
            <a:chOff x="-1951475" y="3597450"/>
            <a:chExt cx="295375" cy="291450"/>
          </a:xfrm>
        </p:grpSpPr>
        <p:sp>
          <p:nvSpPr>
            <p:cNvPr id="8973" name="Google Shape;8973;p100"/>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100"/>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100"/>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100"/>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7" name="Google Shape;8977;p100"/>
          <p:cNvGrpSpPr/>
          <p:nvPr/>
        </p:nvGrpSpPr>
        <p:grpSpPr>
          <a:xfrm>
            <a:off x="7885680" y="2756825"/>
            <a:ext cx="444605" cy="419659"/>
            <a:chOff x="-1960150" y="3956600"/>
            <a:chExt cx="308775" cy="291450"/>
          </a:xfrm>
        </p:grpSpPr>
        <p:sp>
          <p:nvSpPr>
            <p:cNvPr id="8978" name="Google Shape;8978;p100"/>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100"/>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0" name="Google Shape;8980;p100"/>
          <p:cNvGrpSpPr/>
          <p:nvPr/>
        </p:nvGrpSpPr>
        <p:grpSpPr>
          <a:xfrm>
            <a:off x="1939718" y="3307636"/>
            <a:ext cx="420775" cy="420775"/>
            <a:chOff x="-804700" y="3226500"/>
            <a:chExt cx="292225" cy="292225"/>
          </a:xfrm>
        </p:grpSpPr>
        <p:sp>
          <p:nvSpPr>
            <p:cNvPr id="8981" name="Google Shape;8981;p100"/>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100"/>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100"/>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100"/>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100"/>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100"/>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100"/>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8" name="Google Shape;8988;p100"/>
          <p:cNvGrpSpPr/>
          <p:nvPr/>
        </p:nvGrpSpPr>
        <p:grpSpPr>
          <a:xfrm>
            <a:off x="3019809" y="1688647"/>
            <a:ext cx="420775" cy="420811"/>
            <a:chOff x="-5251625" y="3272950"/>
            <a:chExt cx="292225" cy="292250"/>
          </a:xfrm>
        </p:grpSpPr>
        <p:sp>
          <p:nvSpPr>
            <p:cNvPr id="8989" name="Google Shape;8989;p100"/>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100"/>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100"/>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2" name="Google Shape;8992;p100"/>
          <p:cNvGrpSpPr/>
          <p:nvPr/>
        </p:nvGrpSpPr>
        <p:grpSpPr>
          <a:xfrm>
            <a:off x="3016407" y="2204348"/>
            <a:ext cx="427578" cy="421351"/>
            <a:chOff x="-5254775" y="3631325"/>
            <a:chExt cx="296950" cy="292625"/>
          </a:xfrm>
        </p:grpSpPr>
        <p:sp>
          <p:nvSpPr>
            <p:cNvPr id="8993" name="Google Shape;8993;p100"/>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100"/>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100"/>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100"/>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100"/>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100"/>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100"/>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0" name="Google Shape;9000;p100"/>
          <p:cNvGrpSpPr/>
          <p:nvPr/>
        </p:nvGrpSpPr>
        <p:grpSpPr>
          <a:xfrm>
            <a:off x="3032265" y="2756270"/>
            <a:ext cx="419659" cy="420775"/>
            <a:chOff x="-5251625" y="3991275"/>
            <a:chExt cx="291450" cy="292225"/>
          </a:xfrm>
        </p:grpSpPr>
        <p:sp>
          <p:nvSpPr>
            <p:cNvPr id="9001" name="Google Shape;9001;p100"/>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100"/>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100"/>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100"/>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100"/>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6" name="Google Shape;9006;p100"/>
          <p:cNvGrpSpPr/>
          <p:nvPr/>
        </p:nvGrpSpPr>
        <p:grpSpPr>
          <a:xfrm>
            <a:off x="5772848" y="1689240"/>
            <a:ext cx="319874" cy="419623"/>
            <a:chOff x="-3365275" y="3253275"/>
            <a:chExt cx="222150" cy="291425"/>
          </a:xfrm>
        </p:grpSpPr>
        <p:sp>
          <p:nvSpPr>
            <p:cNvPr id="9007" name="Google Shape;9007;p100"/>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100"/>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9" name="Google Shape;9009;p100"/>
          <p:cNvGrpSpPr/>
          <p:nvPr/>
        </p:nvGrpSpPr>
        <p:grpSpPr>
          <a:xfrm>
            <a:off x="5746786" y="2204058"/>
            <a:ext cx="371998" cy="421927"/>
            <a:chOff x="-3383375" y="3611625"/>
            <a:chExt cx="258350" cy="293025"/>
          </a:xfrm>
        </p:grpSpPr>
        <p:sp>
          <p:nvSpPr>
            <p:cNvPr id="9010" name="Google Shape;9010;p100"/>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100"/>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2" name="Google Shape;9012;p100"/>
          <p:cNvGrpSpPr/>
          <p:nvPr/>
        </p:nvGrpSpPr>
        <p:grpSpPr>
          <a:xfrm>
            <a:off x="5809135" y="2756826"/>
            <a:ext cx="271097" cy="419659"/>
            <a:chOff x="-3347950" y="3971575"/>
            <a:chExt cx="188275" cy="291450"/>
          </a:xfrm>
        </p:grpSpPr>
        <p:sp>
          <p:nvSpPr>
            <p:cNvPr id="9013" name="Google Shape;9013;p100"/>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100"/>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100"/>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6" name="Google Shape;9016;p100"/>
          <p:cNvGrpSpPr/>
          <p:nvPr/>
        </p:nvGrpSpPr>
        <p:grpSpPr>
          <a:xfrm>
            <a:off x="858994" y="3307061"/>
            <a:ext cx="371998" cy="421927"/>
            <a:chOff x="-1575775" y="3238300"/>
            <a:chExt cx="258350" cy="293025"/>
          </a:xfrm>
        </p:grpSpPr>
        <p:sp>
          <p:nvSpPr>
            <p:cNvPr id="9017" name="Google Shape;9017;p100"/>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100"/>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100"/>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100"/>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100"/>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2" name="Google Shape;9022;p100"/>
          <p:cNvGrpSpPr/>
          <p:nvPr/>
        </p:nvGrpSpPr>
        <p:grpSpPr>
          <a:xfrm>
            <a:off x="2503892" y="3309051"/>
            <a:ext cx="423079" cy="424159"/>
            <a:chOff x="-1591550" y="3597475"/>
            <a:chExt cx="293825" cy="294575"/>
          </a:xfrm>
        </p:grpSpPr>
        <p:sp>
          <p:nvSpPr>
            <p:cNvPr id="9023" name="Google Shape;9023;p100"/>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100"/>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100"/>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6" name="Google Shape;9026;p100"/>
          <p:cNvGrpSpPr/>
          <p:nvPr/>
        </p:nvGrpSpPr>
        <p:grpSpPr>
          <a:xfrm>
            <a:off x="4153362" y="3318663"/>
            <a:ext cx="421927" cy="399248"/>
            <a:chOff x="-1592325" y="3957400"/>
            <a:chExt cx="293025" cy="277275"/>
          </a:xfrm>
        </p:grpSpPr>
        <p:sp>
          <p:nvSpPr>
            <p:cNvPr id="9027" name="Google Shape;9027;p100"/>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100"/>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100"/>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100"/>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1" name="Google Shape;9031;p100"/>
          <p:cNvGrpSpPr/>
          <p:nvPr/>
        </p:nvGrpSpPr>
        <p:grpSpPr>
          <a:xfrm>
            <a:off x="3640232" y="3310744"/>
            <a:ext cx="369730" cy="420775"/>
            <a:chOff x="-778700" y="3612425"/>
            <a:chExt cx="256775" cy="292225"/>
          </a:xfrm>
        </p:grpSpPr>
        <p:sp>
          <p:nvSpPr>
            <p:cNvPr id="9032" name="Google Shape;9032;p100"/>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100"/>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100"/>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100"/>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100"/>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100"/>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8" name="Google Shape;9038;p100"/>
          <p:cNvGrpSpPr/>
          <p:nvPr/>
        </p:nvGrpSpPr>
        <p:grpSpPr>
          <a:xfrm>
            <a:off x="6111733" y="3828305"/>
            <a:ext cx="340731" cy="387641"/>
            <a:chOff x="7728464" y="1561258"/>
            <a:chExt cx="349719" cy="397866"/>
          </a:xfrm>
        </p:grpSpPr>
        <p:sp>
          <p:nvSpPr>
            <p:cNvPr id="9039" name="Google Shape;9039;p100"/>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100"/>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1" name="Google Shape;9041;p100"/>
          <p:cNvGrpSpPr/>
          <p:nvPr/>
        </p:nvGrpSpPr>
        <p:grpSpPr>
          <a:xfrm>
            <a:off x="4034702" y="3828305"/>
            <a:ext cx="387681" cy="387641"/>
            <a:chOff x="5611350" y="1561258"/>
            <a:chExt cx="397907" cy="397866"/>
          </a:xfrm>
        </p:grpSpPr>
        <p:sp>
          <p:nvSpPr>
            <p:cNvPr id="9042" name="Google Shape;9042;p100"/>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100"/>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100"/>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100"/>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6" name="Google Shape;9046;p100"/>
          <p:cNvGrpSpPr/>
          <p:nvPr/>
        </p:nvGrpSpPr>
        <p:grpSpPr>
          <a:xfrm>
            <a:off x="4553987" y="3925571"/>
            <a:ext cx="387610" cy="193109"/>
            <a:chOff x="6140660" y="1661097"/>
            <a:chExt cx="397835" cy="198202"/>
          </a:xfrm>
        </p:grpSpPr>
        <p:sp>
          <p:nvSpPr>
            <p:cNvPr id="9047" name="Google Shape;9047;p100"/>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100"/>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100"/>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100"/>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1" name="Google Shape;9051;p100"/>
          <p:cNvGrpSpPr/>
          <p:nvPr/>
        </p:nvGrpSpPr>
        <p:grpSpPr>
          <a:xfrm>
            <a:off x="5073202" y="3828305"/>
            <a:ext cx="387681" cy="387641"/>
            <a:chOff x="6669907" y="1561258"/>
            <a:chExt cx="397907" cy="397866"/>
          </a:xfrm>
        </p:grpSpPr>
        <p:sp>
          <p:nvSpPr>
            <p:cNvPr id="9052" name="Google Shape;9052;p100"/>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100"/>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100"/>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100"/>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100"/>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7" name="Google Shape;9057;p100"/>
          <p:cNvGrpSpPr/>
          <p:nvPr/>
        </p:nvGrpSpPr>
        <p:grpSpPr>
          <a:xfrm>
            <a:off x="1958433" y="3885842"/>
            <a:ext cx="387681" cy="272572"/>
            <a:chOff x="3386036" y="1746339"/>
            <a:chExt cx="397907" cy="279762"/>
          </a:xfrm>
        </p:grpSpPr>
        <p:sp>
          <p:nvSpPr>
            <p:cNvPr id="9058" name="Google Shape;9058;p100"/>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100"/>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0" name="Google Shape;9060;p100"/>
          <p:cNvGrpSpPr/>
          <p:nvPr/>
        </p:nvGrpSpPr>
        <p:grpSpPr>
          <a:xfrm>
            <a:off x="2996130" y="3828288"/>
            <a:ext cx="387681" cy="387681"/>
            <a:chOff x="4417380" y="1687279"/>
            <a:chExt cx="397907" cy="397907"/>
          </a:xfrm>
        </p:grpSpPr>
        <p:sp>
          <p:nvSpPr>
            <p:cNvPr id="9061" name="Google Shape;9061;p100"/>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100"/>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3" name="Google Shape;9063;p100"/>
          <p:cNvGrpSpPr/>
          <p:nvPr/>
        </p:nvGrpSpPr>
        <p:grpSpPr>
          <a:xfrm>
            <a:off x="7942611" y="3308537"/>
            <a:ext cx="387661" cy="387661"/>
            <a:chOff x="2869999" y="1687279"/>
            <a:chExt cx="397887" cy="397887"/>
          </a:xfrm>
        </p:grpSpPr>
        <p:sp>
          <p:nvSpPr>
            <p:cNvPr id="9064" name="Google Shape;9064;p100"/>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100"/>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6" name="Google Shape;9066;p100"/>
          <p:cNvGrpSpPr/>
          <p:nvPr/>
        </p:nvGrpSpPr>
        <p:grpSpPr>
          <a:xfrm>
            <a:off x="2477718" y="3828664"/>
            <a:ext cx="386807" cy="386929"/>
            <a:chOff x="3902887" y="1687655"/>
            <a:chExt cx="397010" cy="397135"/>
          </a:xfrm>
        </p:grpSpPr>
        <p:sp>
          <p:nvSpPr>
            <p:cNvPr id="9067" name="Google Shape;9067;p100"/>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100"/>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9" name="Google Shape;9069;p100"/>
          <p:cNvGrpSpPr/>
          <p:nvPr/>
        </p:nvGrpSpPr>
        <p:grpSpPr>
          <a:xfrm>
            <a:off x="3515416" y="3828344"/>
            <a:ext cx="387681" cy="387681"/>
            <a:chOff x="4933458" y="1687279"/>
            <a:chExt cx="397907" cy="397907"/>
          </a:xfrm>
        </p:grpSpPr>
        <p:sp>
          <p:nvSpPr>
            <p:cNvPr id="9070" name="Google Shape;9070;p100"/>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100"/>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2" name="Google Shape;9072;p100"/>
          <p:cNvGrpSpPr/>
          <p:nvPr/>
        </p:nvGrpSpPr>
        <p:grpSpPr>
          <a:xfrm>
            <a:off x="6348367" y="3308537"/>
            <a:ext cx="387661" cy="387661"/>
            <a:chOff x="1379798" y="1723250"/>
            <a:chExt cx="397887" cy="397887"/>
          </a:xfrm>
        </p:grpSpPr>
        <p:sp>
          <p:nvSpPr>
            <p:cNvPr id="9073" name="Google Shape;9073;p100"/>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100"/>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100"/>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100"/>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7" name="Google Shape;9077;p100"/>
          <p:cNvGrpSpPr/>
          <p:nvPr/>
        </p:nvGrpSpPr>
        <p:grpSpPr>
          <a:xfrm>
            <a:off x="5286246" y="3308537"/>
            <a:ext cx="387681" cy="387661"/>
            <a:chOff x="266768" y="1721375"/>
            <a:chExt cx="397907" cy="397887"/>
          </a:xfrm>
        </p:grpSpPr>
        <p:sp>
          <p:nvSpPr>
            <p:cNvPr id="9078" name="Google Shape;9078;p10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10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0" name="Google Shape;9080;p100"/>
          <p:cNvGrpSpPr/>
          <p:nvPr/>
        </p:nvGrpSpPr>
        <p:grpSpPr>
          <a:xfrm>
            <a:off x="5817327" y="3308537"/>
            <a:ext cx="387641" cy="387661"/>
            <a:chOff x="864491" y="1723250"/>
            <a:chExt cx="397866" cy="397887"/>
          </a:xfrm>
        </p:grpSpPr>
        <p:sp>
          <p:nvSpPr>
            <p:cNvPr id="9081" name="Google Shape;9081;p10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10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10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84" name="Google Shape;9084;p100"/>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85" name="Google Shape;9085;p100"/>
          <p:cNvGrpSpPr/>
          <p:nvPr/>
        </p:nvGrpSpPr>
        <p:grpSpPr>
          <a:xfrm>
            <a:off x="7411672" y="3308924"/>
            <a:ext cx="387539" cy="386888"/>
            <a:chOff x="2408992" y="1722875"/>
            <a:chExt cx="397761" cy="397093"/>
          </a:xfrm>
        </p:grpSpPr>
        <p:sp>
          <p:nvSpPr>
            <p:cNvPr id="9086" name="Google Shape;9086;p100"/>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100"/>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8" name="Google Shape;9088;p100"/>
          <p:cNvGrpSpPr/>
          <p:nvPr/>
        </p:nvGrpSpPr>
        <p:grpSpPr>
          <a:xfrm>
            <a:off x="6584154" y="3827060"/>
            <a:ext cx="388966" cy="388966"/>
            <a:chOff x="1190625" y="238125"/>
            <a:chExt cx="5235075" cy="5235075"/>
          </a:xfrm>
        </p:grpSpPr>
        <p:sp>
          <p:nvSpPr>
            <p:cNvPr id="9089" name="Google Shape;9089;p100"/>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100"/>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1" name="Google Shape;9091;p100"/>
          <p:cNvGrpSpPr/>
          <p:nvPr/>
        </p:nvGrpSpPr>
        <p:grpSpPr>
          <a:xfrm>
            <a:off x="5592488" y="3828305"/>
            <a:ext cx="387641" cy="387641"/>
            <a:chOff x="7199196" y="1561258"/>
            <a:chExt cx="397866" cy="397866"/>
          </a:xfrm>
        </p:grpSpPr>
        <p:sp>
          <p:nvSpPr>
            <p:cNvPr id="9092" name="Google Shape;9092;p100"/>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100"/>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100"/>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95" name="Google Shape;9095;p100"/>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099"/>
        <p:cNvGrpSpPr/>
        <p:nvPr/>
      </p:nvGrpSpPr>
      <p:grpSpPr>
        <a:xfrm>
          <a:off x="0" y="0"/>
          <a:ext cx="0" cy="0"/>
          <a:chOff x="0" y="0"/>
          <a:chExt cx="0" cy="0"/>
        </a:xfrm>
      </p:grpSpPr>
      <p:sp>
        <p:nvSpPr>
          <p:cNvPr id="9100" name="Google Shape;9100;p101"/>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Premium infographics...</a:t>
            </a:r>
            <a:endParaRPr sz="2400">
              <a:solidFill>
                <a:srgbClr val="FFFFFF"/>
              </a:solidFill>
            </a:endParaRPr>
          </a:p>
          <a:p>
            <a:pPr marL="0" lvl="0" indent="0" algn="ctr" rtl="0">
              <a:spcBef>
                <a:spcPts val="0"/>
              </a:spcBef>
              <a:spcAft>
                <a:spcPts val="0"/>
              </a:spcAft>
              <a:buNone/>
            </a:pPr>
            <a:endParaRPr sz="2400">
              <a:solidFill>
                <a:srgbClr val="FFFFFF"/>
              </a:solidFill>
            </a:endParaRPr>
          </a:p>
        </p:txBody>
      </p:sp>
      <p:sp>
        <p:nvSpPr>
          <p:cNvPr id="9101" name="Google Shape;9101;p101"/>
          <p:cNvSpPr/>
          <p:nvPr/>
        </p:nvSpPr>
        <p:spPr>
          <a:xfrm>
            <a:off x="6796005" y="3658439"/>
            <a:ext cx="343251" cy="386661"/>
          </a:xfrm>
          <a:custGeom>
            <a:avLst/>
            <a:gdLst/>
            <a:ahLst/>
            <a:cxnLst/>
            <a:rect l="l" t="t" r="r" b="b"/>
            <a:pathLst>
              <a:path w="19539" h="22010" extrusionOk="0">
                <a:moveTo>
                  <a:pt x="9761" y="1"/>
                </a:moveTo>
                <a:cubicBezTo>
                  <a:pt x="9461" y="1"/>
                  <a:pt x="9164" y="80"/>
                  <a:pt x="8902" y="240"/>
                </a:cubicBezTo>
                <a:lnTo>
                  <a:pt x="867" y="4874"/>
                </a:lnTo>
                <a:cubicBezTo>
                  <a:pt x="342" y="5171"/>
                  <a:pt x="0" y="5741"/>
                  <a:pt x="0" y="6380"/>
                </a:cubicBezTo>
                <a:lnTo>
                  <a:pt x="0" y="15647"/>
                </a:lnTo>
                <a:cubicBezTo>
                  <a:pt x="0" y="16264"/>
                  <a:pt x="342" y="16834"/>
                  <a:pt x="867" y="17154"/>
                </a:cubicBezTo>
                <a:lnTo>
                  <a:pt x="8902" y="21787"/>
                </a:lnTo>
                <a:cubicBezTo>
                  <a:pt x="9164" y="21936"/>
                  <a:pt x="9461" y="22010"/>
                  <a:pt x="9761" y="22010"/>
                </a:cubicBezTo>
                <a:cubicBezTo>
                  <a:pt x="10060" y="22010"/>
                  <a:pt x="10363" y="21936"/>
                  <a:pt x="10637" y="21787"/>
                </a:cubicBezTo>
                <a:lnTo>
                  <a:pt x="18671" y="17154"/>
                </a:lnTo>
                <a:cubicBezTo>
                  <a:pt x="19196" y="16834"/>
                  <a:pt x="19539" y="16264"/>
                  <a:pt x="19539" y="15647"/>
                </a:cubicBezTo>
                <a:lnTo>
                  <a:pt x="19539" y="6380"/>
                </a:lnTo>
                <a:cubicBezTo>
                  <a:pt x="19539" y="5741"/>
                  <a:pt x="19196" y="5171"/>
                  <a:pt x="18671" y="4874"/>
                </a:cubicBezTo>
                <a:lnTo>
                  <a:pt x="10637" y="240"/>
                </a:lnTo>
                <a:cubicBezTo>
                  <a:pt x="10363" y="80"/>
                  <a:pt x="10060" y="1"/>
                  <a:pt x="9761" y="1"/>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02" name="Google Shape;9102;p101"/>
          <p:cNvGrpSpPr/>
          <p:nvPr/>
        </p:nvGrpSpPr>
        <p:grpSpPr>
          <a:xfrm>
            <a:off x="6869704" y="3731340"/>
            <a:ext cx="201221" cy="201192"/>
            <a:chOff x="583100" y="3982600"/>
            <a:chExt cx="296175" cy="296175"/>
          </a:xfrm>
        </p:grpSpPr>
        <p:sp>
          <p:nvSpPr>
            <p:cNvPr id="9103" name="Google Shape;9103;p101"/>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101"/>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101"/>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101"/>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101"/>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101"/>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101"/>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10" name="Google Shape;9110;p101"/>
          <p:cNvSpPr/>
          <p:nvPr/>
        </p:nvSpPr>
        <p:spPr>
          <a:xfrm>
            <a:off x="5244198" y="3658334"/>
            <a:ext cx="342847" cy="386678"/>
          </a:xfrm>
          <a:custGeom>
            <a:avLst/>
            <a:gdLst/>
            <a:ahLst/>
            <a:cxnLst/>
            <a:rect l="l" t="t" r="r" b="b"/>
            <a:pathLst>
              <a:path w="19516" h="22011" extrusionOk="0">
                <a:moveTo>
                  <a:pt x="9758" y="1"/>
                </a:moveTo>
                <a:cubicBezTo>
                  <a:pt x="9456" y="1"/>
                  <a:pt x="9153" y="75"/>
                  <a:pt x="8879" y="223"/>
                </a:cubicBezTo>
                <a:lnTo>
                  <a:pt x="868" y="4857"/>
                </a:lnTo>
                <a:cubicBezTo>
                  <a:pt x="320" y="5177"/>
                  <a:pt x="0" y="5747"/>
                  <a:pt x="0" y="6363"/>
                </a:cubicBezTo>
                <a:lnTo>
                  <a:pt x="0" y="15630"/>
                </a:lnTo>
                <a:cubicBezTo>
                  <a:pt x="0" y="16247"/>
                  <a:pt x="320" y="16817"/>
                  <a:pt x="868" y="17137"/>
                </a:cubicBezTo>
                <a:lnTo>
                  <a:pt x="8879" y="21770"/>
                </a:lnTo>
                <a:cubicBezTo>
                  <a:pt x="9153" y="21930"/>
                  <a:pt x="9456" y="22010"/>
                  <a:pt x="9758" y="22010"/>
                </a:cubicBezTo>
                <a:cubicBezTo>
                  <a:pt x="10060" y="22010"/>
                  <a:pt x="10363" y="21930"/>
                  <a:pt x="10637" y="21770"/>
                </a:cubicBezTo>
                <a:lnTo>
                  <a:pt x="18648" y="17137"/>
                </a:lnTo>
                <a:cubicBezTo>
                  <a:pt x="19196" y="16817"/>
                  <a:pt x="19516" y="16247"/>
                  <a:pt x="19516" y="15630"/>
                </a:cubicBezTo>
                <a:lnTo>
                  <a:pt x="19516" y="6363"/>
                </a:lnTo>
                <a:cubicBezTo>
                  <a:pt x="19516" y="5747"/>
                  <a:pt x="19196" y="5177"/>
                  <a:pt x="18648" y="4857"/>
                </a:cubicBezTo>
                <a:lnTo>
                  <a:pt x="10637" y="223"/>
                </a:lnTo>
                <a:cubicBezTo>
                  <a:pt x="10363" y="75"/>
                  <a:pt x="10060" y="1"/>
                  <a:pt x="9758" y="1"/>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101"/>
          <p:cNvSpPr/>
          <p:nvPr/>
        </p:nvSpPr>
        <p:spPr>
          <a:xfrm>
            <a:off x="6007260" y="1662350"/>
            <a:ext cx="342865" cy="386555"/>
          </a:xfrm>
          <a:custGeom>
            <a:avLst/>
            <a:gdLst/>
            <a:ahLst/>
            <a:cxnLst/>
            <a:rect l="l" t="t" r="r" b="b"/>
            <a:pathLst>
              <a:path w="19517" h="22004" extrusionOk="0">
                <a:moveTo>
                  <a:pt x="9759" y="0"/>
                </a:moveTo>
                <a:cubicBezTo>
                  <a:pt x="9456" y="0"/>
                  <a:pt x="9154" y="80"/>
                  <a:pt x="8880" y="240"/>
                </a:cubicBezTo>
                <a:lnTo>
                  <a:pt x="868" y="4851"/>
                </a:lnTo>
                <a:cubicBezTo>
                  <a:pt x="320" y="5170"/>
                  <a:pt x="1" y="5741"/>
                  <a:pt x="1" y="6380"/>
                </a:cubicBezTo>
                <a:lnTo>
                  <a:pt x="1" y="15624"/>
                </a:lnTo>
                <a:cubicBezTo>
                  <a:pt x="1" y="16263"/>
                  <a:pt x="320" y="16834"/>
                  <a:pt x="868" y="17131"/>
                </a:cubicBezTo>
                <a:lnTo>
                  <a:pt x="8880" y="21764"/>
                </a:lnTo>
                <a:cubicBezTo>
                  <a:pt x="9154" y="21924"/>
                  <a:pt x="9456" y="22004"/>
                  <a:pt x="9759" y="22004"/>
                </a:cubicBezTo>
                <a:cubicBezTo>
                  <a:pt x="10061" y="22004"/>
                  <a:pt x="10363" y="21924"/>
                  <a:pt x="10637" y="21764"/>
                </a:cubicBezTo>
                <a:lnTo>
                  <a:pt x="18649" y="17131"/>
                </a:lnTo>
                <a:cubicBezTo>
                  <a:pt x="19197" y="16834"/>
                  <a:pt x="19516" y="16263"/>
                  <a:pt x="19516" y="15624"/>
                </a:cubicBezTo>
                <a:lnTo>
                  <a:pt x="19516" y="6380"/>
                </a:lnTo>
                <a:cubicBezTo>
                  <a:pt x="19516" y="5741"/>
                  <a:pt x="19197" y="5170"/>
                  <a:pt x="18649" y="4851"/>
                </a:cubicBezTo>
                <a:lnTo>
                  <a:pt x="10637" y="240"/>
                </a:lnTo>
                <a:cubicBezTo>
                  <a:pt x="10363" y="80"/>
                  <a:pt x="10061" y="0"/>
                  <a:pt x="9759"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12" name="Google Shape;9112;p101"/>
          <p:cNvGrpSpPr/>
          <p:nvPr/>
        </p:nvGrpSpPr>
        <p:grpSpPr>
          <a:xfrm>
            <a:off x="6078082" y="1755032"/>
            <a:ext cx="201221" cy="201192"/>
            <a:chOff x="3497300" y="3227275"/>
            <a:chExt cx="296175" cy="296175"/>
          </a:xfrm>
        </p:grpSpPr>
        <p:sp>
          <p:nvSpPr>
            <p:cNvPr id="9113" name="Google Shape;9113;p101"/>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101"/>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101"/>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101"/>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101"/>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101"/>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101"/>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101"/>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1" name="Google Shape;9121;p101"/>
          <p:cNvSpPr/>
          <p:nvPr/>
        </p:nvSpPr>
        <p:spPr>
          <a:xfrm>
            <a:off x="7585137" y="1662350"/>
            <a:ext cx="342847" cy="386555"/>
          </a:xfrm>
          <a:custGeom>
            <a:avLst/>
            <a:gdLst/>
            <a:ahLst/>
            <a:cxnLst/>
            <a:rect l="l" t="t" r="r" b="b"/>
            <a:pathLst>
              <a:path w="19516" h="22004" extrusionOk="0">
                <a:moveTo>
                  <a:pt x="9758" y="0"/>
                </a:moveTo>
                <a:cubicBezTo>
                  <a:pt x="9456" y="0"/>
                  <a:pt x="9153" y="80"/>
                  <a:pt x="8879" y="240"/>
                </a:cubicBezTo>
                <a:lnTo>
                  <a:pt x="868" y="4851"/>
                </a:lnTo>
                <a:cubicBezTo>
                  <a:pt x="320" y="5170"/>
                  <a:pt x="0" y="5741"/>
                  <a:pt x="0" y="6380"/>
                </a:cubicBezTo>
                <a:lnTo>
                  <a:pt x="0" y="15624"/>
                </a:lnTo>
                <a:cubicBezTo>
                  <a:pt x="0" y="16263"/>
                  <a:pt x="320" y="16834"/>
                  <a:pt x="868" y="17131"/>
                </a:cubicBezTo>
                <a:lnTo>
                  <a:pt x="8879" y="21764"/>
                </a:lnTo>
                <a:cubicBezTo>
                  <a:pt x="9153" y="21924"/>
                  <a:pt x="9456" y="22004"/>
                  <a:pt x="9758" y="22004"/>
                </a:cubicBezTo>
                <a:cubicBezTo>
                  <a:pt x="10061" y="22004"/>
                  <a:pt x="10363" y="21924"/>
                  <a:pt x="10637" y="21764"/>
                </a:cubicBezTo>
                <a:lnTo>
                  <a:pt x="18649" y="17131"/>
                </a:lnTo>
                <a:cubicBezTo>
                  <a:pt x="19196" y="16834"/>
                  <a:pt x="19516" y="16263"/>
                  <a:pt x="19516" y="15624"/>
                </a:cubicBezTo>
                <a:lnTo>
                  <a:pt x="19516" y="6380"/>
                </a:lnTo>
                <a:cubicBezTo>
                  <a:pt x="19516" y="5741"/>
                  <a:pt x="19196" y="5170"/>
                  <a:pt x="18649" y="4851"/>
                </a:cubicBezTo>
                <a:lnTo>
                  <a:pt x="10637" y="240"/>
                </a:lnTo>
                <a:cubicBezTo>
                  <a:pt x="10363" y="80"/>
                  <a:pt x="10061" y="0"/>
                  <a:pt x="9758"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22" name="Google Shape;9122;p101"/>
          <p:cNvGrpSpPr/>
          <p:nvPr/>
        </p:nvGrpSpPr>
        <p:grpSpPr>
          <a:xfrm>
            <a:off x="7655950" y="1754675"/>
            <a:ext cx="201221" cy="201905"/>
            <a:chOff x="4991425" y="3234750"/>
            <a:chExt cx="296175" cy="297225"/>
          </a:xfrm>
        </p:grpSpPr>
        <p:sp>
          <p:nvSpPr>
            <p:cNvPr id="9123" name="Google Shape;9123;p101"/>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101"/>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101"/>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101"/>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101"/>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101"/>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9" name="Google Shape;9129;p101"/>
          <p:cNvSpPr/>
          <p:nvPr/>
        </p:nvSpPr>
        <p:spPr>
          <a:xfrm>
            <a:off x="1998713" y="3559838"/>
            <a:ext cx="724194" cy="588011"/>
          </a:xfrm>
          <a:custGeom>
            <a:avLst/>
            <a:gdLst/>
            <a:ahLst/>
            <a:cxnLst/>
            <a:rect l="l" t="t" r="r" b="b"/>
            <a:pathLst>
              <a:path w="46542" h="37796" extrusionOk="0">
                <a:moveTo>
                  <a:pt x="7544" y="0"/>
                </a:moveTo>
                <a:cubicBezTo>
                  <a:pt x="3384" y="0"/>
                  <a:pt x="0" y="3384"/>
                  <a:pt x="0" y="7569"/>
                </a:cubicBezTo>
                <a:lnTo>
                  <a:pt x="0" y="30226"/>
                </a:lnTo>
                <a:cubicBezTo>
                  <a:pt x="0" y="34412"/>
                  <a:pt x="3384" y="37795"/>
                  <a:pt x="7544" y="37795"/>
                </a:cubicBezTo>
                <a:lnTo>
                  <a:pt x="38998" y="37795"/>
                </a:lnTo>
                <a:cubicBezTo>
                  <a:pt x="43184" y="37795"/>
                  <a:pt x="46542" y="34412"/>
                  <a:pt x="46542" y="30226"/>
                </a:cubicBezTo>
                <a:lnTo>
                  <a:pt x="46542" y="7569"/>
                </a:lnTo>
                <a:cubicBezTo>
                  <a:pt x="46542" y="3384"/>
                  <a:pt x="43184"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101"/>
          <p:cNvSpPr/>
          <p:nvPr/>
        </p:nvSpPr>
        <p:spPr>
          <a:xfrm>
            <a:off x="2949013" y="3559838"/>
            <a:ext cx="724598" cy="588011"/>
          </a:xfrm>
          <a:custGeom>
            <a:avLst/>
            <a:gdLst/>
            <a:ahLst/>
            <a:cxnLst/>
            <a:rect l="l" t="t" r="r" b="b"/>
            <a:pathLst>
              <a:path w="46568" h="37796" extrusionOk="0">
                <a:moveTo>
                  <a:pt x="7544" y="0"/>
                </a:moveTo>
                <a:cubicBezTo>
                  <a:pt x="3384" y="0"/>
                  <a:pt x="0" y="3384"/>
                  <a:pt x="0" y="7569"/>
                </a:cubicBezTo>
                <a:lnTo>
                  <a:pt x="0" y="30226"/>
                </a:lnTo>
                <a:cubicBezTo>
                  <a:pt x="0" y="34412"/>
                  <a:pt x="3384" y="37795"/>
                  <a:pt x="7544" y="37795"/>
                </a:cubicBezTo>
                <a:lnTo>
                  <a:pt x="38998" y="37795"/>
                </a:lnTo>
                <a:cubicBezTo>
                  <a:pt x="43184" y="37795"/>
                  <a:pt x="46567" y="34412"/>
                  <a:pt x="46567" y="30226"/>
                </a:cubicBezTo>
                <a:lnTo>
                  <a:pt x="46567" y="7569"/>
                </a:lnTo>
                <a:cubicBezTo>
                  <a:pt x="46567" y="3384"/>
                  <a:pt x="43184"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101"/>
          <p:cNvSpPr/>
          <p:nvPr/>
        </p:nvSpPr>
        <p:spPr>
          <a:xfrm>
            <a:off x="1048453" y="3559838"/>
            <a:ext cx="724194" cy="588011"/>
          </a:xfrm>
          <a:custGeom>
            <a:avLst/>
            <a:gdLst/>
            <a:ahLst/>
            <a:cxnLst/>
            <a:rect l="l" t="t" r="r" b="b"/>
            <a:pathLst>
              <a:path w="46542" h="37796" extrusionOk="0">
                <a:moveTo>
                  <a:pt x="7544" y="0"/>
                </a:moveTo>
                <a:cubicBezTo>
                  <a:pt x="3384" y="0"/>
                  <a:pt x="0" y="3384"/>
                  <a:pt x="0" y="7569"/>
                </a:cubicBezTo>
                <a:lnTo>
                  <a:pt x="0" y="30226"/>
                </a:lnTo>
                <a:cubicBezTo>
                  <a:pt x="0" y="34412"/>
                  <a:pt x="3384" y="37795"/>
                  <a:pt x="7544" y="37795"/>
                </a:cubicBezTo>
                <a:lnTo>
                  <a:pt x="38998" y="37795"/>
                </a:lnTo>
                <a:cubicBezTo>
                  <a:pt x="43158" y="37795"/>
                  <a:pt x="46542" y="34412"/>
                  <a:pt x="46542" y="30226"/>
                </a:cubicBezTo>
                <a:lnTo>
                  <a:pt x="46542" y="7569"/>
                </a:lnTo>
                <a:cubicBezTo>
                  <a:pt x="46542" y="3384"/>
                  <a:pt x="43158"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32" name="Google Shape;9132;p101"/>
          <p:cNvGrpSpPr/>
          <p:nvPr/>
        </p:nvGrpSpPr>
        <p:grpSpPr>
          <a:xfrm>
            <a:off x="3214959" y="3616099"/>
            <a:ext cx="197356" cy="197404"/>
            <a:chOff x="4456875" y="1435075"/>
            <a:chExt cx="481825" cy="481825"/>
          </a:xfrm>
        </p:grpSpPr>
        <p:sp>
          <p:nvSpPr>
            <p:cNvPr id="9133" name="Google Shape;9133;p101"/>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34" name="Google Shape;9134;p101"/>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35" name="Google Shape;9135;p101"/>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36" name="Google Shape;9136;p101"/>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37" name="Google Shape;9137;p101"/>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38" name="Google Shape;9138;p101"/>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39" name="Google Shape;9139;p101"/>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40" name="Google Shape;9140;p101"/>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41" name="Google Shape;9141;p101"/>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42" name="Google Shape;9142;p101"/>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43" name="Google Shape;9143;p101"/>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44" name="Google Shape;9144;p101"/>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45" name="Google Shape;9145;p101"/>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46" name="Google Shape;9146;p101"/>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47" name="Google Shape;9147;p101"/>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48" name="Google Shape;9148;p101"/>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49" name="Google Shape;9149;p101"/>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50" name="Google Shape;9150;p101"/>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51" name="Google Shape;9151;p101"/>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52" name="Google Shape;9152;p101"/>
          <p:cNvGrpSpPr/>
          <p:nvPr/>
        </p:nvGrpSpPr>
        <p:grpSpPr>
          <a:xfrm>
            <a:off x="1310190" y="3616094"/>
            <a:ext cx="199291" cy="197414"/>
            <a:chOff x="5049725" y="1435050"/>
            <a:chExt cx="486550" cy="481850"/>
          </a:xfrm>
        </p:grpSpPr>
        <p:sp>
          <p:nvSpPr>
            <p:cNvPr id="9153" name="Google Shape;9153;p101"/>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54" name="Google Shape;9154;p101"/>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55" name="Google Shape;9155;p101"/>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56" name="Google Shape;9156;p101"/>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157" name="Google Shape;9157;p101"/>
          <p:cNvGrpSpPr/>
          <p:nvPr/>
        </p:nvGrpSpPr>
        <p:grpSpPr>
          <a:xfrm>
            <a:off x="2263986" y="3617981"/>
            <a:ext cx="193649" cy="193696"/>
            <a:chOff x="6239925" y="2032450"/>
            <a:chExt cx="472775" cy="472775"/>
          </a:xfrm>
        </p:grpSpPr>
        <p:sp>
          <p:nvSpPr>
            <p:cNvPr id="9158" name="Google Shape;9158;p101"/>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59" name="Google Shape;9159;p101"/>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160" name="Google Shape;9160;p101"/>
          <p:cNvSpPr/>
          <p:nvPr/>
        </p:nvSpPr>
        <p:spPr>
          <a:xfrm>
            <a:off x="1048453" y="1559475"/>
            <a:ext cx="724194" cy="587996"/>
          </a:xfrm>
          <a:custGeom>
            <a:avLst/>
            <a:gdLst/>
            <a:ahLst/>
            <a:cxnLst/>
            <a:rect l="l" t="t" r="r" b="b"/>
            <a:pathLst>
              <a:path w="46542" h="37795" extrusionOk="0">
                <a:moveTo>
                  <a:pt x="7544" y="0"/>
                </a:moveTo>
                <a:cubicBezTo>
                  <a:pt x="3384" y="0"/>
                  <a:pt x="0" y="3384"/>
                  <a:pt x="0" y="7569"/>
                </a:cubicBezTo>
                <a:lnTo>
                  <a:pt x="0" y="30226"/>
                </a:lnTo>
                <a:cubicBezTo>
                  <a:pt x="0" y="34412"/>
                  <a:pt x="3384" y="37795"/>
                  <a:pt x="7544" y="37795"/>
                </a:cubicBezTo>
                <a:lnTo>
                  <a:pt x="38998" y="37795"/>
                </a:lnTo>
                <a:cubicBezTo>
                  <a:pt x="43158" y="37795"/>
                  <a:pt x="46542" y="34412"/>
                  <a:pt x="46542" y="30226"/>
                </a:cubicBezTo>
                <a:lnTo>
                  <a:pt x="46542" y="7569"/>
                </a:lnTo>
                <a:cubicBezTo>
                  <a:pt x="46542" y="3384"/>
                  <a:pt x="43158"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61" name="Google Shape;9161;p101"/>
          <p:cNvGrpSpPr/>
          <p:nvPr/>
        </p:nvGrpSpPr>
        <p:grpSpPr>
          <a:xfrm>
            <a:off x="1312952" y="1620834"/>
            <a:ext cx="197386" cy="197404"/>
            <a:chOff x="2685825" y="840375"/>
            <a:chExt cx="481900" cy="481825"/>
          </a:xfrm>
        </p:grpSpPr>
        <p:sp>
          <p:nvSpPr>
            <p:cNvPr id="9162" name="Google Shape;9162;p101"/>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63" name="Google Shape;9163;p101"/>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164" name="Google Shape;9164;p101"/>
          <p:cNvSpPr/>
          <p:nvPr/>
        </p:nvSpPr>
        <p:spPr>
          <a:xfrm>
            <a:off x="1998713" y="1559475"/>
            <a:ext cx="724194" cy="587996"/>
          </a:xfrm>
          <a:custGeom>
            <a:avLst/>
            <a:gdLst/>
            <a:ahLst/>
            <a:cxnLst/>
            <a:rect l="l" t="t" r="r" b="b"/>
            <a:pathLst>
              <a:path w="46542" h="37795" extrusionOk="0">
                <a:moveTo>
                  <a:pt x="7544" y="0"/>
                </a:moveTo>
                <a:cubicBezTo>
                  <a:pt x="3384" y="0"/>
                  <a:pt x="0" y="3384"/>
                  <a:pt x="0" y="7569"/>
                </a:cubicBezTo>
                <a:lnTo>
                  <a:pt x="0" y="30226"/>
                </a:lnTo>
                <a:cubicBezTo>
                  <a:pt x="0" y="34412"/>
                  <a:pt x="3384" y="37795"/>
                  <a:pt x="7544" y="37795"/>
                </a:cubicBezTo>
                <a:lnTo>
                  <a:pt x="38998" y="37795"/>
                </a:lnTo>
                <a:cubicBezTo>
                  <a:pt x="43184" y="37795"/>
                  <a:pt x="46542" y="34412"/>
                  <a:pt x="46542" y="30226"/>
                </a:cubicBezTo>
                <a:lnTo>
                  <a:pt x="46542" y="7569"/>
                </a:lnTo>
                <a:cubicBezTo>
                  <a:pt x="46542" y="3384"/>
                  <a:pt x="43184"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65" name="Google Shape;9165;p101"/>
          <p:cNvGrpSpPr/>
          <p:nvPr/>
        </p:nvGrpSpPr>
        <p:grpSpPr>
          <a:xfrm>
            <a:off x="2258881" y="1620650"/>
            <a:ext cx="203858" cy="197772"/>
            <a:chOff x="3270675" y="841800"/>
            <a:chExt cx="497700" cy="482725"/>
          </a:xfrm>
        </p:grpSpPr>
        <p:sp>
          <p:nvSpPr>
            <p:cNvPr id="9166" name="Google Shape;9166;p101"/>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67" name="Google Shape;9167;p101"/>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68" name="Google Shape;9168;p101"/>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169" name="Google Shape;9169;p101"/>
          <p:cNvSpPr/>
          <p:nvPr/>
        </p:nvSpPr>
        <p:spPr>
          <a:xfrm>
            <a:off x="2949013" y="1559475"/>
            <a:ext cx="724598" cy="587996"/>
          </a:xfrm>
          <a:custGeom>
            <a:avLst/>
            <a:gdLst/>
            <a:ahLst/>
            <a:cxnLst/>
            <a:rect l="l" t="t" r="r" b="b"/>
            <a:pathLst>
              <a:path w="46568" h="37795" extrusionOk="0">
                <a:moveTo>
                  <a:pt x="7544" y="0"/>
                </a:moveTo>
                <a:cubicBezTo>
                  <a:pt x="3384" y="0"/>
                  <a:pt x="0" y="3384"/>
                  <a:pt x="0" y="7569"/>
                </a:cubicBezTo>
                <a:lnTo>
                  <a:pt x="0" y="30226"/>
                </a:lnTo>
                <a:cubicBezTo>
                  <a:pt x="0" y="34412"/>
                  <a:pt x="3384" y="37795"/>
                  <a:pt x="7544" y="37795"/>
                </a:cubicBezTo>
                <a:lnTo>
                  <a:pt x="38998" y="37795"/>
                </a:lnTo>
                <a:cubicBezTo>
                  <a:pt x="43184" y="37795"/>
                  <a:pt x="46567" y="34412"/>
                  <a:pt x="46567" y="30226"/>
                </a:cubicBezTo>
                <a:lnTo>
                  <a:pt x="46567" y="7569"/>
                </a:lnTo>
                <a:cubicBezTo>
                  <a:pt x="46567" y="3384"/>
                  <a:pt x="43184" y="0"/>
                  <a:pt x="38998" y="0"/>
                </a:cubicBezTo>
                <a:close/>
              </a:path>
            </a:pathLst>
          </a:cu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70" name="Google Shape;9170;p101"/>
          <p:cNvGrpSpPr/>
          <p:nvPr/>
        </p:nvGrpSpPr>
        <p:grpSpPr>
          <a:xfrm>
            <a:off x="3214958" y="1620862"/>
            <a:ext cx="197356" cy="197404"/>
            <a:chOff x="3271200" y="1435075"/>
            <a:chExt cx="481825" cy="481825"/>
          </a:xfrm>
        </p:grpSpPr>
        <p:sp>
          <p:nvSpPr>
            <p:cNvPr id="9171" name="Google Shape;9171;p101"/>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72" name="Google Shape;9172;p101"/>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173" name="Google Shape;9173;p101"/>
          <p:cNvSpPr/>
          <p:nvPr/>
        </p:nvSpPr>
        <p:spPr>
          <a:xfrm>
            <a:off x="1504285" y="2586168"/>
            <a:ext cx="1713187" cy="534976"/>
          </a:xfrm>
          <a:custGeom>
            <a:avLst/>
            <a:gdLst/>
            <a:ahLst/>
            <a:cxnLst/>
            <a:rect l="l" t="t" r="r" b="b"/>
            <a:pathLst>
              <a:path w="110102" h="34387" extrusionOk="0">
                <a:moveTo>
                  <a:pt x="17194" y="1"/>
                </a:moveTo>
                <a:cubicBezTo>
                  <a:pt x="7695" y="1"/>
                  <a:pt x="1" y="7695"/>
                  <a:pt x="1" y="17194"/>
                </a:cubicBezTo>
                <a:cubicBezTo>
                  <a:pt x="1" y="26693"/>
                  <a:pt x="7695" y="34387"/>
                  <a:pt x="17194" y="34387"/>
                </a:cubicBezTo>
                <a:lnTo>
                  <a:pt x="92908" y="34387"/>
                </a:lnTo>
                <a:cubicBezTo>
                  <a:pt x="102407" y="34387"/>
                  <a:pt x="110102" y="26693"/>
                  <a:pt x="110102" y="17194"/>
                </a:cubicBezTo>
                <a:cubicBezTo>
                  <a:pt x="110102" y="7695"/>
                  <a:pt x="102407" y="1"/>
                  <a:pt x="92908" y="1"/>
                </a:cubicBezTo>
                <a:close/>
              </a:path>
            </a:pathLst>
          </a:cu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101"/>
          <p:cNvSpPr/>
          <p:nvPr/>
        </p:nvSpPr>
        <p:spPr>
          <a:xfrm>
            <a:off x="2653822" y="2482830"/>
            <a:ext cx="687939" cy="741642"/>
          </a:xfrm>
          <a:custGeom>
            <a:avLst/>
            <a:gdLst/>
            <a:ahLst/>
            <a:cxnLst/>
            <a:rect l="l" t="t" r="r" b="b"/>
            <a:pathLst>
              <a:path w="44212" h="47671" extrusionOk="0">
                <a:moveTo>
                  <a:pt x="1" y="1"/>
                </a:moveTo>
                <a:lnTo>
                  <a:pt x="1" y="1379"/>
                </a:lnTo>
                <a:lnTo>
                  <a:pt x="20352" y="1379"/>
                </a:lnTo>
                <a:cubicBezTo>
                  <a:pt x="32758" y="1379"/>
                  <a:pt x="42833" y="11455"/>
                  <a:pt x="42833" y="23836"/>
                </a:cubicBezTo>
                <a:cubicBezTo>
                  <a:pt x="42833" y="36217"/>
                  <a:pt x="32758" y="46292"/>
                  <a:pt x="20352" y="46292"/>
                </a:cubicBezTo>
                <a:lnTo>
                  <a:pt x="1" y="46292"/>
                </a:lnTo>
                <a:lnTo>
                  <a:pt x="1" y="47670"/>
                </a:lnTo>
                <a:lnTo>
                  <a:pt x="20352" y="47670"/>
                </a:lnTo>
                <a:cubicBezTo>
                  <a:pt x="33510" y="47670"/>
                  <a:pt x="44212" y="36969"/>
                  <a:pt x="44212" y="23836"/>
                </a:cubicBezTo>
                <a:cubicBezTo>
                  <a:pt x="44212" y="10678"/>
                  <a:pt x="33510" y="1"/>
                  <a:pt x="2035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101"/>
          <p:cNvSpPr/>
          <p:nvPr/>
        </p:nvSpPr>
        <p:spPr>
          <a:xfrm>
            <a:off x="1380284" y="2482830"/>
            <a:ext cx="687550" cy="741642"/>
          </a:xfrm>
          <a:custGeom>
            <a:avLst/>
            <a:gdLst/>
            <a:ahLst/>
            <a:cxnLst/>
            <a:rect l="l" t="t" r="r" b="b"/>
            <a:pathLst>
              <a:path w="44187" h="47671" extrusionOk="0">
                <a:moveTo>
                  <a:pt x="23835" y="1"/>
                </a:moveTo>
                <a:cubicBezTo>
                  <a:pt x="10677" y="1"/>
                  <a:pt x="1" y="10678"/>
                  <a:pt x="1" y="23836"/>
                </a:cubicBezTo>
                <a:cubicBezTo>
                  <a:pt x="1" y="36969"/>
                  <a:pt x="10677" y="47670"/>
                  <a:pt x="23835" y="47670"/>
                </a:cubicBezTo>
                <a:lnTo>
                  <a:pt x="44186" y="47670"/>
                </a:lnTo>
                <a:lnTo>
                  <a:pt x="44186" y="46292"/>
                </a:lnTo>
                <a:lnTo>
                  <a:pt x="23835" y="46292"/>
                </a:lnTo>
                <a:cubicBezTo>
                  <a:pt x="11454" y="46292"/>
                  <a:pt x="1379" y="36217"/>
                  <a:pt x="1379" y="23836"/>
                </a:cubicBezTo>
                <a:cubicBezTo>
                  <a:pt x="1379" y="11455"/>
                  <a:pt x="11454" y="1379"/>
                  <a:pt x="23835" y="1379"/>
                </a:cubicBezTo>
                <a:lnTo>
                  <a:pt x="44186" y="1379"/>
                </a:lnTo>
                <a:lnTo>
                  <a:pt x="441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101"/>
          <p:cNvSpPr/>
          <p:nvPr/>
        </p:nvSpPr>
        <p:spPr>
          <a:xfrm>
            <a:off x="1180249" y="1851536"/>
            <a:ext cx="453169" cy="3905"/>
          </a:xfrm>
          <a:custGeom>
            <a:avLst/>
            <a:gdLst/>
            <a:ahLst/>
            <a:cxnLst/>
            <a:rect l="l" t="t" r="r" b="b"/>
            <a:pathLst>
              <a:path w="29124" h="251" extrusionOk="0">
                <a:moveTo>
                  <a:pt x="126" y="0"/>
                </a:moveTo>
                <a:cubicBezTo>
                  <a:pt x="51" y="0"/>
                  <a:pt x="1" y="50"/>
                  <a:pt x="1" y="126"/>
                </a:cubicBezTo>
                <a:cubicBezTo>
                  <a:pt x="1" y="176"/>
                  <a:pt x="51" y="251"/>
                  <a:pt x="126" y="251"/>
                </a:cubicBezTo>
                <a:lnTo>
                  <a:pt x="29023" y="251"/>
                </a:lnTo>
                <a:cubicBezTo>
                  <a:pt x="29073" y="251"/>
                  <a:pt x="29123" y="176"/>
                  <a:pt x="29123" y="126"/>
                </a:cubicBezTo>
                <a:cubicBezTo>
                  <a:pt x="29123" y="50"/>
                  <a:pt x="29073" y="0"/>
                  <a:pt x="290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101"/>
          <p:cNvSpPr/>
          <p:nvPr/>
        </p:nvSpPr>
        <p:spPr>
          <a:xfrm>
            <a:off x="2134225" y="1851536"/>
            <a:ext cx="453169" cy="3905"/>
          </a:xfrm>
          <a:custGeom>
            <a:avLst/>
            <a:gdLst/>
            <a:ahLst/>
            <a:cxnLst/>
            <a:rect l="l" t="t" r="r" b="b"/>
            <a:pathLst>
              <a:path w="29124" h="251" extrusionOk="0">
                <a:moveTo>
                  <a:pt x="101" y="0"/>
                </a:moveTo>
                <a:cubicBezTo>
                  <a:pt x="51" y="0"/>
                  <a:pt x="1" y="50"/>
                  <a:pt x="1" y="126"/>
                </a:cubicBezTo>
                <a:cubicBezTo>
                  <a:pt x="1" y="176"/>
                  <a:pt x="51" y="251"/>
                  <a:pt x="101" y="251"/>
                </a:cubicBezTo>
                <a:lnTo>
                  <a:pt x="28998" y="251"/>
                </a:lnTo>
                <a:cubicBezTo>
                  <a:pt x="29074" y="251"/>
                  <a:pt x="29124" y="176"/>
                  <a:pt x="29124" y="126"/>
                </a:cubicBezTo>
                <a:cubicBezTo>
                  <a:pt x="29124" y="50"/>
                  <a:pt x="29074"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101"/>
          <p:cNvSpPr/>
          <p:nvPr/>
        </p:nvSpPr>
        <p:spPr>
          <a:xfrm>
            <a:off x="3087047" y="1851536"/>
            <a:ext cx="453169" cy="3905"/>
          </a:xfrm>
          <a:custGeom>
            <a:avLst/>
            <a:gdLst/>
            <a:ahLst/>
            <a:cxnLst/>
            <a:rect l="l" t="t" r="r" b="b"/>
            <a:pathLst>
              <a:path w="29124" h="251" extrusionOk="0">
                <a:moveTo>
                  <a:pt x="101" y="0"/>
                </a:moveTo>
                <a:cubicBezTo>
                  <a:pt x="51" y="0"/>
                  <a:pt x="1" y="50"/>
                  <a:pt x="1" y="126"/>
                </a:cubicBezTo>
                <a:cubicBezTo>
                  <a:pt x="1" y="176"/>
                  <a:pt x="51" y="251"/>
                  <a:pt x="101" y="251"/>
                </a:cubicBezTo>
                <a:lnTo>
                  <a:pt x="28998" y="251"/>
                </a:lnTo>
                <a:cubicBezTo>
                  <a:pt x="29073" y="251"/>
                  <a:pt x="29124" y="176"/>
                  <a:pt x="29124" y="126"/>
                </a:cubicBezTo>
                <a:cubicBezTo>
                  <a:pt x="29124" y="50"/>
                  <a:pt x="29073"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101"/>
          <p:cNvSpPr/>
          <p:nvPr/>
        </p:nvSpPr>
        <p:spPr>
          <a:xfrm>
            <a:off x="3087047" y="3851898"/>
            <a:ext cx="453169" cy="3920"/>
          </a:xfrm>
          <a:custGeom>
            <a:avLst/>
            <a:gdLst/>
            <a:ahLst/>
            <a:cxnLst/>
            <a:rect l="l" t="t" r="r" b="b"/>
            <a:pathLst>
              <a:path w="29124" h="252" extrusionOk="0">
                <a:moveTo>
                  <a:pt x="101" y="0"/>
                </a:moveTo>
                <a:cubicBezTo>
                  <a:pt x="51" y="0"/>
                  <a:pt x="1" y="51"/>
                  <a:pt x="1" y="126"/>
                </a:cubicBezTo>
                <a:cubicBezTo>
                  <a:pt x="1" y="201"/>
                  <a:pt x="51" y="251"/>
                  <a:pt x="101" y="251"/>
                </a:cubicBezTo>
                <a:lnTo>
                  <a:pt x="28998" y="251"/>
                </a:lnTo>
                <a:cubicBezTo>
                  <a:pt x="29073" y="251"/>
                  <a:pt x="29124" y="201"/>
                  <a:pt x="29124" y="126"/>
                </a:cubicBezTo>
                <a:cubicBezTo>
                  <a:pt x="29124" y="51"/>
                  <a:pt x="29073"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101"/>
          <p:cNvSpPr/>
          <p:nvPr/>
        </p:nvSpPr>
        <p:spPr>
          <a:xfrm>
            <a:off x="2134225" y="3851898"/>
            <a:ext cx="453169" cy="3920"/>
          </a:xfrm>
          <a:custGeom>
            <a:avLst/>
            <a:gdLst/>
            <a:ahLst/>
            <a:cxnLst/>
            <a:rect l="l" t="t" r="r" b="b"/>
            <a:pathLst>
              <a:path w="29124" h="252" extrusionOk="0">
                <a:moveTo>
                  <a:pt x="101" y="0"/>
                </a:moveTo>
                <a:cubicBezTo>
                  <a:pt x="51" y="0"/>
                  <a:pt x="1" y="51"/>
                  <a:pt x="1" y="126"/>
                </a:cubicBezTo>
                <a:cubicBezTo>
                  <a:pt x="1" y="201"/>
                  <a:pt x="51" y="251"/>
                  <a:pt x="101" y="251"/>
                </a:cubicBezTo>
                <a:lnTo>
                  <a:pt x="28998" y="251"/>
                </a:lnTo>
                <a:cubicBezTo>
                  <a:pt x="29074" y="251"/>
                  <a:pt x="29124" y="201"/>
                  <a:pt x="29124" y="126"/>
                </a:cubicBezTo>
                <a:cubicBezTo>
                  <a:pt x="29124" y="51"/>
                  <a:pt x="29074" y="0"/>
                  <a:pt x="2899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101"/>
          <p:cNvSpPr/>
          <p:nvPr/>
        </p:nvSpPr>
        <p:spPr>
          <a:xfrm>
            <a:off x="1181416" y="3851898"/>
            <a:ext cx="453169" cy="3920"/>
          </a:xfrm>
          <a:custGeom>
            <a:avLst/>
            <a:gdLst/>
            <a:ahLst/>
            <a:cxnLst/>
            <a:rect l="l" t="t" r="r" b="b"/>
            <a:pathLst>
              <a:path w="29124" h="252" extrusionOk="0">
                <a:moveTo>
                  <a:pt x="126" y="0"/>
                </a:moveTo>
                <a:cubicBezTo>
                  <a:pt x="51" y="0"/>
                  <a:pt x="1" y="51"/>
                  <a:pt x="1" y="126"/>
                </a:cubicBezTo>
                <a:cubicBezTo>
                  <a:pt x="1" y="201"/>
                  <a:pt x="51" y="251"/>
                  <a:pt x="126" y="251"/>
                </a:cubicBezTo>
                <a:lnTo>
                  <a:pt x="29023" y="251"/>
                </a:lnTo>
                <a:cubicBezTo>
                  <a:pt x="29074" y="251"/>
                  <a:pt x="29124" y="201"/>
                  <a:pt x="29124" y="126"/>
                </a:cubicBezTo>
                <a:cubicBezTo>
                  <a:pt x="29124" y="51"/>
                  <a:pt x="29074" y="0"/>
                  <a:pt x="290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101"/>
          <p:cNvSpPr txBox="1"/>
          <p:nvPr/>
        </p:nvSpPr>
        <p:spPr>
          <a:xfrm>
            <a:off x="1644313" y="2717237"/>
            <a:ext cx="1428600" cy="27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Add the title here</a:t>
            </a:r>
            <a:endParaRPr sz="1000">
              <a:solidFill>
                <a:srgbClr val="FFFFFF"/>
              </a:solidFill>
            </a:endParaRPr>
          </a:p>
        </p:txBody>
      </p:sp>
      <p:sp>
        <p:nvSpPr>
          <p:cNvPr id="9183" name="Google Shape;9183;p101"/>
          <p:cNvSpPr txBox="1"/>
          <p:nvPr/>
        </p:nvSpPr>
        <p:spPr>
          <a:xfrm>
            <a:off x="1048453" y="1910789"/>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1</a:t>
            </a:r>
            <a:endParaRPr sz="900">
              <a:solidFill>
                <a:srgbClr val="FFFFFF"/>
              </a:solidFill>
            </a:endParaRPr>
          </a:p>
        </p:txBody>
      </p:sp>
      <p:sp>
        <p:nvSpPr>
          <p:cNvPr id="9184" name="Google Shape;9184;p101"/>
          <p:cNvSpPr txBox="1"/>
          <p:nvPr/>
        </p:nvSpPr>
        <p:spPr>
          <a:xfrm>
            <a:off x="1998710" y="1909835"/>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2</a:t>
            </a:r>
            <a:endParaRPr sz="900">
              <a:solidFill>
                <a:srgbClr val="FFFFFF"/>
              </a:solidFill>
            </a:endParaRPr>
          </a:p>
        </p:txBody>
      </p:sp>
      <p:sp>
        <p:nvSpPr>
          <p:cNvPr id="9185" name="Google Shape;9185;p101"/>
          <p:cNvSpPr txBox="1"/>
          <p:nvPr/>
        </p:nvSpPr>
        <p:spPr>
          <a:xfrm>
            <a:off x="2949019" y="1909835"/>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3</a:t>
            </a:r>
            <a:endParaRPr sz="900">
              <a:solidFill>
                <a:srgbClr val="FFFFFF"/>
              </a:solidFill>
            </a:endParaRPr>
          </a:p>
        </p:txBody>
      </p:sp>
      <p:sp>
        <p:nvSpPr>
          <p:cNvPr id="9186" name="Google Shape;9186;p101"/>
          <p:cNvSpPr txBox="1"/>
          <p:nvPr/>
        </p:nvSpPr>
        <p:spPr>
          <a:xfrm>
            <a:off x="1048350" y="3923158"/>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4</a:t>
            </a:r>
            <a:endParaRPr sz="900">
              <a:solidFill>
                <a:srgbClr val="FFFFFF"/>
              </a:solidFill>
            </a:endParaRPr>
          </a:p>
        </p:txBody>
      </p:sp>
      <p:sp>
        <p:nvSpPr>
          <p:cNvPr id="9187" name="Google Shape;9187;p101"/>
          <p:cNvSpPr txBox="1"/>
          <p:nvPr/>
        </p:nvSpPr>
        <p:spPr>
          <a:xfrm>
            <a:off x="1998710" y="3923158"/>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5</a:t>
            </a:r>
            <a:endParaRPr sz="900">
              <a:solidFill>
                <a:srgbClr val="FFFFFF"/>
              </a:solidFill>
            </a:endParaRPr>
          </a:p>
        </p:txBody>
      </p:sp>
      <p:sp>
        <p:nvSpPr>
          <p:cNvPr id="9188" name="Google Shape;9188;p101"/>
          <p:cNvSpPr txBox="1"/>
          <p:nvPr/>
        </p:nvSpPr>
        <p:spPr>
          <a:xfrm>
            <a:off x="2949019" y="3923158"/>
            <a:ext cx="724200" cy="23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Text 6</a:t>
            </a:r>
            <a:endParaRPr sz="900">
              <a:solidFill>
                <a:srgbClr val="FFFFFF"/>
              </a:solidFill>
            </a:endParaRPr>
          </a:p>
        </p:txBody>
      </p:sp>
      <p:sp>
        <p:nvSpPr>
          <p:cNvPr id="9189" name="Google Shape;9189;p101"/>
          <p:cNvSpPr/>
          <p:nvPr/>
        </p:nvSpPr>
        <p:spPr>
          <a:xfrm>
            <a:off x="1374787" y="2192426"/>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101"/>
          <p:cNvSpPr/>
          <p:nvPr/>
        </p:nvSpPr>
        <p:spPr>
          <a:xfrm>
            <a:off x="2326630" y="2192426"/>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101"/>
          <p:cNvSpPr/>
          <p:nvPr/>
        </p:nvSpPr>
        <p:spPr>
          <a:xfrm>
            <a:off x="3278485" y="2192426"/>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101"/>
          <p:cNvSpPr/>
          <p:nvPr/>
        </p:nvSpPr>
        <p:spPr>
          <a:xfrm>
            <a:off x="1374774" y="345453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101"/>
          <p:cNvSpPr/>
          <p:nvPr/>
        </p:nvSpPr>
        <p:spPr>
          <a:xfrm>
            <a:off x="2326617" y="345453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101"/>
          <p:cNvSpPr/>
          <p:nvPr/>
        </p:nvSpPr>
        <p:spPr>
          <a:xfrm>
            <a:off x="3278472" y="345453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101"/>
          <p:cNvSpPr/>
          <p:nvPr/>
        </p:nvSpPr>
        <p:spPr>
          <a:xfrm>
            <a:off x="2200729" y="245820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101"/>
          <p:cNvSpPr/>
          <p:nvPr/>
        </p:nvSpPr>
        <p:spPr>
          <a:xfrm>
            <a:off x="2328782" y="245820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101"/>
          <p:cNvSpPr/>
          <p:nvPr/>
        </p:nvSpPr>
        <p:spPr>
          <a:xfrm>
            <a:off x="2456836" y="2458205"/>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101"/>
          <p:cNvSpPr/>
          <p:nvPr/>
        </p:nvSpPr>
        <p:spPr>
          <a:xfrm>
            <a:off x="2200729" y="3186918"/>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101"/>
          <p:cNvSpPr/>
          <p:nvPr/>
        </p:nvSpPr>
        <p:spPr>
          <a:xfrm>
            <a:off x="2328782" y="3186918"/>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101"/>
          <p:cNvSpPr/>
          <p:nvPr/>
        </p:nvSpPr>
        <p:spPr>
          <a:xfrm>
            <a:off x="2456836" y="3186918"/>
            <a:ext cx="63900" cy="639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01" name="Google Shape;9201;p101"/>
          <p:cNvCxnSpPr>
            <a:stCxn id="9189" idx="4"/>
            <a:endCxn id="9195" idx="0"/>
          </p:cNvCxnSpPr>
          <p:nvPr/>
        </p:nvCxnSpPr>
        <p:spPr>
          <a:xfrm rot="-5400000" flipH="1">
            <a:off x="1718737" y="1944326"/>
            <a:ext cx="201900" cy="825900"/>
          </a:xfrm>
          <a:prstGeom prst="curvedConnector3">
            <a:avLst>
              <a:gd name="adj1" fmla="val 49995"/>
            </a:avLst>
          </a:prstGeom>
          <a:noFill/>
          <a:ln w="19050" cap="flat" cmpd="sng">
            <a:solidFill>
              <a:srgbClr val="5F7D95"/>
            </a:solidFill>
            <a:prstDash val="solid"/>
            <a:round/>
            <a:headEnd type="none" w="med" len="med"/>
            <a:tailEnd type="none" w="med" len="med"/>
          </a:ln>
        </p:spPr>
      </p:cxnSp>
      <p:cxnSp>
        <p:nvCxnSpPr>
          <p:cNvPr id="9202" name="Google Shape;9202;p101"/>
          <p:cNvCxnSpPr>
            <a:stCxn id="9191" idx="4"/>
            <a:endCxn id="9197" idx="0"/>
          </p:cNvCxnSpPr>
          <p:nvPr/>
        </p:nvCxnSpPr>
        <p:spPr>
          <a:xfrm rot="5400000">
            <a:off x="2798635" y="1946426"/>
            <a:ext cx="201900" cy="821700"/>
          </a:xfrm>
          <a:prstGeom prst="curvedConnector3">
            <a:avLst>
              <a:gd name="adj1" fmla="val 49995"/>
            </a:avLst>
          </a:prstGeom>
          <a:noFill/>
          <a:ln w="19050" cap="flat" cmpd="sng">
            <a:solidFill>
              <a:srgbClr val="5F7D95"/>
            </a:solidFill>
            <a:prstDash val="solid"/>
            <a:round/>
            <a:headEnd type="none" w="med" len="med"/>
            <a:tailEnd type="none" w="med" len="med"/>
          </a:ln>
        </p:spPr>
      </p:cxnSp>
      <p:cxnSp>
        <p:nvCxnSpPr>
          <p:cNvPr id="9203" name="Google Shape;9203;p101"/>
          <p:cNvCxnSpPr>
            <a:stCxn id="9190" idx="4"/>
            <a:endCxn id="9196" idx="0"/>
          </p:cNvCxnSpPr>
          <p:nvPr/>
        </p:nvCxnSpPr>
        <p:spPr>
          <a:xfrm rot="-5400000" flipH="1">
            <a:off x="2258680" y="2356226"/>
            <a:ext cx="201900" cy="2100"/>
          </a:xfrm>
          <a:prstGeom prst="curvedConnector3">
            <a:avLst>
              <a:gd name="adj1" fmla="val 49995"/>
            </a:avLst>
          </a:prstGeom>
          <a:noFill/>
          <a:ln w="19050" cap="flat" cmpd="sng">
            <a:solidFill>
              <a:srgbClr val="5F7D95"/>
            </a:solidFill>
            <a:prstDash val="solid"/>
            <a:round/>
            <a:headEnd type="none" w="med" len="med"/>
            <a:tailEnd type="none" w="med" len="med"/>
          </a:ln>
        </p:spPr>
      </p:cxnSp>
      <p:cxnSp>
        <p:nvCxnSpPr>
          <p:cNvPr id="9204" name="Google Shape;9204;p101"/>
          <p:cNvCxnSpPr>
            <a:stCxn id="9192" idx="0"/>
            <a:endCxn id="9198" idx="4"/>
          </p:cNvCxnSpPr>
          <p:nvPr/>
        </p:nvCxnSpPr>
        <p:spPr>
          <a:xfrm rot="-5400000">
            <a:off x="1717824" y="2939735"/>
            <a:ext cx="203700" cy="825900"/>
          </a:xfrm>
          <a:prstGeom prst="curvedConnector3">
            <a:avLst>
              <a:gd name="adj1" fmla="val 50004"/>
            </a:avLst>
          </a:prstGeom>
          <a:noFill/>
          <a:ln w="19050" cap="flat" cmpd="sng">
            <a:solidFill>
              <a:srgbClr val="5F7D95"/>
            </a:solidFill>
            <a:prstDash val="solid"/>
            <a:round/>
            <a:headEnd type="none" w="med" len="med"/>
            <a:tailEnd type="none" w="med" len="med"/>
          </a:ln>
        </p:spPr>
      </p:cxnSp>
      <p:cxnSp>
        <p:nvCxnSpPr>
          <p:cNvPr id="9205" name="Google Shape;9205;p101"/>
          <p:cNvCxnSpPr>
            <a:stCxn id="9194" idx="0"/>
            <a:endCxn id="9200" idx="4"/>
          </p:cNvCxnSpPr>
          <p:nvPr/>
        </p:nvCxnSpPr>
        <p:spPr>
          <a:xfrm rot="5400000" flipH="1">
            <a:off x="2797722" y="2941835"/>
            <a:ext cx="203700" cy="821700"/>
          </a:xfrm>
          <a:prstGeom prst="curvedConnector3">
            <a:avLst>
              <a:gd name="adj1" fmla="val 50004"/>
            </a:avLst>
          </a:prstGeom>
          <a:noFill/>
          <a:ln w="19050" cap="flat" cmpd="sng">
            <a:solidFill>
              <a:srgbClr val="5F7D95"/>
            </a:solidFill>
            <a:prstDash val="solid"/>
            <a:round/>
            <a:headEnd type="none" w="med" len="med"/>
            <a:tailEnd type="none" w="med" len="med"/>
          </a:ln>
        </p:spPr>
      </p:cxnSp>
      <p:cxnSp>
        <p:nvCxnSpPr>
          <p:cNvPr id="9206" name="Google Shape;9206;p101"/>
          <p:cNvCxnSpPr>
            <a:stCxn id="9193" idx="0"/>
            <a:endCxn id="9199" idx="4"/>
          </p:cNvCxnSpPr>
          <p:nvPr/>
        </p:nvCxnSpPr>
        <p:spPr>
          <a:xfrm rot="-5400000">
            <a:off x="2257767" y="3351635"/>
            <a:ext cx="203700" cy="2100"/>
          </a:xfrm>
          <a:prstGeom prst="curvedConnector3">
            <a:avLst>
              <a:gd name="adj1" fmla="val 50004"/>
            </a:avLst>
          </a:prstGeom>
          <a:noFill/>
          <a:ln w="19050" cap="flat" cmpd="sng">
            <a:solidFill>
              <a:srgbClr val="5F7D95"/>
            </a:solidFill>
            <a:prstDash val="solid"/>
            <a:round/>
            <a:headEnd type="none" w="med" len="med"/>
            <a:tailEnd type="none" w="med" len="med"/>
          </a:ln>
        </p:spPr>
      </p:cxnSp>
      <p:sp>
        <p:nvSpPr>
          <p:cNvPr id="9207" name="Google Shape;9207;p101"/>
          <p:cNvSpPr/>
          <p:nvPr/>
        </p:nvSpPr>
        <p:spPr>
          <a:xfrm>
            <a:off x="4239724" y="2708319"/>
            <a:ext cx="779136" cy="252234"/>
          </a:xfrm>
          <a:custGeom>
            <a:avLst/>
            <a:gdLst/>
            <a:ahLst/>
            <a:cxnLst/>
            <a:rect l="l" t="t" r="r" b="b"/>
            <a:pathLst>
              <a:path w="44351" h="14358" extrusionOk="0">
                <a:moveTo>
                  <a:pt x="1599" y="0"/>
                </a:moveTo>
                <a:cubicBezTo>
                  <a:pt x="708" y="0"/>
                  <a:pt x="1" y="708"/>
                  <a:pt x="1" y="1598"/>
                </a:cubicBezTo>
                <a:lnTo>
                  <a:pt x="1" y="5706"/>
                </a:lnTo>
                <a:lnTo>
                  <a:pt x="1484" y="7190"/>
                </a:lnTo>
                <a:lnTo>
                  <a:pt x="1" y="8674"/>
                </a:lnTo>
                <a:lnTo>
                  <a:pt x="1" y="12759"/>
                </a:lnTo>
                <a:cubicBezTo>
                  <a:pt x="1" y="13650"/>
                  <a:pt x="708" y="14357"/>
                  <a:pt x="1599" y="14357"/>
                </a:cubicBezTo>
                <a:lnTo>
                  <a:pt x="41269" y="14357"/>
                </a:lnTo>
                <a:cubicBezTo>
                  <a:pt x="42136" y="14357"/>
                  <a:pt x="42867" y="13650"/>
                  <a:pt x="42867" y="12759"/>
                </a:cubicBezTo>
                <a:lnTo>
                  <a:pt x="42867" y="8674"/>
                </a:lnTo>
                <a:lnTo>
                  <a:pt x="44350" y="7190"/>
                </a:lnTo>
                <a:lnTo>
                  <a:pt x="42867" y="5706"/>
                </a:lnTo>
                <a:lnTo>
                  <a:pt x="42867" y="1598"/>
                </a:lnTo>
                <a:cubicBezTo>
                  <a:pt x="42867" y="708"/>
                  <a:pt x="42136" y="0"/>
                  <a:pt x="41269"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101"/>
          <p:cNvSpPr/>
          <p:nvPr/>
        </p:nvSpPr>
        <p:spPr>
          <a:xfrm>
            <a:off x="5018842" y="2708319"/>
            <a:ext cx="779119" cy="252234"/>
          </a:xfrm>
          <a:custGeom>
            <a:avLst/>
            <a:gdLst/>
            <a:ahLst/>
            <a:cxnLst/>
            <a:rect l="l" t="t" r="r" b="b"/>
            <a:pathLst>
              <a:path w="44350" h="14358" extrusionOk="0">
                <a:moveTo>
                  <a:pt x="42866" y="5706"/>
                </a:moveTo>
                <a:lnTo>
                  <a:pt x="42866" y="1598"/>
                </a:lnTo>
                <a:cubicBezTo>
                  <a:pt x="42866" y="708"/>
                  <a:pt x="42136" y="0"/>
                  <a:pt x="41268" y="0"/>
                </a:cubicBezTo>
                <a:lnTo>
                  <a:pt x="1598" y="0"/>
                </a:lnTo>
                <a:cubicBezTo>
                  <a:pt x="708" y="0"/>
                  <a:pt x="0" y="708"/>
                  <a:pt x="0" y="1598"/>
                </a:cubicBezTo>
                <a:lnTo>
                  <a:pt x="0" y="5706"/>
                </a:lnTo>
                <a:lnTo>
                  <a:pt x="1484" y="7190"/>
                </a:lnTo>
                <a:lnTo>
                  <a:pt x="0" y="8674"/>
                </a:lnTo>
                <a:lnTo>
                  <a:pt x="0" y="12759"/>
                </a:lnTo>
                <a:cubicBezTo>
                  <a:pt x="0" y="13650"/>
                  <a:pt x="708" y="14357"/>
                  <a:pt x="1598" y="14357"/>
                </a:cubicBezTo>
                <a:lnTo>
                  <a:pt x="41268" y="14357"/>
                </a:lnTo>
                <a:cubicBezTo>
                  <a:pt x="42136" y="14357"/>
                  <a:pt x="42866" y="13650"/>
                  <a:pt x="42866" y="12759"/>
                </a:cubicBezTo>
                <a:lnTo>
                  <a:pt x="42866" y="8674"/>
                </a:lnTo>
                <a:lnTo>
                  <a:pt x="44350" y="7190"/>
                </a:lnTo>
                <a:lnTo>
                  <a:pt x="42866" y="5706"/>
                </a:ln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101"/>
          <p:cNvSpPr/>
          <p:nvPr/>
        </p:nvSpPr>
        <p:spPr>
          <a:xfrm>
            <a:off x="5797943" y="2708319"/>
            <a:ext cx="778732" cy="252234"/>
          </a:xfrm>
          <a:custGeom>
            <a:avLst/>
            <a:gdLst/>
            <a:ahLst/>
            <a:cxnLst/>
            <a:rect l="l" t="t" r="r" b="b"/>
            <a:pathLst>
              <a:path w="44328" h="14358" extrusionOk="0">
                <a:moveTo>
                  <a:pt x="42844" y="5706"/>
                </a:moveTo>
                <a:lnTo>
                  <a:pt x="42844" y="1598"/>
                </a:lnTo>
                <a:cubicBezTo>
                  <a:pt x="42844" y="708"/>
                  <a:pt x="42136" y="0"/>
                  <a:pt x="41246" y="0"/>
                </a:cubicBezTo>
                <a:lnTo>
                  <a:pt x="1599" y="0"/>
                </a:lnTo>
                <a:cubicBezTo>
                  <a:pt x="708" y="0"/>
                  <a:pt x="1" y="708"/>
                  <a:pt x="1" y="1598"/>
                </a:cubicBezTo>
                <a:lnTo>
                  <a:pt x="1" y="5706"/>
                </a:lnTo>
                <a:lnTo>
                  <a:pt x="1485" y="7190"/>
                </a:lnTo>
                <a:lnTo>
                  <a:pt x="1" y="8674"/>
                </a:lnTo>
                <a:lnTo>
                  <a:pt x="1" y="12759"/>
                </a:lnTo>
                <a:cubicBezTo>
                  <a:pt x="1" y="13650"/>
                  <a:pt x="708" y="14357"/>
                  <a:pt x="1599" y="14357"/>
                </a:cubicBezTo>
                <a:lnTo>
                  <a:pt x="41246" y="14357"/>
                </a:lnTo>
                <a:cubicBezTo>
                  <a:pt x="42136" y="14357"/>
                  <a:pt x="42844" y="13650"/>
                  <a:pt x="42844" y="12759"/>
                </a:cubicBezTo>
                <a:lnTo>
                  <a:pt x="42844" y="8674"/>
                </a:lnTo>
                <a:lnTo>
                  <a:pt x="44328" y="7190"/>
                </a:lnTo>
                <a:lnTo>
                  <a:pt x="42844" y="5706"/>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210" name="Google Shape;9210;p101"/>
          <p:cNvSpPr/>
          <p:nvPr/>
        </p:nvSpPr>
        <p:spPr>
          <a:xfrm>
            <a:off x="6576658" y="2708319"/>
            <a:ext cx="779136" cy="252234"/>
          </a:xfrm>
          <a:custGeom>
            <a:avLst/>
            <a:gdLst/>
            <a:ahLst/>
            <a:cxnLst/>
            <a:rect l="l" t="t" r="r" b="b"/>
            <a:pathLst>
              <a:path w="44351" h="14358" extrusionOk="0">
                <a:moveTo>
                  <a:pt x="42867" y="5706"/>
                </a:moveTo>
                <a:lnTo>
                  <a:pt x="42867" y="1598"/>
                </a:lnTo>
                <a:cubicBezTo>
                  <a:pt x="42867" y="708"/>
                  <a:pt x="42159" y="0"/>
                  <a:pt x="41269" y="0"/>
                </a:cubicBezTo>
                <a:lnTo>
                  <a:pt x="1598" y="0"/>
                </a:lnTo>
                <a:cubicBezTo>
                  <a:pt x="731" y="0"/>
                  <a:pt x="1" y="708"/>
                  <a:pt x="1" y="1598"/>
                </a:cubicBezTo>
                <a:lnTo>
                  <a:pt x="1" y="5706"/>
                </a:lnTo>
                <a:lnTo>
                  <a:pt x="1507" y="7190"/>
                </a:lnTo>
                <a:lnTo>
                  <a:pt x="1" y="8674"/>
                </a:lnTo>
                <a:lnTo>
                  <a:pt x="1" y="12759"/>
                </a:lnTo>
                <a:cubicBezTo>
                  <a:pt x="1" y="13650"/>
                  <a:pt x="731" y="14357"/>
                  <a:pt x="1598" y="14357"/>
                </a:cubicBezTo>
                <a:lnTo>
                  <a:pt x="41269" y="14357"/>
                </a:lnTo>
                <a:cubicBezTo>
                  <a:pt x="42159" y="14357"/>
                  <a:pt x="42867" y="13650"/>
                  <a:pt x="42867" y="12759"/>
                </a:cubicBezTo>
                <a:lnTo>
                  <a:pt x="42867" y="8674"/>
                </a:lnTo>
                <a:lnTo>
                  <a:pt x="44350" y="7190"/>
                </a:lnTo>
                <a:lnTo>
                  <a:pt x="42867" y="5706"/>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211" name="Google Shape;9211;p101"/>
          <p:cNvSpPr/>
          <p:nvPr/>
        </p:nvSpPr>
        <p:spPr>
          <a:xfrm>
            <a:off x="7355776" y="2708319"/>
            <a:ext cx="779119" cy="252234"/>
          </a:xfrm>
          <a:custGeom>
            <a:avLst/>
            <a:gdLst/>
            <a:ahLst/>
            <a:cxnLst/>
            <a:rect l="l" t="t" r="r" b="b"/>
            <a:pathLst>
              <a:path w="44350" h="14358" extrusionOk="0">
                <a:moveTo>
                  <a:pt x="42866" y="5706"/>
                </a:moveTo>
                <a:lnTo>
                  <a:pt x="42866" y="1598"/>
                </a:lnTo>
                <a:cubicBezTo>
                  <a:pt x="42866" y="708"/>
                  <a:pt x="42159" y="0"/>
                  <a:pt x="41268" y="0"/>
                </a:cubicBezTo>
                <a:lnTo>
                  <a:pt x="1598" y="0"/>
                </a:lnTo>
                <a:cubicBezTo>
                  <a:pt x="731" y="0"/>
                  <a:pt x="0" y="708"/>
                  <a:pt x="0" y="1598"/>
                </a:cubicBezTo>
                <a:lnTo>
                  <a:pt x="0" y="5706"/>
                </a:lnTo>
                <a:lnTo>
                  <a:pt x="1484" y="7190"/>
                </a:lnTo>
                <a:lnTo>
                  <a:pt x="0" y="8674"/>
                </a:lnTo>
                <a:lnTo>
                  <a:pt x="0" y="12759"/>
                </a:lnTo>
                <a:cubicBezTo>
                  <a:pt x="0" y="13650"/>
                  <a:pt x="731" y="14357"/>
                  <a:pt x="1598" y="14357"/>
                </a:cubicBezTo>
                <a:lnTo>
                  <a:pt x="41268" y="14357"/>
                </a:lnTo>
                <a:cubicBezTo>
                  <a:pt x="42159" y="14357"/>
                  <a:pt x="42866" y="13650"/>
                  <a:pt x="42866" y="12759"/>
                </a:cubicBezTo>
                <a:lnTo>
                  <a:pt x="42866" y="8674"/>
                </a:lnTo>
                <a:lnTo>
                  <a:pt x="44350" y="7190"/>
                </a:lnTo>
                <a:lnTo>
                  <a:pt x="42866" y="5706"/>
                </a:lnTo>
                <a:close/>
              </a:path>
            </a:pathLst>
          </a:custGeom>
          <a:solidFill>
            <a:srgbClr val="A5B7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212" name="Google Shape;9212;p101"/>
          <p:cNvSpPr/>
          <p:nvPr/>
        </p:nvSpPr>
        <p:spPr>
          <a:xfrm>
            <a:off x="4429400" y="1662350"/>
            <a:ext cx="342847" cy="386555"/>
          </a:xfrm>
          <a:custGeom>
            <a:avLst/>
            <a:gdLst/>
            <a:ahLst/>
            <a:cxnLst/>
            <a:rect l="l" t="t" r="r" b="b"/>
            <a:pathLst>
              <a:path w="19516" h="22004" extrusionOk="0">
                <a:moveTo>
                  <a:pt x="9758" y="0"/>
                </a:moveTo>
                <a:cubicBezTo>
                  <a:pt x="9456" y="0"/>
                  <a:pt x="9153" y="80"/>
                  <a:pt x="8879" y="240"/>
                </a:cubicBezTo>
                <a:lnTo>
                  <a:pt x="867" y="4851"/>
                </a:lnTo>
                <a:cubicBezTo>
                  <a:pt x="320" y="5170"/>
                  <a:pt x="0" y="5741"/>
                  <a:pt x="0" y="6380"/>
                </a:cubicBezTo>
                <a:lnTo>
                  <a:pt x="0" y="15624"/>
                </a:lnTo>
                <a:cubicBezTo>
                  <a:pt x="0" y="16263"/>
                  <a:pt x="320" y="16834"/>
                  <a:pt x="867" y="17131"/>
                </a:cubicBezTo>
                <a:lnTo>
                  <a:pt x="8879" y="21764"/>
                </a:lnTo>
                <a:cubicBezTo>
                  <a:pt x="9153" y="21924"/>
                  <a:pt x="9456" y="22004"/>
                  <a:pt x="9758" y="22004"/>
                </a:cubicBezTo>
                <a:cubicBezTo>
                  <a:pt x="10060" y="22004"/>
                  <a:pt x="10363" y="21924"/>
                  <a:pt x="10637" y="21764"/>
                </a:cubicBezTo>
                <a:lnTo>
                  <a:pt x="18648" y="17131"/>
                </a:lnTo>
                <a:cubicBezTo>
                  <a:pt x="19196" y="16834"/>
                  <a:pt x="19516" y="16263"/>
                  <a:pt x="19516" y="15624"/>
                </a:cubicBezTo>
                <a:lnTo>
                  <a:pt x="19516" y="6380"/>
                </a:lnTo>
                <a:cubicBezTo>
                  <a:pt x="19516" y="5741"/>
                  <a:pt x="19196" y="5170"/>
                  <a:pt x="18648" y="4851"/>
                </a:cubicBezTo>
                <a:lnTo>
                  <a:pt x="10637" y="240"/>
                </a:lnTo>
                <a:cubicBezTo>
                  <a:pt x="10363" y="80"/>
                  <a:pt x="10060" y="0"/>
                  <a:pt x="9758"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101"/>
          <p:cNvSpPr/>
          <p:nvPr/>
        </p:nvSpPr>
        <p:spPr>
          <a:xfrm>
            <a:off x="4569763" y="2579382"/>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101"/>
          <p:cNvSpPr/>
          <p:nvPr/>
        </p:nvSpPr>
        <p:spPr>
          <a:xfrm>
            <a:off x="6147625" y="2579382"/>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101"/>
          <p:cNvSpPr/>
          <p:nvPr/>
        </p:nvSpPr>
        <p:spPr>
          <a:xfrm>
            <a:off x="7725475" y="2579382"/>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101"/>
          <p:cNvSpPr/>
          <p:nvPr/>
        </p:nvSpPr>
        <p:spPr>
          <a:xfrm>
            <a:off x="5384563" y="2999720"/>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101"/>
          <p:cNvSpPr/>
          <p:nvPr/>
        </p:nvSpPr>
        <p:spPr>
          <a:xfrm>
            <a:off x="6936563" y="2999770"/>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101"/>
          <p:cNvSpPr txBox="1"/>
          <p:nvPr/>
        </p:nvSpPr>
        <p:spPr>
          <a:xfrm>
            <a:off x="4331422"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2016</a:t>
            </a:r>
            <a:endParaRPr sz="900" b="1">
              <a:solidFill>
                <a:srgbClr val="FFFFFF"/>
              </a:solidFill>
            </a:endParaRPr>
          </a:p>
        </p:txBody>
      </p:sp>
      <p:sp>
        <p:nvSpPr>
          <p:cNvPr id="9219" name="Google Shape;9219;p101"/>
          <p:cNvSpPr/>
          <p:nvPr/>
        </p:nvSpPr>
        <p:spPr>
          <a:xfrm>
            <a:off x="4569763" y="207525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101"/>
          <p:cNvSpPr/>
          <p:nvPr/>
        </p:nvSpPr>
        <p:spPr>
          <a:xfrm>
            <a:off x="6153050" y="207525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101"/>
          <p:cNvSpPr/>
          <p:nvPr/>
        </p:nvSpPr>
        <p:spPr>
          <a:xfrm>
            <a:off x="7725475" y="207525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101"/>
          <p:cNvSpPr/>
          <p:nvPr/>
        </p:nvSpPr>
        <p:spPr>
          <a:xfrm>
            <a:off x="5384166" y="356959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101"/>
          <p:cNvSpPr/>
          <p:nvPr/>
        </p:nvSpPr>
        <p:spPr>
          <a:xfrm>
            <a:off x="6936566" y="3569597"/>
            <a:ext cx="62100" cy="621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24" name="Google Shape;9224;p101"/>
          <p:cNvCxnSpPr>
            <a:stCxn id="9213" idx="0"/>
            <a:endCxn id="9219" idx="4"/>
          </p:cNvCxnSpPr>
          <p:nvPr/>
        </p:nvCxnSpPr>
        <p:spPr>
          <a:xfrm rot="10800000">
            <a:off x="4600813" y="2137482"/>
            <a:ext cx="0" cy="441900"/>
          </a:xfrm>
          <a:prstGeom prst="straightConnector1">
            <a:avLst/>
          </a:prstGeom>
          <a:noFill/>
          <a:ln w="9525" cap="flat" cmpd="sng">
            <a:solidFill>
              <a:srgbClr val="A5B7C6"/>
            </a:solidFill>
            <a:prstDash val="dash"/>
            <a:round/>
            <a:headEnd type="none" w="med" len="med"/>
            <a:tailEnd type="none" w="med" len="med"/>
          </a:ln>
        </p:spPr>
      </p:cxnSp>
      <p:cxnSp>
        <p:nvCxnSpPr>
          <p:cNvPr id="9225" name="Google Shape;9225;p101"/>
          <p:cNvCxnSpPr>
            <a:stCxn id="9214" idx="0"/>
            <a:endCxn id="9220" idx="4"/>
          </p:cNvCxnSpPr>
          <p:nvPr/>
        </p:nvCxnSpPr>
        <p:spPr>
          <a:xfrm rot="10800000" flipH="1">
            <a:off x="6178675" y="2137482"/>
            <a:ext cx="5400" cy="441900"/>
          </a:xfrm>
          <a:prstGeom prst="straightConnector1">
            <a:avLst/>
          </a:prstGeom>
          <a:noFill/>
          <a:ln w="9525" cap="flat" cmpd="sng">
            <a:solidFill>
              <a:srgbClr val="A5B7C6"/>
            </a:solidFill>
            <a:prstDash val="dash"/>
            <a:round/>
            <a:headEnd type="none" w="med" len="med"/>
            <a:tailEnd type="none" w="med" len="med"/>
          </a:ln>
        </p:spPr>
      </p:cxnSp>
      <p:cxnSp>
        <p:nvCxnSpPr>
          <p:cNvPr id="9226" name="Google Shape;9226;p101"/>
          <p:cNvCxnSpPr>
            <a:stCxn id="9215" idx="0"/>
            <a:endCxn id="9221" idx="4"/>
          </p:cNvCxnSpPr>
          <p:nvPr/>
        </p:nvCxnSpPr>
        <p:spPr>
          <a:xfrm rot="10800000">
            <a:off x="7756525" y="2137482"/>
            <a:ext cx="0" cy="441900"/>
          </a:xfrm>
          <a:prstGeom prst="straightConnector1">
            <a:avLst/>
          </a:prstGeom>
          <a:noFill/>
          <a:ln w="9525" cap="flat" cmpd="sng">
            <a:solidFill>
              <a:srgbClr val="A5B7C6"/>
            </a:solidFill>
            <a:prstDash val="dash"/>
            <a:round/>
            <a:headEnd type="none" w="med" len="med"/>
            <a:tailEnd type="none" w="med" len="med"/>
          </a:ln>
        </p:spPr>
      </p:cxnSp>
      <p:cxnSp>
        <p:nvCxnSpPr>
          <p:cNvPr id="9227" name="Google Shape;9227;p101"/>
          <p:cNvCxnSpPr>
            <a:stCxn id="9216" idx="4"/>
            <a:endCxn id="9222" idx="0"/>
          </p:cNvCxnSpPr>
          <p:nvPr/>
        </p:nvCxnSpPr>
        <p:spPr>
          <a:xfrm flipH="1">
            <a:off x="5415313" y="3061820"/>
            <a:ext cx="300" cy="507900"/>
          </a:xfrm>
          <a:prstGeom prst="straightConnector1">
            <a:avLst/>
          </a:prstGeom>
          <a:noFill/>
          <a:ln w="9525" cap="flat" cmpd="sng">
            <a:solidFill>
              <a:srgbClr val="A5B7C6"/>
            </a:solidFill>
            <a:prstDash val="dash"/>
            <a:round/>
            <a:headEnd type="none" w="med" len="med"/>
            <a:tailEnd type="none" w="med" len="med"/>
          </a:ln>
        </p:spPr>
      </p:cxnSp>
      <p:cxnSp>
        <p:nvCxnSpPr>
          <p:cNvPr id="9228" name="Google Shape;9228;p101"/>
          <p:cNvCxnSpPr>
            <a:stCxn id="9217" idx="4"/>
            <a:endCxn id="9223" idx="0"/>
          </p:cNvCxnSpPr>
          <p:nvPr/>
        </p:nvCxnSpPr>
        <p:spPr>
          <a:xfrm>
            <a:off x="6967613" y="3061870"/>
            <a:ext cx="0" cy="507600"/>
          </a:xfrm>
          <a:prstGeom prst="straightConnector1">
            <a:avLst/>
          </a:prstGeom>
          <a:noFill/>
          <a:ln w="9525" cap="flat" cmpd="sng">
            <a:solidFill>
              <a:srgbClr val="A5B7C6"/>
            </a:solidFill>
            <a:prstDash val="dash"/>
            <a:round/>
            <a:headEnd type="none" w="med" len="med"/>
            <a:tailEnd type="none" w="med" len="med"/>
          </a:ln>
        </p:spPr>
      </p:cxnSp>
      <p:sp>
        <p:nvSpPr>
          <p:cNvPr id="9229" name="Google Shape;9229;p101"/>
          <p:cNvSpPr txBox="1"/>
          <p:nvPr/>
        </p:nvSpPr>
        <p:spPr>
          <a:xfrm>
            <a:off x="5138997"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2017</a:t>
            </a:r>
            <a:endParaRPr sz="900" b="1">
              <a:solidFill>
                <a:srgbClr val="FFFFFF"/>
              </a:solidFill>
            </a:endParaRPr>
          </a:p>
        </p:txBody>
      </p:sp>
      <p:sp>
        <p:nvSpPr>
          <p:cNvPr id="9230" name="Google Shape;9230;p101"/>
          <p:cNvSpPr txBox="1"/>
          <p:nvPr/>
        </p:nvSpPr>
        <p:spPr>
          <a:xfrm>
            <a:off x="5904672"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2018</a:t>
            </a:r>
            <a:endParaRPr sz="900" b="1">
              <a:solidFill>
                <a:srgbClr val="FFFFFF"/>
              </a:solidFill>
            </a:endParaRPr>
          </a:p>
        </p:txBody>
      </p:sp>
      <p:sp>
        <p:nvSpPr>
          <p:cNvPr id="9231" name="Google Shape;9231;p101"/>
          <p:cNvSpPr txBox="1"/>
          <p:nvPr/>
        </p:nvSpPr>
        <p:spPr>
          <a:xfrm>
            <a:off x="6696822"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2019</a:t>
            </a:r>
            <a:endParaRPr sz="900" b="1">
              <a:solidFill>
                <a:srgbClr val="FFFFFF"/>
              </a:solidFill>
            </a:endParaRPr>
          </a:p>
        </p:txBody>
      </p:sp>
      <p:sp>
        <p:nvSpPr>
          <p:cNvPr id="9232" name="Google Shape;9232;p101"/>
          <p:cNvSpPr txBox="1"/>
          <p:nvPr/>
        </p:nvSpPr>
        <p:spPr>
          <a:xfrm>
            <a:off x="7488972" y="2719909"/>
            <a:ext cx="538800" cy="22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FFFFFF"/>
                </a:solidFill>
              </a:rPr>
              <a:t>2020</a:t>
            </a:r>
            <a:endParaRPr sz="900" b="1">
              <a:solidFill>
                <a:srgbClr val="FFFFFF"/>
              </a:solidFill>
            </a:endParaRPr>
          </a:p>
        </p:txBody>
      </p:sp>
      <p:grpSp>
        <p:nvGrpSpPr>
          <p:cNvPr id="9233" name="Google Shape;9233;p101"/>
          <p:cNvGrpSpPr/>
          <p:nvPr/>
        </p:nvGrpSpPr>
        <p:grpSpPr>
          <a:xfrm>
            <a:off x="5307356" y="3748469"/>
            <a:ext cx="206115" cy="206115"/>
            <a:chOff x="1049375" y="2680675"/>
            <a:chExt cx="297725" cy="297725"/>
          </a:xfrm>
        </p:grpSpPr>
        <p:sp>
          <p:nvSpPr>
            <p:cNvPr id="9234" name="Google Shape;9234;p101"/>
            <p:cNvSpPr/>
            <p:nvPr/>
          </p:nvSpPr>
          <p:spPr>
            <a:xfrm>
              <a:off x="1113175" y="2752350"/>
              <a:ext cx="161475" cy="155975"/>
            </a:xfrm>
            <a:custGeom>
              <a:avLst/>
              <a:gdLst/>
              <a:ahLst/>
              <a:cxnLst/>
              <a:rect l="l" t="t" r="r" b="b"/>
              <a:pathLst>
                <a:path w="6459" h="6239" extrusionOk="0">
                  <a:moveTo>
                    <a:pt x="3403" y="2079"/>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lose/>
                  <a:moveTo>
                    <a:pt x="3371" y="693"/>
                  </a:move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lnTo>
                    <a:pt x="2016" y="4001"/>
                  </a:lnTo>
                  <a:cubicBezTo>
                    <a:pt x="1827" y="4190"/>
                    <a:pt x="1607" y="4442"/>
                    <a:pt x="1512" y="4663"/>
                  </a:cubicBezTo>
                  <a:cubicBezTo>
                    <a:pt x="1040" y="4064"/>
                    <a:pt x="882" y="3434"/>
                    <a:pt x="945" y="2773"/>
                  </a:cubicBezTo>
                  <a:cubicBezTo>
                    <a:pt x="1103" y="1670"/>
                    <a:pt x="2111" y="693"/>
                    <a:pt x="3371" y="693"/>
                  </a:cubicBezTo>
                  <a:close/>
                  <a:moveTo>
                    <a:pt x="3371" y="4159"/>
                  </a:move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lose/>
                  <a:moveTo>
                    <a:pt x="3308" y="0"/>
                  </a:move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101"/>
            <p:cNvSpPr/>
            <p:nvPr/>
          </p:nvSpPr>
          <p:spPr>
            <a:xfrm>
              <a:off x="1049375" y="2680675"/>
              <a:ext cx="297725" cy="297725"/>
            </a:xfrm>
            <a:custGeom>
              <a:avLst/>
              <a:gdLst/>
              <a:ahLst/>
              <a:cxnLst/>
              <a:rect l="l" t="t" r="r" b="b"/>
              <a:pathLst>
                <a:path w="11909" h="11909" extrusionOk="0">
                  <a:moveTo>
                    <a:pt x="6270" y="1512"/>
                  </a:moveTo>
                  <a:cubicBezTo>
                    <a:pt x="8475" y="1670"/>
                    <a:pt x="10239" y="3434"/>
                    <a:pt x="10397" y="5640"/>
                  </a:cubicBezTo>
                  <a:lnTo>
                    <a:pt x="10082" y="5640"/>
                  </a:lnTo>
                  <a:cubicBezTo>
                    <a:pt x="9893" y="5640"/>
                    <a:pt x="9735" y="5797"/>
                    <a:pt x="9735" y="5986"/>
                  </a:cubicBezTo>
                  <a:cubicBezTo>
                    <a:pt x="9735" y="6207"/>
                    <a:pt x="9893" y="6364"/>
                    <a:pt x="10082" y="6364"/>
                  </a:cubicBezTo>
                  <a:lnTo>
                    <a:pt x="10397" y="6364"/>
                  </a:lnTo>
                  <a:cubicBezTo>
                    <a:pt x="10239" y="8569"/>
                    <a:pt x="8475" y="10334"/>
                    <a:pt x="6270" y="10491"/>
                  </a:cubicBezTo>
                  <a:lnTo>
                    <a:pt x="6270" y="10176"/>
                  </a:lnTo>
                  <a:cubicBezTo>
                    <a:pt x="6270" y="9987"/>
                    <a:pt x="6112" y="9830"/>
                    <a:pt x="5923" y="9830"/>
                  </a:cubicBezTo>
                  <a:cubicBezTo>
                    <a:pt x="5703" y="9830"/>
                    <a:pt x="5545" y="9987"/>
                    <a:pt x="5545" y="10176"/>
                  </a:cubicBezTo>
                  <a:lnTo>
                    <a:pt x="5545" y="10491"/>
                  </a:lnTo>
                  <a:cubicBezTo>
                    <a:pt x="3340" y="10334"/>
                    <a:pt x="1575" y="8569"/>
                    <a:pt x="1418" y="6364"/>
                  </a:cubicBezTo>
                  <a:lnTo>
                    <a:pt x="1733" y="6364"/>
                  </a:lnTo>
                  <a:cubicBezTo>
                    <a:pt x="1922" y="6364"/>
                    <a:pt x="2079" y="6207"/>
                    <a:pt x="2079" y="5986"/>
                  </a:cubicBezTo>
                  <a:cubicBezTo>
                    <a:pt x="2142" y="5797"/>
                    <a:pt x="1985" y="5640"/>
                    <a:pt x="1764" y="5640"/>
                  </a:cubicBezTo>
                  <a:lnTo>
                    <a:pt x="1418" y="5640"/>
                  </a:lnTo>
                  <a:cubicBezTo>
                    <a:pt x="1575" y="3434"/>
                    <a:pt x="3340" y="1670"/>
                    <a:pt x="5545" y="1512"/>
                  </a:cubicBezTo>
                  <a:lnTo>
                    <a:pt x="5545" y="1827"/>
                  </a:lnTo>
                  <a:cubicBezTo>
                    <a:pt x="5545" y="2016"/>
                    <a:pt x="5703" y="2174"/>
                    <a:pt x="5923" y="2174"/>
                  </a:cubicBezTo>
                  <a:cubicBezTo>
                    <a:pt x="6112" y="2174"/>
                    <a:pt x="6270" y="2016"/>
                    <a:pt x="6270" y="1827"/>
                  </a:cubicBezTo>
                  <a:lnTo>
                    <a:pt x="6270" y="1512"/>
                  </a:lnTo>
                  <a:close/>
                  <a:moveTo>
                    <a:pt x="5955" y="0"/>
                  </a:moveTo>
                  <a:cubicBezTo>
                    <a:pt x="5766" y="0"/>
                    <a:pt x="5608" y="158"/>
                    <a:pt x="5608" y="347"/>
                  </a:cubicBezTo>
                  <a:lnTo>
                    <a:pt x="5608" y="756"/>
                  </a:lnTo>
                  <a:cubicBezTo>
                    <a:pt x="2993" y="914"/>
                    <a:pt x="914" y="2993"/>
                    <a:pt x="756" y="5608"/>
                  </a:cubicBezTo>
                  <a:lnTo>
                    <a:pt x="347" y="5608"/>
                  </a:lnTo>
                  <a:cubicBezTo>
                    <a:pt x="158" y="5608"/>
                    <a:pt x="0" y="5766"/>
                    <a:pt x="0" y="5955"/>
                  </a:cubicBezTo>
                  <a:cubicBezTo>
                    <a:pt x="0" y="6144"/>
                    <a:pt x="158" y="6301"/>
                    <a:pt x="347" y="6301"/>
                  </a:cubicBezTo>
                  <a:lnTo>
                    <a:pt x="756" y="6301"/>
                  </a:lnTo>
                  <a:cubicBezTo>
                    <a:pt x="914" y="8916"/>
                    <a:pt x="2993" y="10995"/>
                    <a:pt x="5608" y="11153"/>
                  </a:cubicBezTo>
                  <a:lnTo>
                    <a:pt x="5608" y="11562"/>
                  </a:lnTo>
                  <a:cubicBezTo>
                    <a:pt x="5608" y="11751"/>
                    <a:pt x="5766" y="11909"/>
                    <a:pt x="5955" y="11909"/>
                  </a:cubicBezTo>
                  <a:cubicBezTo>
                    <a:pt x="6144" y="11909"/>
                    <a:pt x="6301" y="11751"/>
                    <a:pt x="6301" y="11562"/>
                  </a:cubicBezTo>
                  <a:lnTo>
                    <a:pt x="6301" y="11153"/>
                  </a:lnTo>
                  <a:cubicBezTo>
                    <a:pt x="8916" y="10995"/>
                    <a:pt x="10995" y="8916"/>
                    <a:pt x="11153" y="6301"/>
                  </a:cubicBezTo>
                  <a:lnTo>
                    <a:pt x="11531" y="6301"/>
                  </a:lnTo>
                  <a:cubicBezTo>
                    <a:pt x="11751" y="6301"/>
                    <a:pt x="11909" y="6144"/>
                    <a:pt x="11909" y="5955"/>
                  </a:cubicBezTo>
                  <a:cubicBezTo>
                    <a:pt x="11909" y="5766"/>
                    <a:pt x="11751" y="5608"/>
                    <a:pt x="11531" y="5608"/>
                  </a:cubicBezTo>
                  <a:lnTo>
                    <a:pt x="11153" y="5608"/>
                  </a:lnTo>
                  <a:cubicBezTo>
                    <a:pt x="10995" y="2993"/>
                    <a:pt x="8916" y="914"/>
                    <a:pt x="6301" y="756"/>
                  </a:cubicBezTo>
                  <a:lnTo>
                    <a:pt x="6301" y="347"/>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36" name="Google Shape;9236;p101"/>
          <p:cNvSpPr txBox="1"/>
          <p:nvPr/>
        </p:nvSpPr>
        <p:spPr>
          <a:xfrm>
            <a:off x="6405263" y="2090309"/>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“Despite being red, Mars is actually a very cold place”</a:t>
            </a:r>
            <a:endParaRPr sz="800">
              <a:solidFill>
                <a:srgbClr val="A5B7C6"/>
              </a:solidFill>
            </a:endParaRPr>
          </a:p>
        </p:txBody>
      </p:sp>
      <p:sp>
        <p:nvSpPr>
          <p:cNvPr id="9237" name="Google Shape;9237;p101"/>
          <p:cNvSpPr txBox="1"/>
          <p:nvPr/>
        </p:nvSpPr>
        <p:spPr>
          <a:xfrm>
            <a:off x="4827411" y="2090309"/>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“Mercury is closest planet to the Sun and the smallest”</a:t>
            </a:r>
            <a:endParaRPr sz="800">
              <a:solidFill>
                <a:srgbClr val="A5B7C6"/>
              </a:solidFill>
            </a:endParaRPr>
          </a:p>
        </p:txBody>
      </p:sp>
      <p:sp>
        <p:nvSpPr>
          <p:cNvPr id="9238" name="Google Shape;9238;p101"/>
          <p:cNvSpPr txBox="1"/>
          <p:nvPr/>
        </p:nvSpPr>
        <p:spPr>
          <a:xfrm>
            <a:off x="5626377" y="3149746"/>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“Neptune is the farthest-known planet from the Sun”</a:t>
            </a:r>
            <a:endParaRPr sz="800">
              <a:solidFill>
                <a:srgbClr val="A5B7C6"/>
              </a:solidFill>
            </a:endParaRPr>
          </a:p>
        </p:txBody>
      </p:sp>
      <p:sp>
        <p:nvSpPr>
          <p:cNvPr id="9239" name="Google Shape;9239;p101"/>
          <p:cNvSpPr txBox="1"/>
          <p:nvPr/>
        </p:nvSpPr>
        <p:spPr>
          <a:xfrm>
            <a:off x="7178777" y="3136671"/>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“Saturn is a gas giant and has several rings”</a:t>
            </a:r>
            <a:endParaRPr sz="800">
              <a:solidFill>
                <a:srgbClr val="A5B7C6"/>
              </a:solidFill>
            </a:endParaRPr>
          </a:p>
        </p:txBody>
      </p:sp>
      <p:sp>
        <p:nvSpPr>
          <p:cNvPr id="9240" name="Google Shape;9240;p101"/>
          <p:cNvSpPr txBox="1"/>
          <p:nvPr/>
        </p:nvSpPr>
        <p:spPr>
          <a:xfrm>
            <a:off x="4037377" y="3136671"/>
            <a:ext cx="1130100" cy="44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A5B7C6"/>
                </a:solidFill>
              </a:rPr>
              <a:t>“Venus has a beautiful name and is the second planet”</a:t>
            </a:r>
            <a:endParaRPr sz="800">
              <a:solidFill>
                <a:srgbClr val="A5B7C6"/>
              </a:solidFill>
            </a:endParaRPr>
          </a:p>
        </p:txBody>
      </p:sp>
      <p:grpSp>
        <p:nvGrpSpPr>
          <p:cNvPr id="9241" name="Google Shape;9241;p101"/>
          <p:cNvGrpSpPr/>
          <p:nvPr/>
        </p:nvGrpSpPr>
        <p:grpSpPr>
          <a:xfrm>
            <a:off x="4500213" y="1773492"/>
            <a:ext cx="201221" cy="164272"/>
            <a:chOff x="3860400" y="3254050"/>
            <a:chExt cx="296175" cy="241825"/>
          </a:xfrm>
        </p:grpSpPr>
        <p:sp>
          <p:nvSpPr>
            <p:cNvPr id="9242" name="Google Shape;9242;p101"/>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101"/>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101"/>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101"/>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101"/>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101"/>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101"/>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252"/>
        <p:cNvGrpSpPr/>
        <p:nvPr/>
      </p:nvGrpSpPr>
      <p:grpSpPr>
        <a:xfrm>
          <a:off x="0" y="0"/>
          <a:ext cx="0" cy="0"/>
          <a:chOff x="0" y="0"/>
          <a:chExt cx="0" cy="0"/>
        </a:xfrm>
      </p:grpSpPr>
      <p:sp>
        <p:nvSpPr>
          <p:cNvPr id="9253" name="Google Shape;9253;p102"/>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Premium infographics...</a:t>
            </a:r>
            <a:endParaRPr sz="2400">
              <a:solidFill>
                <a:srgbClr val="FFFFFF"/>
              </a:solidFill>
            </a:endParaRPr>
          </a:p>
          <a:p>
            <a:pPr marL="0" lvl="0" indent="0" algn="ctr" rtl="0">
              <a:spcBef>
                <a:spcPts val="0"/>
              </a:spcBef>
              <a:spcAft>
                <a:spcPts val="0"/>
              </a:spcAft>
              <a:buNone/>
            </a:pPr>
            <a:endParaRPr sz="2400">
              <a:solidFill>
                <a:srgbClr val="FFFFFF"/>
              </a:solidFill>
            </a:endParaRPr>
          </a:p>
        </p:txBody>
      </p:sp>
      <p:sp>
        <p:nvSpPr>
          <p:cNvPr id="9254" name="Google Shape;9254;p102"/>
          <p:cNvSpPr/>
          <p:nvPr/>
        </p:nvSpPr>
        <p:spPr>
          <a:xfrm>
            <a:off x="6549404" y="1748915"/>
            <a:ext cx="1542300" cy="702000"/>
          </a:xfrm>
          <a:prstGeom prst="roundRect">
            <a:avLst>
              <a:gd name="adj" fmla="val 1666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102"/>
          <p:cNvSpPr txBox="1"/>
          <p:nvPr/>
        </p:nvSpPr>
        <p:spPr>
          <a:xfrm>
            <a:off x="6993115" y="1878962"/>
            <a:ext cx="1130100" cy="4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213B55"/>
                </a:solidFill>
              </a:rPr>
              <a:t>“Mercury is closest planet to the Sun and the smallest”</a:t>
            </a:r>
            <a:endParaRPr sz="800">
              <a:solidFill>
                <a:srgbClr val="213B55"/>
              </a:solidFill>
            </a:endParaRPr>
          </a:p>
        </p:txBody>
      </p:sp>
      <p:sp>
        <p:nvSpPr>
          <p:cNvPr id="9256" name="Google Shape;9256;p102"/>
          <p:cNvSpPr/>
          <p:nvPr/>
        </p:nvSpPr>
        <p:spPr>
          <a:xfrm>
            <a:off x="6549404" y="2541015"/>
            <a:ext cx="1542300" cy="702000"/>
          </a:xfrm>
          <a:prstGeom prst="roundRect">
            <a:avLst>
              <a:gd name="adj" fmla="val 1666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102"/>
          <p:cNvSpPr txBox="1"/>
          <p:nvPr/>
        </p:nvSpPr>
        <p:spPr>
          <a:xfrm>
            <a:off x="6993115" y="2671062"/>
            <a:ext cx="1130100" cy="4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213B55"/>
                </a:solidFill>
              </a:rPr>
              <a:t>“Mercury is closest planet to the Sun and the smallest”</a:t>
            </a:r>
            <a:endParaRPr sz="800">
              <a:solidFill>
                <a:srgbClr val="213B55"/>
              </a:solidFill>
            </a:endParaRPr>
          </a:p>
        </p:txBody>
      </p:sp>
      <p:sp>
        <p:nvSpPr>
          <p:cNvPr id="9258" name="Google Shape;9258;p102"/>
          <p:cNvSpPr/>
          <p:nvPr/>
        </p:nvSpPr>
        <p:spPr>
          <a:xfrm>
            <a:off x="6549404" y="3333115"/>
            <a:ext cx="1542300" cy="702000"/>
          </a:xfrm>
          <a:prstGeom prst="roundRect">
            <a:avLst>
              <a:gd name="adj" fmla="val 1666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102"/>
          <p:cNvSpPr txBox="1"/>
          <p:nvPr/>
        </p:nvSpPr>
        <p:spPr>
          <a:xfrm>
            <a:off x="6993115" y="3463162"/>
            <a:ext cx="1130100" cy="44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213B55"/>
                </a:solidFill>
              </a:rPr>
              <a:t>“Mercury is closest planet to the Sun and the smallest”</a:t>
            </a:r>
            <a:endParaRPr sz="800">
              <a:solidFill>
                <a:srgbClr val="213B55"/>
              </a:solidFill>
            </a:endParaRPr>
          </a:p>
        </p:txBody>
      </p:sp>
      <p:sp>
        <p:nvSpPr>
          <p:cNvPr id="9260" name="Google Shape;9260;p102"/>
          <p:cNvSpPr/>
          <p:nvPr/>
        </p:nvSpPr>
        <p:spPr>
          <a:xfrm>
            <a:off x="1048350" y="4004861"/>
            <a:ext cx="1655700" cy="73800"/>
          </a:xfrm>
          <a:prstGeom prst="rect">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1" name="Google Shape;9261;p102"/>
          <p:cNvGrpSpPr/>
          <p:nvPr/>
        </p:nvGrpSpPr>
        <p:grpSpPr>
          <a:xfrm>
            <a:off x="1494592" y="1588245"/>
            <a:ext cx="763219" cy="763219"/>
            <a:chOff x="4049800" y="640400"/>
            <a:chExt cx="858900" cy="858900"/>
          </a:xfrm>
        </p:grpSpPr>
        <p:sp>
          <p:nvSpPr>
            <p:cNvPr id="9262" name="Google Shape;9262;p102"/>
            <p:cNvSpPr/>
            <p:nvPr/>
          </p:nvSpPr>
          <p:spPr>
            <a:xfrm>
              <a:off x="4049800" y="640400"/>
              <a:ext cx="858900" cy="858900"/>
            </a:xfrm>
            <a:prstGeom prst="donut">
              <a:avLst>
                <a:gd name="adj" fmla="val 11951"/>
              </a:avLst>
            </a:prstGeom>
            <a:no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102"/>
            <p:cNvSpPr/>
            <p:nvPr/>
          </p:nvSpPr>
          <p:spPr>
            <a:xfrm>
              <a:off x="4049800" y="640400"/>
              <a:ext cx="858900" cy="858900"/>
            </a:xfrm>
            <a:prstGeom prst="blockArc">
              <a:avLst>
                <a:gd name="adj1" fmla="val 7914150"/>
                <a:gd name="adj2" fmla="val 1926007"/>
                <a:gd name="adj3" fmla="val 12032"/>
              </a:avLst>
            </a:pr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64" name="Google Shape;9264;p102"/>
          <p:cNvSpPr/>
          <p:nvPr/>
        </p:nvSpPr>
        <p:spPr>
          <a:xfrm>
            <a:off x="1210102" y="2572331"/>
            <a:ext cx="1332000" cy="1131600"/>
          </a:xfrm>
          <a:prstGeom prst="roundRect">
            <a:avLst>
              <a:gd name="adj" fmla="val 16667"/>
            </a:avLst>
          </a:prstGeom>
          <a:solidFill>
            <a:srgbClr val="A5B7C6"/>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102"/>
          <p:cNvSpPr/>
          <p:nvPr/>
        </p:nvSpPr>
        <p:spPr>
          <a:xfrm>
            <a:off x="1759085" y="3924657"/>
            <a:ext cx="234300" cy="234300"/>
          </a:xfrm>
          <a:prstGeom prst="ellipse">
            <a:avLst/>
          </a:prstGeom>
          <a:solidFill>
            <a:srgbClr val="0E2A47"/>
          </a:solid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66" name="Google Shape;9266;p102"/>
          <p:cNvCxnSpPr>
            <a:stCxn id="9262" idx="4"/>
            <a:endCxn id="9264" idx="0"/>
          </p:cNvCxnSpPr>
          <p:nvPr/>
        </p:nvCxnSpPr>
        <p:spPr>
          <a:xfrm>
            <a:off x="1876201" y="2351463"/>
            <a:ext cx="0" cy="220800"/>
          </a:xfrm>
          <a:prstGeom prst="straightConnector1">
            <a:avLst/>
          </a:prstGeom>
          <a:noFill/>
          <a:ln w="9525" cap="flat" cmpd="sng">
            <a:solidFill>
              <a:srgbClr val="D7DFE5"/>
            </a:solidFill>
            <a:prstDash val="solid"/>
            <a:round/>
            <a:headEnd type="none" w="med" len="med"/>
            <a:tailEnd type="none" w="med" len="med"/>
          </a:ln>
        </p:spPr>
      </p:cxnSp>
      <p:cxnSp>
        <p:nvCxnSpPr>
          <p:cNvPr id="9267" name="Google Shape;9267;p102"/>
          <p:cNvCxnSpPr/>
          <p:nvPr/>
        </p:nvCxnSpPr>
        <p:spPr>
          <a:xfrm>
            <a:off x="1876179" y="3703780"/>
            <a:ext cx="0" cy="220800"/>
          </a:xfrm>
          <a:prstGeom prst="straightConnector1">
            <a:avLst/>
          </a:prstGeom>
          <a:noFill/>
          <a:ln w="9525" cap="flat" cmpd="sng">
            <a:solidFill>
              <a:srgbClr val="D7DFE5"/>
            </a:solidFill>
            <a:prstDash val="solid"/>
            <a:round/>
            <a:headEnd type="none" w="med" len="med"/>
            <a:tailEnd type="none" w="med" len="med"/>
          </a:ln>
        </p:spPr>
      </p:cxnSp>
      <p:sp>
        <p:nvSpPr>
          <p:cNvPr id="9268" name="Google Shape;9268;p102"/>
          <p:cNvSpPr txBox="1"/>
          <p:nvPr/>
        </p:nvSpPr>
        <p:spPr>
          <a:xfrm>
            <a:off x="1297398" y="3120399"/>
            <a:ext cx="1157700" cy="45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40566D"/>
                </a:solidFill>
              </a:rPr>
              <a:t>“Mercury is closest planet to the Sun and the smallest”</a:t>
            </a:r>
            <a:endParaRPr sz="800">
              <a:solidFill>
                <a:srgbClr val="40566D"/>
              </a:solidFill>
            </a:endParaRPr>
          </a:p>
        </p:txBody>
      </p:sp>
      <p:cxnSp>
        <p:nvCxnSpPr>
          <p:cNvPr id="9269" name="Google Shape;9269;p102"/>
          <p:cNvCxnSpPr/>
          <p:nvPr/>
        </p:nvCxnSpPr>
        <p:spPr>
          <a:xfrm>
            <a:off x="1621737" y="2989637"/>
            <a:ext cx="508800" cy="0"/>
          </a:xfrm>
          <a:prstGeom prst="straightConnector1">
            <a:avLst/>
          </a:prstGeom>
          <a:noFill/>
          <a:ln w="19050" cap="flat" cmpd="sng">
            <a:solidFill>
              <a:srgbClr val="40566D"/>
            </a:solidFill>
            <a:prstDash val="solid"/>
            <a:round/>
            <a:headEnd type="none" w="med" len="med"/>
            <a:tailEnd type="none" w="med" len="med"/>
          </a:ln>
        </p:spPr>
      </p:cxnSp>
      <p:sp>
        <p:nvSpPr>
          <p:cNvPr id="9270" name="Google Shape;9270;p102"/>
          <p:cNvSpPr txBox="1"/>
          <p:nvPr/>
        </p:nvSpPr>
        <p:spPr>
          <a:xfrm>
            <a:off x="1454136" y="2735931"/>
            <a:ext cx="844200" cy="2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40566D"/>
                </a:solidFill>
              </a:rPr>
              <a:t>TITLE 1</a:t>
            </a:r>
            <a:endParaRPr sz="800" b="1">
              <a:solidFill>
                <a:srgbClr val="40566D"/>
              </a:solidFill>
            </a:endParaRPr>
          </a:p>
        </p:txBody>
      </p:sp>
      <p:sp>
        <p:nvSpPr>
          <p:cNvPr id="9271" name="Google Shape;9271;p102"/>
          <p:cNvSpPr txBox="1"/>
          <p:nvPr/>
        </p:nvSpPr>
        <p:spPr>
          <a:xfrm>
            <a:off x="1585964" y="1787173"/>
            <a:ext cx="580500" cy="36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A5B7C6"/>
                </a:solidFill>
              </a:rPr>
              <a:t>75%</a:t>
            </a:r>
            <a:endParaRPr sz="1300" b="1">
              <a:solidFill>
                <a:srgbClr val="A5B7C6"/>
              </a:solidFill>
            </a:endParaRPr>
          </a:p>
        </p:txBody>
      </p:sp>
      <p:sp>
        <p:nvSpPr>
          <p:cNvPr id="9272" name="Google Shape;9272;p102"/>
          <p:cNvSpPr/>
          <p:nvPr/>
        </p:nvSpPr>
        <p:spPr>
          <a:xfrm>
            <a:off x="3439355" y="1997865"/>
            <a:ext cx="1788300" cy="1788300"/>
          </a:xfrm>
          <a:prstGeom prst="arc">
            <a:avLst>
              <a:gd name="adj1" fmla="val 16200000"/>
              <a:gd name="adj2" fmla="val 5298411"/>
            </a:avLst>
          </a:prstGeom>
          <a:no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73" name="Google Shape;9273;p102"/>
          <p:cNvGrpSpPr/>
          <p:nvPr/>
        </p:nvGrpSpPr>
        <p:grpSpPr>
          <a:xfrm>
            <a:off x="3576486" y="2170831"/>
            <a:ext cx="1443832" cy="1443832"/>
            <a:chOff x="5681300" y="2527788"/>
            <a:chExt cx="805800" cy="805800"/>
          </a:xfrm>
        </p:grpSpPr>
        <p:sp>
          <p:nvSpPr>
            <p:cNvPr id="9274" name="Google Shape;9274;p102"/>
            <p:cNvSpPr/>
            <p:nvPr/>
          </p:nvSpPr>
          <p:spPr>
            <a:xfrm>
              <a:off x="5681300" y="2527788"/>
              <a:ext cx="805800" cy="8058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102"/>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6" name="Google Shape;9276;p102"/>
          <p:cNvGrpSpPr/>
          <p:nvPr/>
        </p:nvGrpSpPr>
        <p:grpSpPr>
          <a:xfrm>
            <a:off x="6240887" y="1786604"/>
            <a:ext cx="626590" cy="626590"/>
            <a:chOff x="5681300" y="2527788"/>
            <a:chExt cx="805800" cy="805800"/>
          </a:xfrm>
        </p:grpSpPr>
        <p:sp>
          <p:nvSpPr>
            <p:cNvPr id="9277" name="Google Shape;9277;p102"/>
            <p:cNvSpPr/>
            <p:nvPr/>
          </p:nvSpPr>
          <p:spPr>
            <a:xfrm>
              <a:off x="5681300" y="2527788"/>
              <a:ext cx="805800" cy="8058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102"/>
            <p:cNvSpPr/>
            <p:nvPr/>
          </p:nvSpPr>
          <p:spPr>
            <a:xfrm>
              <a:off x="5681300" y="2527788"/>
              <a:ext cx="805800" cy="805800"/>
            </a:xfrm>
            <a:prstGeom prst="pie">
              <a:avLst>
                <a:gd name="adj1" fmla="val 12271918"/>
                <a:gd name="adj2" fmla="val 1620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9" name="Google Shape;9279;p102"/>
          <p:cNvGrpSpPr/>
          <p:nvPr/>
        </p:nvGrpSpPr>
        <p:grpSpPr>
          <a:xfrm>
            <a:off x="6240887" y="2578704"/>
            <a:ext cx="626590" cy="626590"/>
            <a:chOff x="5681300" y="2527788"/>
            <a:chExt cx="805800" cy="805800"/>
          </a:xfrm>
        </p:grpSpPr>
        <p:sp>
          <p:nvSpPr>
            <p:cNvPr id="9280" name="Google Shape;9280;p102"/>
            <p:cNvSpPr/>
            <p:nvPr/>
          </p:nvSpPr>
          <p:spPr>
            <a:xfrm>
              <a:off x="5681300" y="2527788"/>
              <a:ext cx="805800" cy="8058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102"/>
            <p:cNvSpPr/>
            <p:nvPr/>
          </p:nvSpPr>
          <p:spPr>
            <a:xfrm>
              <a:off x="5681300" y="2527788"/>
              <a:ext cx="805800" cy="805800"/>
            </a:xfrm>
            <a:prstGeom prst="pie">
              <a:avLst>
                <a:gd name="adj1" fmla="val 9253407"/>
                <a:gd name="adj2" fmla="val 16200000"/>
              </a:avLst>
            </a:pr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2" name="Google Shape;9282;p102"/>
          <p:cNvGrpSpPr/>
          <p:nvPr/>
        </p:nvGrpSpPr>
        <p:grpSpPr>
          <a:xfrm>
            <a:off x="6240887" y="3370804"/>
            <a:ext cx="626590" cy="626590"/>
            <a:chOff x="5681300" y="2527788"/>
            <a:chExt cx="805800" cy="805800"/>
          </a:xfrm>
        </p:grpSpPr>
        <p:sp>
          <p:nvSpPr>
            <p:cNvPr id="9283" name="Google Shape;9283;p102"/>
            <p:cNvSpPr/>
            <p:nvPr/>
          </p:nvSpPr>
          <p:spPr>
            <a:xfrm>
              <a:off x="5681300" y="2527788"/>
              <a:ext cx="805800" cy="805800"/>
            </a:xfrm>
            <a:prstGeom prst="ellipse">
              <a:avLst/>
            </a:pr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102"/>
            <p:cNvSpPr/>
            <p:nvPr/>
          </p:nvSpPr>
          <p:spPr>
            <a:xfrm>
              <a:off x="5681300" y="2527788"/>
              <a:ext cx="805800" cy="805800"/>
            </a:xfrm>
            <a:prstGeom prst="pie">
              <a:avLst>
                <a:gd name="adj1" fmla="val 5544305"/>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85" name="Google Shape;9285;p102"/>
          <p:cNvSpPr/>
          <p:nvPr/>
        </p:nvSpPr>
        <p:spPr>
          <a:xfrm>
            <a:off x="4229854" y="1932440"/>
            <a:ext cx="137100" cy="1371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102"/>
          <p:cNvSpPr/>
          <p:nvPr/>
        </p:nvSpPr>
        <p:spPr>
          <a:xfrm>
            <a:off x="4229854" y="3715965"/>
            <a:ext cx="137100" cy="1371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102"/>
          <p:cNvSpPr/>
          <p:nvPr/>
        </p:nvSpPr>
        <p:spPr>
          <a:xfrm>
            <a:off x="5157904" y="2824203"/>
            <a:ext cx="137100" cy="1371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88" name="Google Shape;9288;p102"/>
          <p:cNvCxnSpPr>
            <a:stCxn id="9287" idx="6"/>
            <a:endCxn id="9278" idx="2"/>
          </p:cNvCxnSpPr>
          <p:nvPr/>
        </p:nvCxnSpPr>
        <p:spPr>
          <a:xfrm rot="10800000" flipH="1">
            <a:off x="5295004" y="2099853"/>
            <a:ext cx="945900" cy="792900"/>
          </a:xfrm>
          <a:prstGeom prst="bentConnector3">
            <a:avLst>
              <a:gd name="adj1" fmla="val 51494"/>
            </a:avLst>
          </a:prstGeom>
          <a:noFill/>
          <a:ln w="19050" cap="flat" cmpd="sng">
            <a:solidFill>
              <a:srgbClr val="A5B7C6"/>
            </a:solidFill>
            <a:prstDash val="solid"/>
            <a:round/>
            <a:headEnd type="none" w="med" len="med"/>
            <a:tailEnd type="none" w="med" len="med"/>
          </a:ln>
        </p:spPr>
      </p:cxnSp>
      <p:cxnSp>
        <p:nvCxnSpPr>
          <p:cNvPr id="9289" name="Google Shape;9289;p102"/>
          <p:cNvCxnSpPr>
            <a:stCxn id="9287" idx="6"/>
            <a:endCxn id="9284" idx="2"/>
          </p:cNvCxnSpPr>
          <p:nvPr/>
        </p:nvCxnSpPr>
        <p:spPr>
          <a:xfrm>
            <a:off x="5295004" y="2892753"/>
            <a:ext cx="945900" cy="791400"/>
          </a:xfrm>
          <a:prstGeom prst="bentConnector3">
            <a:avLst>
              <a:gd name="adj1" fmla="val 49999"/>
            </a:avLst>
          </a:prstGeom>
          <a:noFill/>
          <a:ln w="19050" cap="flat" cmpd="sng">
            <a:solidFill>
              <a:srgbClr val="A5B7C6"/>
            </a:solidFill>
            <a:prstDash val="solid"/>
            <a:round/>
            <a:headEnd type="none" w="med" len="med"/>
            <a:tailEnd type="none" w="med" len="med"/>
          </a:ln>
        </p:spPr>
      </p:cxnSp>
      <p:cxnSp>
        <p:nvCxnSpPr>
          <p:cNvPr id="9290" name="Google Shape;9290;p102"/>
          <p:cNvCxnSpPr>
            <a:stCxn id="9287" idx="6"/>
            <a:endCxn id="9281" idx="2"/>
          </p:cNvCxnSpPr>
          <p:nvPr/>
        </p:nvCxnSpPr>
        <p:spPr>
          <a:xfrm rot="10800000" flipH="1">
            <a:off x="5295004" y="2891853"/>
            <a:ext cx="945900" cy="900"/>
          </a:xfrm>
          <a:prstGeom prst="bentConnector3">
            <a:avLst>
              <a:gd name="adj1" fmla="val 49999"/>
            </a:avLst>
          </a:prstGeom>
          <a:noFill/>
          <a:ln w="19050" cap="flat" cmpd="sng">
            <a:solidFill>
              <a:srgbClr val="A5B7C6"/>
            </a:solidFill>
            <a:prstDash val="solid"/>
            <a:round/>
            <a:headEnd type="none" w="med" len="med"/>
            <a:tailEnd type="none" w="med" len="med"/>
          </a:ln>
        </p:spPr>
      </p:cxnSp>
      <p:sp>
        <p:nvSpPr>
          <p:cNvPr id="9291" name="Google Shape;9291;p102"/>
          <p:cNvSpPr txBox="1"/>
          <p:nvPr/>
        </p:nvSpPr>
        <p:spPr>
          <a:xfrm>
            <a:off x="3800713" y="2579408"/>
            <a:ext cx="995400" cy="62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213B55"/>
                </a:solidFill>
              </a:rPr>
              <a:t>75%</a:t>
            </a:r>
            <a:endParaRPr sz="3000" b="1">
              <a:solidFill>
                <a:srgbClr val="213B55"/>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9"/>
          <p:cNvSpPr/>
          <p:nvPr/>
        </p:nvSpPr>
        <p:spPr>
          <a:xfrm>
            <a:off x="6544128" y="1654474"/>
            <a:ext cx="1570074" cy="1414957"/>
          </a:xfrm>
          <a:custGeom>
            <a:avLst/>
            <a:gdLst/>
            <a:ahLst/>
            <a:cxnLst/>
            <a:rect l="l" t="t" r="r" b="b"/>
            <a:pathLst>
              <a:path w="229543" h="206865" extrusionOk="0">
                <a:moveTo>
                  <a:pt x="143620" y="0"/>
                </a:moveTo>
                <a:cubicBezTo>
                  <a:pt x="130205" y="0"/>
                  <a:pt x="116938" y="4603"/>
                  <a:pt x="105815" y="13117"/>
                </a:cubicBezTo>
                <a:cubicBezTo>
                  <a:pt x="80705" y="32337"/>
                  <a:pt x="62430" y="58549"/>
                  <a:pt x="34953" y="75203"/>
                </a:cubicBezTo>
                <a:cubicBezTo>
                  <a:pt x="12012" y="89108"/>
                  <a:pt x="0" y="111569"/>
                  <a:pt x="7717" y="143314"/>
                </a:cubicBezTo>
                <a:cubicBezTo>
                  <a:pt x="15007" y="173304"/>
                  <a:pt x="38401" y="191467"/>
                  <a:pt x="64728" y="191467"/>
                </a:cubicBezTo>
                <a:cubicBezTo>
                  <a:pt x="66267" y="191467"/>
                  <a:pt x="67817" y="191405"/>
                  <a:pt x="69375" y="191279"/>
                </a:cubicBezTo>
                <a:cubicBezTo>
                  <a:pt x="74315" y="190881"/>
                  <a:pt x="79303" y="190656"/>
                  <a:pt x="84288" y="190656"/>
                </a:cubicBezTo>
                <a:cubicBezTo>
                  <a:pt x="102953" y="190656"/>
                  <a:pt x="121582" y="193806"/>
                  <a:pt x="137570" y="202784"/>
                </a:cubicBezTo>
                <a:cubicBezTo>
                  <a:pt x="142416" y="205504"/>
                  <a:pt x="148258" y="206865"/>
                  <a:pt x="154722" y="206865"/>
                </a:cubicBezTo>
                <a:cubicBezTo>
                  <a:pt x="172405" y="206865"/>
                  <a:pt x="194749" y="196686"/>
                  <a:pt x="214129" y="176340"/>
                </a:cubicBezTo>
                <a:cubicBezTo>
                  <a:pt x="229542" y="160157"/>
                  <a:pt x="228050" y="139582"/>
                  <a:pt x="223027" y="120341"/>
                </a:cubicBezTo>
                <a:cubicBezTo>
                  <a:pt x="219931" y="108481"/>
                  <a:pt x="217912" y="96332"/>
                  <a:pt x="215508" y="84284"/>
                </a:cubicBezTo>
                <a:cubicBezTo>
                  <a:pt x="213814" y="75793"/>
                  <a:pt x="211930" y="67350"/>
                  <a:pt x="209343" y="59095"/>
                </a:cubicBezTo>
                <a:cubicBezTo>
                  <a:pt x="201836" y="35128"/>
                  <a:pt x="186890" y="10878"/>
                  <a:pt x="161224" y="2726"/>
                </a:cubicBezTo>
                <a:cubicBezTo>
                  <a:pt x="155440" y="889"/>
                  <a:pt x="149516" y="0"/>
                  <a:pt x="143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9"/>
          <p:cNvSpPr txBox="1">
            <a:spLocks noGrp="1"/>
          </p:cNvSpPr>
          <p:nvPr>
            <p:ph type="title"/>
          </p:nvPr>
        </p:nvSpPr>
        <p:spPr>
          <a:xfrm>
            <a:off x="5172600" y="2303250"/>
            <a:ext cx="3273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360;p49"/>
          <p:cNvSpPr txBox="1">
            <a:spLocks noGrp="1"/>
          </p:cNvSpPr>
          <p:nvPr>
            <p:ph type="title" idx="2"/>
          </p:nvPr>
        </p:nvSpPr>
        <p:spPr>
          <a:xfrm>
            <a:off x="5172600" y="1142150"/>
            <a:ext cx="3273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361" name="Google Shape;361;p49"/>
          <p:cNvSpPr txBox="1">
            <a:spLocks noGrp="1"/>
          </p:cNvSpPr>
          <p:nvPr>
            <p:ph type="subTitle" idx="1"/>
          </p:nvPr>
        </p:nvSpPr>
        <p:spPr>
          <a:xfrm>
            <a:off x="5172600" y="3395900"/>
            <a:ext cx="2562300" cy="52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pic>
        <p:nvPicPr>
          <p:cNvPr id="362" name="Google Shape;362;p49"/>
          <p:cNvPicPr preferRelativeResize="0"/>
          <p:nvPr/>
        </p:nvPicPr>
        <p:blipFill rotWithShape="1">
          <a:blip r:embed="rId3">
            <a:alphaModFix amt="93000"/>
          </a:blip>
          <a:srcRect l="18432" t="1506" r="22185"/>
          <a:stretch/>
        </p:blipFill>
        <p:spPr>
          <a:xfrm>
            <a:off x="173400" y="173400"/>
            <a:ext cx="1943602" cy="4835175"/>
          </a:xfrm>
          <a:prstGeom prst="rect">
            <a:avLst/>
          </a:prstGeom>
          <a:noFill/>
          <a:ln>
            <a:noFill/>
          </a:ln>
        </p:spPr>
      </p:pic>
      <p:pic>
        <p:nvPicPr>
          <p:cNvPr id="363" name="Google Shape;363;p49"/>
          <p:cNvPicPr preferRelativeResize="0"/>
          <p:nvPr/>
        </p:nvPicPr>
        <p:blipFill rotWithShape="1">
          <a:blip r:embed="rId4">
            <a:alphaModFix amt="94000"/>
          </a:blip>
          <a:srcRect l="14332" t="433" r="18159" b="1083"/>
          <a:stretch/>
        </p:blipFill>
        <p:spPr>
          <a:xfrm>
            <a:off x="2283875" y="173400"/>
            <a:ext cx="2209474" cy="4835178"/>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295"/>
        <p:cNvGrpSpPr/>
        <p:nvPr/>
      </p:nvGrpSpPr>
      <p:grpSpPr>
        <a:xfrm>
          <a:off x="0" y="0"/>
          <a:ext cx="0" cy="0"/>
          <a:chOff x="0" y="0"/>
          <a:chExt cx="0" cy="0"/>
        </a:xfrm>
      </p:grpSpPr>
      <p:grpSp>
        <p:nvGrpSpPr>
          <p:cNvPr id="9296" name="Google Shape;9296;p103"/>
          <p:cNvGrpSpPr/>
          <p:nvPr/>
        </p:nvGrpSpPr>
        <p:grpSpPr>
          <a:xfrm>
            <a:off x="7827088" y="2886927"/>
            <a:ext cx="265146" cy="348861"/>
            <a:chOff x="1713400" y="238125"/>
            <a:chExt cx="3815050" cy="5005175"/>
          </a:xfrm>
        </p:grpSpPr>
        <p:sp>
          <p:nvSpPr>
            <p:cNvPr id="9297" name="Google Shape;9297;p103"/>
            <p:cNvSpPr/>
            <p:nvPr/>
          </p:nvSpPr>
          <p:spPr>
            <a:xfrm>
              <a:off x="2158300" y="2473750"/>
              <a:ext cx="2936375" cy="2769550"/>
            </a:xfrm>
            <a:custGeom>
              <a:avLst/>
              <a:gdLst/>
              <a:ahLst/>
              <a:cxnLst/>
              <a:rect l="l" t="t" r="r" b="b"/>
              <a:pathLst>
                <a:path w="117455" h="110782" extrusionOk="0">
                  <a:moveTo>
                    <a:pt x="65279" y="75593"/>
                  </a:moveTo>
                  <a:cubicBezTo>
                    <a:pt x="72708" y="75593"/>
                    <a:pt x="72708" y="87688"/>
                    <a:pt x="65279" y="87688"/>
                  </a:cubicBezTo>
                  <a:cubicBezTo>
                    <a:pt x="65031" y="87688"/>
                    <a:pt x="64775" y="87675"/>
                    <a:pt x="64511" y="87647"/>
                  </a:cubicBezTo>
                  <a:lnTo>
                    <a:pt x="52499" y="87647"/>
                  </a:lnTo>
                  <a:cubicBezTo>
                    <a:pt x="52234" y="87675"/>
                    <a:pt x="51978" y="87688"/>
                    <a:pt x="51730" y="87688"/>
                  </a:cubicBezTo>
                  <a:cubicBezTo>
                    <a:pt x="44302" y="87688"/>
                    <a:pt x="44302" y="75593"/>
                    <a:pt x="51730" y="75593"/>
                  </a:cubicBezTo>
                  <a:cubicBezTo>
                    <a:pt x="51978" y="75593"/>
                    <a:pt x="52234" y="75607"/>
                    <a:pt x="52499" y="75635"/>
                  </a:cubicBezTo>
                  <a:lnTo>
                    <a:pt x="64511" y="75635"/>
                  </a:lnTo>
                  <a:cubicBezTo>
                    <a:pt x="64775" y="75607"/>
                    <a:pt x="65031" y="75593"/>
                    <a:pt x="65279" y="75593"/>
                  </a:cubicBezTo>
                  <a:close/>
                  <a:moveTo>
                    <a:pt x="23135" y="1"/>
                  </a:moveTo>
                  <a:cubicBezTo>
                    <a:pt x="17796" y="3560"/>
                    <a:pt x="12012" y="4895"/>
                    <a:pt x="5784" y="5340"/>
                  </a:cubicBezTo>
                  <a:cubicBezTo>
                    <a:pt x="4004" y="4895"/>
                    <a:pt x="1780" y="4895"/>
                    <a:pt x="0" y="4450"/>
                  </a:cubicBezTo>
                  <a:lnTo>
                    <a:pt x="0" y="93431"/>
                  </a:lnTo>
                  <a:cubicBezTo>
                    <a:pt x="445" y="103219"/>
                    <a:pt x="8008" y="110782"/>
                    <a:pt x="17351" y="110782"/>
                  </a:cubicBezTo>
                  <a:lnTo>
                    <a:pt x="99658" y="110782"/>
                  </a:lnTo>
                  <a:cubicBezTo>
                    <a:pt x="109446" y="110782"/>
                    <a:pt x="117454" y="102774"/>
                    <a:pt x="117454" y="92986"/>
                  </a:cubicBezTo>
                  <a:lnTo>
                    <a:pt x="117454" y="4005"/>
                  </a:lnTo>
                  <a:cubicBezTo>
                    <a:pt x="115881" y="4320"/>
                    <a:pt x="114531" y="4634"/>
                    <a:pt x="113088" y="4634"/>
                  </a:cubicBezTo>
                  <a:cubicBezTo>
                    <a:pt x="112490" y="4634"/>
                    <a:pt x="111877" y="4580"/>
                    <a:pt x="111226" y="4450"/>
                  </a:cubicBezTo>
                  <a:cubicBezTo>
                    <a:pt x="110635" y="4495"/>
                    <a:pt x="110040" y="4517"/>
                    <a:pt x="109442" y="4517"/>
                  </a:cubicBezTo>
                  <a:cubicBezTo>
                    <a:pt x="104179" y="4517"/>
                    <a:pt x="98668" y="2797"/>
                    <a:pt x="93874" y="1"/>
                  </a:cubicBezTo>
                  <a:cubicBezTo>
                    <a:pt x="88313" y="3338"/>
                    <a:pt x="82196" y="5006"/>
                    <a:pt x="76134" y="5006"/>
                  </a:cubicBezTo>
                  <a:cubicBezTo>
                    <a:pt x="70072" y="5006"/>
                    <a:pt x="64066" y="3338"/>
                    <a:pt x="58727" y="1"/>
                  </a:cubicBezTo>
                  <a:cubicBezTo>
                    <a:pt x="53166" y="3338"/>
                    <a:pt x="47048" y="5006"/>
                    <a:pt x="40931" y="5006"/>
                  </a:cubicBezTo>
                  <a:cubicBezTo>
                    <a:pt x="34814" y="5006"/>
                    <a:pt x="28696" y="3338"/>
                    <a:pt x="231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103"/>
            <p:cNvSpPr/>
            <p:nvPr/>
          </p:nvSpPr>
          <p:spPr>
            <a:xfrm>
              <a:off x="1713400" y="1272525"/>
              <a:ext cx="3815050" cy="1034425"/>
            </a:xfrm>
            <a:custGeom>
              <a:avLst/>
              <a:gdLst/>
              <a:ahLst/>
              <a:cxnLst/>
              <a:rect l="l" t="t" r="r" b="b"/>
              <a:pathLst>
                <a:path w="152602" h="41377" extrusionOk="0">
                  <a:moveTo>
                    <a:pt x="0" y="0"/>
                  </a:moveTo>
                  <a:lnTo>
                    <a:pt x="0" y="17796"/>
                  </a:lnTo>
                  <a:cubicBezTo>
                    <a:pt x="0" y="32152"/>
                    <a:pt x="11575" y="41298"/>
                    <a:pt x="23545" y="41298"/>
                  </a:cubicBezTo>
                  <a:cubicBezTo>
                    <a:pt x="29754" y="41298"/>
                    <a:pt x="36069" y="38838"/>
                    <a:pt x="40931" y="33368"/>
                  </a:cubicBezTo>
                  <a:cubicBezTo>
                    <a:pt x="45602" y="38707"/>
                    <a:pt x="52054" y="41376"/>
                    <a:pt x="58560" y="41376"/>
                  </a:cubicBezTo>
                  <a:cubicBezTo>
                    <a:pt x="65067" y="41376"/>
                    <a:pt x="71629" y="38707"/>
                    <a:pt x="76523" y="33368"/>
                  </a:cubicBezTo>
                  <a:cubicBezTo>
                    <a:pt x="81195" y="38707"/>
                    <a:pt x="87646" y="41376"/>
                    <a:pt x="94097" y="41376"/>
                  </a:cubicBezTo>
                  <a:cubicBezTo>
                    <a:pt x="100548" y="41376"/>
                    <a:pt x="106999" y="38707"/>
                    <a:pt x="111670" y="33368"/>
                  </a:cubicBezTo>
                  <a:cubicBezTo>
                    <a:pt x="116119" y="38262"/>
                    <a:pt x="122348" y="41376"/>
                    <a:pt x="129022" y="41376"/>
                  </a:cubicBezTo>
                  <a:cubicBezTo>
                    <a:pt x="141479" y="40931"/>
                    <a:pt x="151267" y="32033"/>
                    <a:pt x="152601" y="20021"/>
                  </a:cubicBezTo>
                  <a:lnTo>
                    <a:pt x="15260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103"/>
            <p:cNvSpPr/>
            <p:nvPr/>
          </p:nvSpPr>
          <p:spPr>
            <a:xfrm>
              <a:off x="1780125" y="238125"/>
              <a:ext cx="3692700" cy="745225"/>
            </a:xfrm>
            <a:custGeom>
              <a:avLst/>
              <a:gdLst/>
              <a:ahLst/>
              <a:cxnLst/>
              <a:rect l="l" t="t" r="r" b="b"/>
              <a:pathLst>
                <a:path w="147708" h="29809" extrusionOk="0">
                  <a:moveTo>
                    <a:pt x="20911" y="0"/>
                  </a:moveTo>
                  <a:cubicBezTo>
                    <a:pt x="18686" y="0"/>
                    <a:pt x="16907" y="890"/>
                    <a:pt x="16017" y="2669"/>
                  </a:cubicBezTo>
                  <a:lnTo>
                    <a:pt x="0" y="29809"/>
                  </a:lnTo>
                  <a:lnTo>
                    <a:pt x="147708" y="29809"/>
                  </a:lnTo>
                  <a:lnTo>
                    <a:pt x="131691" y="2669"/>
                  </a:lnTo>
                  <a:cubicBezTo>
                    <a:pt x="130357" y="890"/>
                    <a:pt x="128577" y="0"/>
                    <a:pt x="1263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0" name="Google Shape;9300;p103"/>
          <p:cNvGrpSpPr/>
          <p:nvPr/>
        </p:nvGrpSpPr>
        <p:grpSpPr>
          <a:xfrm>
            <a:off x="1017751" y="1792928"/>
            <a:ext cx="350346" cy="307365"/>
            <a:chOff x="1054950" y="2380900"/>
            <a:chExt cx="269725" cy="235800"/>
          </a:xfrm>
        </p:grpSpPr>
        <p:sp>
          <p:nvSpPr>
            <p:cNvPr id="9301" name="Google Shape;9301;p103"/>
            <p:cNvSpPr/>
            <p:nvPr/>
          </p:nvSpPr>
          <p:spPr>
            <a:xfrm>
              <a:off x="1166275" y="2380900"/>
              <a:ext cx="126850" cy="219925"/>
            </a:xfrm>
            <a:custGeom>
              <a:avLst/>
              <a:gdLst/>
              <a:ahLst/>
              <a:cxnLst/>
              <a:rect l="l" t="t" r="r" b="b"/>
              <a:pathLst>
                <a:path w="5074" h="8797" extrusionOk="0">
                  <a:moveTo>
                    <a:pt x="4759" y="1"/>
                  </a:moveTo>
                  <a:cubicBezTo>
                    <a:pt x="4676" y="1"/>
                    <a:pt x="4597" y="32"/>
                    <a:pt x="4549" y="96"/>
                  </a:cubicBezTo>
                  <a:cubicBezTo>
                    <a:pt x="4526" y="120"/>
                    <a:pt x="2263" y="2287"/>
                    <a:pt x="1" y="2501"/>
                  </a:cubicBezTo>
                  <a:lnTo>
                    <a:pt x="1" y="6311"/>
                  </a:lnTo>
                  <a:cubicBezTo>
                    <a:pt x="2263" y="6502"/>
                    <a:pt x="4526" y="8669"/>
                    <a:pt x="4549" y="8693"/>
                  </a:cubicBezTo>
                  <a:cubicBezTo>
                    <a:pt x="4613" y="8764"/>
                    <a:pt x="4692" y="8796"/>
                    <a:pt x="4770" y="8796"/>
                  </a:cubicBezTo>
                  <a:cubicBezTo>
                    <a:pt x="4925" y="8796"/>
                    <a:pt x="5073" y="8669"/>
                    <a:pt x="5073" y="8479"/>
                  </a:cubicBezTo>
                  <a:lnTo>
                    <a:pt x="5073" y="310"/>
                  </a:lnTo>
                  <a:cubicBezTo>
                    <a:pt x="5073" y="191"/>
                    <a:pt x="5002" y="72"/>
                    <a:pt x="4883" y="24"/>
                  </a:cubicBezTo>
                  <a:cubicBezTo>
                    <a:pt x="4843" y="9"/>
                    <a:pt x="4801" y="1"/>
                    <a:pt x="47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103"/>
            <p:cNvSpPr/>
            <p:nvPr/>
          </p:nvSpPr>
          <p:spPr>
            <a:xfrm>
              <a:off x="1309175" y="2463650"/>
              <a:ext cx="15500" cy="54200"/>
            </a:xfrm>
            <a:custGeom>
              <a:avLst/>
              <a:gdLst/>
              <a:ahLst/>
              <a:cxnLst/>
              <a:rect l="l" t="t" r="r" b="b"/>
              <a:pathLst>
                <a:path w="620" h="2168" extrusionOk="0">
                  <a:moveTo>
                    <a:pt x="0" y="1"/>
                  </a:moveTo>
                  <a:lnTo>
                    <a:pt x="0" y="2168"/>
                  </a:lnTo>
                  <a:cubicBezTo>
                    <a:pt x="381" y="1954"/>
                    <a:pt x="619" y="1525"/>
                    <a:pt x="619" y="1096"/>
                  </a:cubicBezTo>
                  <a:cubicBezTo>
                    <a:pt x="619" y="644"/>
                    <a:pt x="381" y="215"/>
                    <a:pt x="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103"/>
            <p:cNvSpPr/>
            <p:nvPr/>
          </p:nvSpPr>
          <p:spPr>
            <a:xfrm>
              <a:off x="1097225" y="2552950"/>
              <a:ext cx="83375" cy="63750"/>
            </a:xfrm>
            <a:custGeom>
              <a:avLst/>
              <a:gdLst/>
              <a:ahLst/>
              <a:cxnLst/>
              <a:rect l="l" t="t" r="r" b="b"/>
              <a:pathLst>
                <a:path w="3335" h="2550" extrusionOk="0">
                  <a:moveTo>
                    <a:pt x="0" y="1"/>
                  </a:moveTo>
                  <a:lnTo>
                    <a:pt x="0" y="1"/>
                  </a:lnTo>
                  <a:cubicBezTo>
                    <a:pt x="119" y="811"/>
                    <a:pt x="310" y="1597"/>
                    <a:pt x="596" y="2335"/>
                  </a:cubicBezTo>
                  <a:cubicBezTo>
                    <a:pt x="643" y="2478"/>
                    <a:pt x="762" y="2549"/>
                    <a:pt x="905" y="2549"/>
                  </a:cubicBezTo>
                  <a:lnTo>
                    <a:pt x="2477" y="2549"/>
                  </a:lnTo>
                  <a:cubicBezTo>
                    <a:pt x="2715" y="2549"/>
                    <a:pt x="2858" y="2287"/>
                    <a:pt x="2739" y="2073"/>
                  </a:cubicBezTo>
                  <a:cubicBezTo>
                    <a:pt x="2596" y="1811"/>
                    <a:pt x="2477" y="1549"/>
                    <a:pt x="2358" y="1287"/>
                  </a:cubicBezTo>
                  <a:lnTo>
                    <a:pt x="3001" y="1287"/>
                  </a:lnTo>
                  <a:cubicBezTo>
                    <a:pt x="3096" y="1287"/>
                    <a:pt x="3191" y="1239"/>
                    <a:pt x="3239" y="1168"/>
                  </a:cubicBezTo>
                  <a:cubicBezTo>
                    <a:pt x="3311" y="1073"/>
                    <a:pt x="3334" y="977"/>
                    <a:pt x="3287" y="882"/>
                  </a:cubicBezTo>
                  <a:cubicBezTo>
                    <a:pt x="3215" y="620"/>
                    <a:pt x="3144" y="358"/>
                    <a:pt x="3120" y="96"/>
                  </a:cubicBezTo>
                  <a:cubicBezTo>
                    <a:pt x="2906" y="49"/>
                    <a:pt x="2691" y="25"/>
                    <a:pt x="2477" y="25"/>
                  </a:cubicBezTo>
                  <a:cubicBezTo>
                    <a:pt x="2501" y="239"/>
                    <a:pt x="2525" y="453"/>
                    <a:pt x="2572" y="668"/>
                  </a:cubicBezTo>
                  <a:lnTo>
                    <a:pt x="2120" y="668"/>
                  </a:lnTo>
                  <a:cubicBezTo>
                    <a:pt x="2048" y="453"/>
                    <a:pt x="1977" y="239"/>
                    <a:pt x="1929" y="25"/>
                  </a:cubicBezTo>
                  <a:lnTo>
                    <a:pt x="262" y="25"/>
                  </a:lnTo>
                  <a:cubicBezTo>
                    <a:pt x="167" y="25"/>
                    <a:pt x="96" y="25"/>
                    <a:pt x="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103"/>
            <p:cNvSpPr/>
            <p:nvPr/>
          </p:nvSpPr>
          <p:spPr>
            <a:xfrm>
              <a:off x="1054950" y="2443400"/>
              <a:ext cx="95875" cy="94750"/>
            </a:xfrm>
            <a:custGeom>
              <a:avLst/>
              <a:gdLst/>
              <a:ahLst/>
              <a:cxnLst/>
              <a:rect l="l" t="t" r="r" b="b"/>
              <a:pathLst>
                <a:path w="3835" h="3790" extrusionOk="0">
                  <a:moveTo>
                    <a:pt x="1910" y="1"/>
                  </a:moveTo>
                  <a:cubicBezTo>
                    <a:pt x="858" y="1"/>
                    <a:pt x="0" y="849"/>
                    <a:pt x="0" y="1906"/>
                  </a:cubicBezTo>
                  <a:cubicBezTo>
                    <a:pt x="0" y="2949"/>
                    <a:pt x="858" y="3789"/>
                    <a:pt x="1892" y="3789"/>
                  </a:cubicBezTo>
                  <a:cubicBezTo>
                    <a:pt x="1920" y="3789"/>
                    <a:pt x="1949" y="3789"/>
                    <a:pt x="1977" y="3788"/>
                  </a:cubicBezTo>
                  <a:lnTo>
                    <a:pt x="3835" y="3788"/>
                  </a:lnTo>
                  <a:lnTo>
                    <a:pt x="3835" y="1"/>
                  </a:lnTo>
                  <a:lnTo>
                    <a:pt x="1953" y="1"/>
                  </a:lnTo>
                  <a:cubicBezTo>
                    <a:pt x="1939" y="1"/>
                    <a:pt x="1924" y="1"/>
                    <a:pt x="19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05" name="Google Shape;9305;p103"/>
          <p:cNvGrpSpPr/>
          <p:nvPr/>
        </p:nvGrpSpPr>
        <p:grpSpPr>
          <a:xfrm>
            <a:off x="1771678" y="1792552"/>
            <a:ext cx="363490" cy="307268"/>
            <a:chOff x="1771678" y="1944952"/>
            <a:chExt cx="363490" cy="307268"/>
          </a:xfrm>
        </p:grpSpPr>
        <p:sp>
          <p:nvSpPr>
            <p:cNvPr id="9306" name="Google Shape;9306;p103"/>
            <p:cNvSpPr/>
            <p:nvPr/>
          </p:nvSpPr>
          <p:spPr>
            <a:xfrm>
              <a:off x="2057039" y="1987282"/>
              <a:ext cx="78129" cy="223159"/>
            </a:xfrm>
            <a:custGeom>
              <a:avLst/>
              <a:gdLst/>
              <a:ahLst/>
              <a:cxnLst/>
              <a:rect l="l" t="t" r="r" b="b"/>
              <a:pathLst>
                <a:path w="2406" h="6848" extrusionOk="0">
                  <a:moveTo>
                    <a:pt x="337" y="1"/>
                  </a:moveTo>
                  <a:cubicBezTo>
                    <a:pt x="256" y="1"/>
                    <a:pt x="179" y="30"/>
                    <a:pt x="119" y="90"/>
                  </a:cubicBezTo>
                  <a:cubicBezTo>
                    <a:pt x="0" y="209"/>
                    <a:pt x="0" y="399"/>
                    <a:pt x="119" y="542"/>
                  </a:cubicBezTo>
                  <a:cubicBezTo>
                    <a:pt x="1715" y="2114"/>
                    <a:pt x="1715" y="4710"/>
                    <a:pt x="119" y="6305"/>
                  </a:cubicBezTo>
                  <a:cubicBezTo>
                    <a:pt x="0" y="6424"/>
                    <a:pt x="0" y="6615"/>
                    <a:pt x="119" y="6758"/>
                  </a:cubicBezTo>
                  <a:cubicBezTo>
                    <a:pt x="179" y="6817"/>
                    <a:pt x="262" y="6847"/>
                    <a:pt x="345" y="6847"/>
                  </a:cubicBezTo>
                  <a:cubicBezTo>
                    <a:pt x="429" y="6847"/>
                    <a:pt x="512" y="6817"/>
                    <a:pt x="572" y="6758"/>
                  </a:cubicBezTo>
                  <a:cubicBezTo>
                    <a:pt x="2405" y="4900"/>
                    <a:pt x="2405" y="1924"/>
                    <a:pt x="572" y="90"/>
                  </a:cubicBezTo>
                  <a:cubicBezTo>
                    <a:pt x="500" y="30"/>
                    <a:pt x="417" y="1"/>
                    <a:pt x="3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103"/>
            <p:cNvSpPr/>
            <p:nvPr/>
          </p:nvSpPr>
          <p:spPr>
            <a:xfrm>
              <a:off x="2013722" y="2030751"/>
              <a:ext cx="54164" cy="136216"/>
            </a:xfrm>
            <a:custGeom>
              <a:avLst/>
              <a:gdLst/>
              <a:ahLst/>
              <a:cxnLst/>
              <a:rect l="l" t="t" r="r" b="b"/>
              <a:pathLst>
                <a:path w="1668" h="4180" extrusionOk="0">
                  <a:moveTo>
                    <a:pt x="337" y="0"/>
                  </a:moveTo>
                  <a:cubicBezTo>
                    <a:pt x="257" y="0"/>
                    <a:pt x="179" y="30"/>
                    <a:pt x="120" y="89"/>
                  </a:cubicBezTo>
                  <a:cubicBezTo>
                    <a:pt x="1" y="209"/>
                    <a:pt x="1" y="399"/>
                    <a:pt x="120" y="542"/>
                  </a:cubicBezTo>
                  <a:cubicBezTo>
                    <a:pt x="977" y="1375"/>
                    <a:pt x="977" y="2780"/>
                    <a:pt x="120" y="3638"/>
                  </a:cubicBezTo>
                  <a:cubicBezTo>
                    <a:pt x="1" y="3757"/>
                    <a:pt x="1" y="3971"/>
                    <a:pt x="120" y="4090"/>
                  </a:cubicBezTo>
                  <a:cubicBezTo>
                    <a:pt x="179" y="4150"/>
                    <a:pt x="257" y="4180"/>
                    <a:pt x="337" y="4180"/>
                  </a:cubicBezTo>
                  <a:cubicBezTo>
                    <a:pt x="417" y="4180"/>
                    <a:pt x="501" y="4150"/>
                    <a:pt x="572" y="4090"/>
                  </a:cubicBezTo>
                  <a:cubicBezTo>
                    <a:pt x="1668" y="2971"/>
                    <a:pt x="1668" y="1185"/>
                    <a:pt x="572" y="89"/>
                  </a:cubicBezTo>
                  <a:cubicBezTo>
                    <a:pt x="501" y="30"/>
                    <a:pt x="417" y="0"/>
                    <a:pt x="3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103"/>
            <p:cNvSpPr/>
            <p:nvPr/>
          </p:nvSpPr>
          <p:spPr>
            <a:xfrm>
              <a:off x="1771678" y="2026678"/>
              <a:ext cx="61113" cy="143678"/>
            </a:xfrm>
            <a:custGeom>
              <a:avLst/>
              <a:gdLst/>
              <a:ahLst/>
              <a:cxnLst/>
              <a:rect l="l" t="t" r="r" b="b"/>
              <a:pathLst>
                <a:path w="1882" h="4409" extrusionOk="0">
                  <a:moveTo>
                    <a:pt x="310" y="0"/>
                  </a:moveTo>
                  <a:cubicBezTo>
                    <a:pt x="143" y="0"/>
                    <a:pt x="1" y="143"/>
                    <a:pt x="1" y="334"/>
                  </a:cubicBezTo>
                  <a:lnTo>
                    <a:pt x="1" y="4096"/>
                  </a:lnTo>
                  <a:cubicBezTo>
                    <a:pt x="1" y="4252"/>
                    <a:pt x="126" y="4408"/>
                    <a:pt x="278" y="4408"/>
                  </a:cubicBezTo>
                  <a:cubicBezTo>
                    <a:pt x="289" y="4408"/>
                    <a:pt x="299" y="4407"/>
                    <a:pt x="310" y="4406"/>
                  </a:cubicBezTo>
                  <a:lnTo>
                    <a:pt x="1882" y="4406"/>
                  </a:lnTo>
                  <a:lnTo>
                    <a:pt x="188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103"/>
            <p:cNvSpPr/>
            <p:nvPr/>
          </p:nvSpPr>
          <p:spPr>
            <a:xfrm>
              <a:off x="1853636" y="1944952"/>
              <a:ext cx="102905" cy="307268"/>
            </a:xfrm>
            <a:custGeom>
              <a:avLst/>
              <a:gdLst/>
              <a:ahLst/>
              <a:cxnLst/>
              <a:rect l="l" t="t" r="r" b="b"/>
              <a:pathLst>
                <a:path w="3169" h="9429" extrusionOk="0">
                  <a:moveTo>
                    <a:pt x="2859" y="1"/>
                  </a:moveTo>
                  <a:cubicBezTo>
                    <a:pt x="2770" y="1"/>
                    <a:pt x="2681" y="40"/>
                    <a:pt x="2621" y="127"/>
                  </a:cubicBezTo>
                  <a:cubicBezTo>
                    <a:pt x="2001" y="936"/>
                    <a:pt x="811" y="2175"/>
                    <a:pt x="1" y="2460"/>
                  </a:cubicBezTo>
                  <a:lnTo>
                    <a:pt x="1" y="6985"/>
                  </a:lnTo>
                  <a:cubicBezTo>
                    <a:pt x="811" y="7271"/>
                    <a:pt x="2001" y="8486"/>
                    <a:pt x="2621" y="9319"/>
                  </a:cubicBezTo>
                  <a:cubicBezTo>
                    <a:pt x="2679" y="9395"/>
                    <a:pt x="2765" y="9429"/>
                    <a:pt x="2851" y="9429"/>
                  </a:cubicBezTo>
                  <a:cubicBezTo>
                    <a:pt x="3009" y="9429"/>
                    <a:pt x="3168" y="9314"/>
                    <a:pt x="3168" y="9129"/>
                  </a:cubicBezTo>
                  <a:lnTo>
                    <a:pt x="3168" y="317"/>
                  </a:lnTo>
                  <a:cubicBezTo>
                    <a:pt x="3168" y="120"/>
                    <a:pt x="3014" y="1"/>
                    <a:pt x="28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103"/>
            <p:cNvSpPr/>
            <p:nvPr/>
          </p:nvSpPr>
          <p:spPr>
            <a:xfrm>
              <a:off x="1977386" y="2063924"/>
              <a:ext cx="20133" cy="70650"/>
            </a:xfrm>
            <a:custGeom>
              <a:avLst/>
              <a:gdLst/>
              <a:ahLst/>
              <a:cxnLst/>
              <a:rect l="l" t="t" r="r" b="b"/>
              <a:pathLst>
                <a:path w="620" h="2168" extrusionOk="0">
                  <a:moveTo>
                    <a:pt x="0" y="0"/>
                  </a:moveTo>
                  <a:lnTo>
                    <a:pt x="0" y="2167"/>
                  </a:lnTo>
                  <a:cubicBezTo>
                    <a:pt x="381" y="1929"/>
                    <a:pt x="619" y="1524"/>
                    <a:pt x="619" y="1072"/>
                  </a:cubicBezTo>
                  <a:cubicBezTo>
                    <a:pt x="619" y="619"/>
                    <a:pt x="381" y="215"/>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1" name="Google Shape;9311;p103"/>
          <p:cNvGrpSpPr/>
          <p:nvPr/>
        </p:nvGrpSpPr>
        <p:grpSpPr>
          <a:xfrm>
            <a:off x="2523404" y="1771779"/>
            <a:ext cx="348008" cy="349468"/>
            <a:chOff x="2214125" y="2364675"/>
            <a:chExt cx="267925" cy="268100"/>
          </a:xfrm>
        </p:grpSpPr>
        <p:sp>
          <p:nvSpPr>
            <p:cNvPr id="9312" name="Google Shape;9312;p103"/>
            <p:cNvSpPr/>
            <p:nvPr/>
          </p:nvSpPr>
          <p:spPr>
            <a:xfrm>
              <a:off x="2222450" y="2427925"/>
              <a:ext cx="39925" cy="59575"/>
            </a:xfrm>
            <a:custGeom>
              <a:avLst/>
              <a:gdLst/>
              <a:ahLst/>
              <a:cxnLst/>
              <a:rect l="l" t="t" r="r" b="b"/>
              <a:pathLst>
                <a:path w="1597" h="2383" extrusionOk="0">
                  <a:moveTo>
                    <a:pt x="1596" y="1"/>
                  </a:moveTo>
                  <a:lnTo>
                    <a:pt x="1" y="1192"/>
                  </a:lnTo>
                  <a:lnTo>
                    <a:pt x="1596" y="2382"/>
                  </a:lnTo>
                  <a:lnTo>
                    <a:pt x="15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103"/>
            <p:cNvSpPr/>
            <p:nvPr/>
          </p:nvSpPr>
          <p:spPr>
            <a:xfrm>
              <a:off x="2435000" y="2427925"/>
              <a:ext cx="39925" cy="58975"/>
            </a:xfrm>
            <a:custGeom>
              <a:avLst/>
              <a:gdLst/>
              <a:ahLst/>
              <a:cxnLst/>
              <a:rect l="l" t="t" r="r" b="b"/>
              <a:pathLst>
                <a:path w="1597" h="2359" extrusionOk="0">
                  <a:moveTo>
                    <a:pt x="0" y="1"/>
                  </a:moveTo>
                  <a:lnTo>
                    <a:pt x="0" y="2359"/>
                  </a:lnTo>
                  <a:lnTo>
                    <a:pt x="1596" y="1168"/>
                  </a:ln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103"/>
            <p:cNvSpPr/>
            <p:nvPr/>
          </p:nvSpPr>
          <p:spPr>
            <a:xfrm>
              <a:off x="2214125" y="2470800"/>
              <a:ext cx="267925" cy="161975"/>
            </a:xfrm>
            <a:custGeom>
              <a:avLst/>
              <a:gdLst/>
              <a:ahLst/>
              <a:cxnLst/>
              <a:rect l="l" t="t" r="r" b="b"/>
              <a:pathLst>
                <a:path w="10717" h="6479" extrusionOk="0">
                  <a:moveTo>
                    <a:pt x="7268" y="3468"/>
                  </a:moveTo>
                  <a:cubicBezTo>
                    <a:pt x="7332" y="3468"/>
                    <a:pt x="7397" y="3487"/>
                    <a:pt x="7454" y="3525"/>
                  </a:cubicBezTo>
                  <a:lnTo>
                    <a:pt x="8907" y="4644"/>
                  </a:lnTo>
                  <a:cubicBezTo>
                    <a:pt x="9074" y="4740"/>
                    <a:pt x="9097" y="4930"/>
                    <a:pt x="8978" y="5073"/>
                  </a:cubicBezTo>
                  <a:cubicBezTo>
                    <a:pt x="8921" y="5159"/>
                    <a:pt x="8821" y="5202"/>
                    <a:pt x="8725" y="5202"/>
                  </a:cubicBezTo>
                  <a:cubicBezTo>
                    <a:pt x="8660" y="5202"/>
                    <a:pt x="8597" y="5183"/>
                    <a:pt x="8550" y="5144"/>
                  </a:cubicBezTo>
                  <a:lnTo>
                    <a:pt x="7073" y="4049"/>
                  </a:lnTo>
                  <a:cubicBezTo>
                    <a:pt x="6930" y="3930"/>
                    <a:pt x="6906" y="3739"/>
                    <a:pt x="7002" y="3597"/>
                  </a:cubicBezTo>
                  <a:cubicBezTo>
                    <a:pt x="7073" y="3511"/>
                    <a:pt x="7170" y="3468"/>
                    <a:pt x="7268" y="3468"/>
                  </a:cubicBezTo>
                  <a:close/>
                  <a:moveTo>
                    <a:pt x="3485" y="3468"/>
                  </a:moveTo>
                  <a:cubicBezTo>
                    <a:pt x="3582" y="3468"/>
                    <a:pt x="3682" y="3511"/>
                    <a:pt x="3739" y="3597"/>
                  </a:cubicBezTo>
                  <a:cubicBezTo>
                    <a:pt x="3834" y="3739"/>
                    <a:pt x="3811" y="3930"/>
                    <a:pt x="3668" y="4049"/>
                  </a:cubicBezTo>
                  <a:lnTo>
                    <a:pt x="2215" y="5144"/>
                  </a:lnTo>
                  <a:cubicBezTo>
                    <a:pt x="2154" y="5188"/>
                    <a:pt x="2091" y="5207"/>
                    <a:pt x="2031" y="5207"/>
                  </a:cubicBezTo>
                  <a:cubicBezTo>
                    <a:pt x="1765" y="5207"/>
                    <a:pt x="1562" y="4839"/>
                    <a:pt x="1834" y="4644"/>
                  </a:cubicBezTo>
                  <a:lnTo>
                    <a:pt x="3310" y="3525"/>
                  </a:lnTo>
                  <a:cubicBezTo>
                    <a:pt x="3358" y="3487"/>
                    <a:pt x="3421" y="3468"/>
                    <a:pt x="3485" y="3468"/>
                  </a:cubicBezTo>
                  <a:close/>
                  <a:moveTo>
                    <a:pt x="24" y="1"/>
                  </a:moveTo>
                  <a:lnTo>
                    <a:pt x="24" y="6168"/>
                  </a:lnTo>
                  <a:cubicBezTo>
                    <a:pt x="0" y="6335"/>
                    <a:pt x="143" y="6478"/>
                    <a:pt x="334" y="6478"/>
                  </a:cubicBezTo>
                  <a:lnTo>
                    <a:pt x="10431" y="6478"/>
                  </a:lnTo>
                  <a:cubicBezTo>
                    <a:pt x="10598" y="6454"/>
                    <a:pt x="10717" y="6335"/>
                    <a:pt x="10717" y="6168"/>
                  </a:cubicBezTo>
                  <a:lnTo>
                    <a:pt x="10717" y="24"/>
                  </a:lnTo>
                  <a:lnTo>
                    <a:pt x="5549" y="3882"/>
                  </a:lnTo>
                  <a:cubicBezTo>
                    <a:pt x="5506" y="3925"/>
                    <a:pt x="5444" y="3949"/>
                    <a:pt x="5380" y="3953"/>
                  </a:cubicBezTo>
                  <a:lnTo>
                    <a:pt x="5380" y="3953"/>
                  </a:lnTo>
                  <a:cubicBezTo>
                    <a:pt x="5309" y="3930"/>
                    <a:pt x="5239" y="3929"/>
                    <a:pt x="5192" y="3882"/>
                  </a:cubicBezTo>
                  <a:lnTo>
                    <a:pt x="2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103"/>
            <p:cNvSpPr/>
            <p:nvPr/>
          </p:nvSpPr>
          <p:spPr>
            <a:xfrm>
              <a:off x="2304025" y="2364675"/>
              <a:ext cx="89325" cy="31725"/>
            </a:xfrm>
            <a:custGeom>
              <a:avLst/>
              <a:gdLst/>
              <a:ahLst/>
              <a:cxnLst/>
              <a:rect l="l" t="t" r="r" b="b"/>
              <a:pathLst>
                <a:path w="3573" h="1269" extrusionOk="0">
                  <a:moveTo>
                    <a:pt x="1777" y="1"/>
                  </a:moveTo>
                  <a:cubicBezTo>
                    <a:pt x="1709" y="1"/>
                    <a:pt x="1643" y="19"/>
                    <a:pt x="1596" y="54"/>
                  </a:cubicBezTo>
                  <a:lnTo>
                    <a:pt x="0" y="1269"/>
                  </a:lnTo>
                  <a:lnTo>
                    <a:pt x="3572" y="1269"/>
                  </a:lnTo>
                  <a:lnTo>
                    <a:pt x="1977" y="54"/>
                  </a:lnTo>
                  <a:cubicBezTo>
                    <a:pt x="1917" y="19"/>
                    <a:pt x="1846" y="1"/>
                    <a:pt x="17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103"/>
            <p:cNvSpPr/>
            <p:nvPr/>
          </p:nvSpPr>
          <p:spPr>
            <a:xfrm>
              <a:off x="2277825" y="2412450"/>
              <a:ext cx="141725" cy="139350"/>
            </a:xfrm>
            <a:custGeom>
              <a:avLst/>
              <a:gdLst/>
              <a:ahLst/>
              <a:cxnLst/>
              <a:rect l="l" t="t" r="r" b="b"/>
              <a:pathLst>
                <a:path w="5669" h="5574" extrusionOk="0">
                  <a:moveTo>
                    <a:pt x="1572" y="1239"/>
                  </a:moveTo>
                  <a:lnTo>
                    <a:pt x="1572" y="1263"/>
                  </a:lnTo>
                  <a:lnTo>
                    <a:pt x="4073" y="1263"/>
                  </a:lnTo>
                  <a:cubicBezTo>
                    <a:pt x="4239" y="1263"/>
                    <a:pt x="4382" y="1382"/>
                    <a:pt x="4406" y="1525"/>
                  </a:cubicBezTo>
                  <a:cubicBezTo>
                    <a:pt x="4430" y="1715"/>
                    <a:pt x="4263" y="1882"/>
                    <a:pt x="4073" y="1882"/>
                  </a:cubicBezTo>
                  <a:lnTo>
                    <a:pt x="1572" y="1882"/>
                  </a:lnTo>
                  <a:cubicBezTo>
                    <a:pt x="1405" y="1882"/>
                    <a:pt x="1286" y="1763"/>
                    <a:pt x="1263" y="1596"/>
                  </a:cubicBezTo>
                  <a:cubicBezTo>
                    <a:pt x="1239" y="1406"/>
                    <a:pt x="1382" y="1239"/>
                    <a:pt x="1572" y="1239"/>
                  </a:cubicBezTo>
                  <a:close/>
                  <a:moveTo>
                    <a:pt x="4073" y="2501"/>
                  </a:moveTo>
                  <a:cubicBezTo>
                    <a:pt x="4239" y="2501"/>
                    <a:pt x="4358" y="2620"/>
                    <a:pt x="4382" y="2787"/>
                  </a:cubicBezTo>
                  <a:cubicBezTo>
                    <a:pt x="4406" y="2978"/>
                    <a:pt x="4263" y="3144"/>
                    <a:pt x="4073" y="3144"/>
                  </a:cubicBezTo>
                  <a:lnTo>
                    <a:pt x="1548" y="3144"/>
                  </a:lnTo>
                  <a:cubicBezTo>
                    <a:pt x="1382" y="3144"/>
                    <a:pt x="1215" y="2978"/>
                    <a:pt x="1239" y="2787"/>
                  </a:cubicBezTo>
                  <a:cubicBezTo>
                    <a:pt x="1263" y="2620"/>
                    <a:pt x="1405" y="2501"/>
                    <a:pt x="1572" y="2501"/>
                  </a:cubicBezTo>
                  <a:close/>
                  <a:moveTo>
                    <a:pt x="310" y="1"/>
                  </a:moveTo>
                  <a:cubicBezTo>
                    <a:pt x="143" y="1"/>
                    <a:pt x="0" y="144"/>
                    <a:pt x="0" y="310"/>
                  </a:cubicBezTo>
                  <a:lnTo>
                    <a:pt x="0" y="3454"/>
                  </a:lnTo>
                  <a:lnTo>
                    <a:pt x="2834" y="5573"/>
                  </a:lnTo>
                  <a:lnTo>
                    <a:pt x="5668" y="3454"/>
                  </a:lnTo>
                  <a:lnTo>
                    <a:pt x="5668" y="310"/>
                  </a:lnTo>
                  <a:cubicBezTo>
                    <a:pt x="5644" y="144"/>
                    <a:pt x="5502" y="1"/>
                    <a:pt x="53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7" name="Google Shape;9317;p103"/>
          <p:cNvGrpSpPr/>
          <p:nvPr/>
        </p:nvGrpSpPr>
        <p:grpSpPr>
          <a:xfrm>
            <a:off x="3274298" y="1782859"/>
            <a:ext cx="349566" cy="327504"/>
            <a:chOff x="2792225" y="2373175"/>
            <a:chExt cx="269125" cy="251250"/>
          </a:xfrm>
        </p:grpSpPr>
        <p:sp>
          <p:nvSpPr>
            <p:cNvPr id="9318" name="Google Shape;9318;p103"/>
            <p:cNvSpPr/>
            <p:nvPr/>
          </p:nvSpPr>
          <p:spPr>
            <a:xfrm>
              <a:off x="2902950" y="2426150"/>
              <a:ext cx="56000" cy="66700"/>
            </a:xfrm>
            <a:custGeom>
              <a:avLst/>
              <a:gdLst/>
              <a:ahLst/>
              <a:cxnLst/>
              <a:rect l="l" t="t" r="r" b="b"/>
              <a:pathLst>
                <a:path w="2240" h="2668" extrusionOk="0">
                  <a:moveTo>
                    <a:pt x="1" y="1"/>
                  </a:moveTo>
                  <a:lnTo>
                    <a:pt x="1" y="2668"/>
                  </a:lnTo>
                  <a:lnTo>
                    <a:pt x="2239" y="1334"/>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103"/>
            <p:cNvSpPr/>
            <p:nvPr/>
          </p:nvSpPr>
          <p:spPr>
            <a:xfrm>
              <a:off x="2792225" y="2561300"/>
              <a:ext cx="269125" cy="63125"/>
            </a:xfrm>
            <a:custGeom>
              <a:avLst/>
              <a:gdLst/>
              <a:ahLst/>
              <a:cxnLst/>
              <a:rect l="l" t="t" r="r" b="b"/>
              <a:pathLst>
                <a:path w="10765" h="2525" extrusionOk="0">
                  <a:moveTo>
                    <a:pt x="7895" y="286"/>
                  </a:moveTo>
                  <a:cubicBezTo>
                    <a:pt x="8067" y="286"/>
                    <a:pt x="8240" y="405"/>
                    <a:pt x="8216" y="643"/>
                  </a:cubicBezTo>
                  <a:lnTo>
                    <a:pt x="8216" y="953"/>
                  </a:lnTo>
                  <a:lnTo>
                    <a:pt x="9169" y="953"/>
                  </a:lnTo>
                  <a:cubicBezTo>
                    <a:pt x="9597" y="953"/>
                    <a:pt x="9597" y="1572"/>
                    <a:pt x="9169" y="1572"/>
                  </a:cubicBezTo>
                  <a:lnTo>
                    <a:pt x="8216" y="1572"/>
                  </a:lnTo>
                  <a:lnTo>
                    <a:pt x="8216" y="1882"/>
                  </a:lnTo>
                  <a:cubicBezTo>
                    <a:pt x="8240" y="2108"/>
                    <a:pt x="8073" y="2221"/>
                    <a:pt x="7907" y="2221"/>
                  </a:cubicBezTo>
                  <a:cubicBezTo>
                    <a:pt x="7740" y="2221"/>
                    <a:pt x="7573" y="2108"/>
                    <a:pt x="7597" y="1882"/>
                  </a:cubicBezTo>
                  <a:lnTo>
                    <a:pt x="7597" y="1572"/>
                  </a:lnTo>
                  <a:lnTo>
                    <a:pt x="1596" y="1572"/>
                  </a:lnTo>
                  <a:cubicBezTo>
                    <a:pt x="1167" y="1572"/>
                    <a:pt x="1167" y="953"/>
                    <a:pt x="1596" y="953"/>
                  </a:cubicBezTo>
                  <a:lnTo>
                    <a:pt x="7573" y="953"/>
                  </a:lnTo>
                  <a:lnTo>
                    <a:pt x="7573" y="643"/>
                  </a:lnTo>
                  <a:cubicBezTo>
                    <a:pt x="7549" y="405"/>
                    <a:pt x="7722" y="286"/>
                    <a:pt x="7895" y="286"/>
                  </a:cubicBezTo>
                  <a:close/>
                  <a:moveTo>
                    <a:pt x="24" y="0"/>
                  </a:moveTo>
                  <a:lnTo>
                    <a:pt x="24" y="2215"/>
                  </a:lnTo>
                  <a:cubicBezTo>
                    <a:pt x="0" y="2382"/>
                    <a:pt x="143" y="2525"/>
                    <a:pt x="334" y="2525"/>
                  </a:cubicBezTo>
                  <a:lnTo>
                    <a:pt x="10431" y="2525"/>
                  </a:lnTo>
                  <a:cubicBezTo>
                    <a:pt x="10598" y="2525"/>
                    <a:pt x="10764" y="2382"/>
                    <a:pt x="10740" y="2215"/>
                  </a:cubicBezTo>
                  <a:lnTo>
                    <a:pt x="1074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103"/>
            <p:cNvSpPr/>
            <p:nvPr/>
          </p:nvSpPr>
          <p:spPr>
            <a:xfrm>
              <a:off x="2792800" y="2373175"/>
              <a:ext cx="267950" cy="172675"/>
            </a:xfrm>
            <a:custGeom>
              <a:avLst/>
              <a:gdLst/>
              <a:ahLst/>
              <a:cxnLst/>
              <a:rect l="l" t="t" r="r" b="b"/>
              <a:pathLst>
                <a:path w="10718" h="6907" extrusionOk="0">
                  <a:moveTo>
                    <a:pt x="4109" y="1250"/>
                  </a:moveTo>
                  <a:cubicBezTo>
                    <a:pt x="4163" y="1250"/>
                    <a:pt x="4216" y="1262"/>
                    <a:pt x="4264" y="1286"/>
                  </a:cubicBezTo>
                  <a:lnTo>
                    <a:pt x="7407" y="3167"/>
                  </a:lnTo>
                  <a:cubicBezTo>
                    <a:pt x="7503" y="3239"/>
                    <a:pt x="7550" y="3334"/>
                    <a:pt x="7550" y="3453"/>
                  </a:cubicBezTo>
                  <a:cubicBezTo>
                    <a:pt x="7550" y="3548"/>
                    <a:pt x="7503" y="3667"/>
                    <a:pt x="7407" y="3715"/>
                  </a:cubicBezTo>
                  <a:lnTo>
                    <a:pt x="4264" y="5596"/>
                  </a:lnTo>
                  <a:cubicBezTo>
                    <a:pt x="4216" y="5632"/>
                    <a:pt x="4163" y="5650"/>
                    <a:pt x="4109" y="5650"/>
                  </a:cubicBezTo>
                  <a:cubicBezTo>
                    <a:pt x="4055" y="5650"/>
                    <a:pt x="4002" y="5632"/>
                    <a:pt x="3954" y="5596"/>
                  </a:cubicBezTo>
                  <a:cubicBezTo>
                    <a:pt x="3835" y="5549"/>
                    <a:pt x="3787" y="5430"/>
                    <a:pt x="3787" y="5334"/>
                  </a:cubicBezTo>
                  <a:lnTo>
                    <a:pt x="3787" y="1572"/>
                  </a:lnTo>
                  <a:cubicBezTo>
                    <a:pt x="3787" y="1453"/>
                    <a:pt x="3859" y="1334"/>
                    <a:pt x="3954" y="1286"/>
                  </a:cubicBezTo>
                  <a:cubicBezTo>
                    <a:pt x="4002" y="1262"/>
                    <a:pt x="4055" y="1250"/>
                    <a:pt x="4109" y="1250"/>
                  </a:cubicBezTo>
                  <a:close/>
                  <a:moveTo>
                    <a:pt x="311" y="0"/>
                  </a:moveTo>
                  <a:cubicBezTo>
                    <a:pt x="144" y="0"/>
                    <a:pt x="1" y="143"/>
                    <a:pt x="1" y="310"/>
                  </a:cubicBezTo>
                  <a:lnTo>
                    <a:pt x="1" y="6906"/>
                  </a:lnTo>
                  <a:lnTo>
                    <a:pt x="10717" y="6906"/>
                  </a:lnTo>
                  <a:lnTo>
                    <a:pt x="10717" y="310"/>
                  </a:lnTo>
                  <a:cubicBezTo>
                    <a:pt x="10717" y="143"/>
                    <a:pt x="10575" y="0"/>
                    <a:pt x="104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1" name="Google Shape;9321;p103"/>
          <p:cNvGrpSpPr/>
          <p:nvPr/>
        </p:nvGrpSpPr>
        <p:grpSpPr>
          <a:xfrm>
            <a:off x="4025192" y="1792863"/>
            <a:ext cx="349566" cy="307430"/>
            <a:chOff x="3370325" y="2380850"/>
            <a:chExt cx="269125" cy="235850"/>
          </a:xfrm>
        </p:grpSpPr>
        <p:sp>
          <p:nvSpPr>
            <p:cNvPr id="9322" name="Google Shape;9322;p103"/>
            <p:cNvSpPr/>
            <p:nvPr/>
          </p:nvSpPr>
          <p:spPr>
            <a:xfrm>
              <a:off x="3370325" y="2443425"/>
              <a:ext cx="268525" cy="126225"/>
            </a:xfrm>
            <a:custGeom>
              <a:avLst/>
              <a:gdLst/>
              <a:ahLst/>
              <a:cxnLst/>
              <a:rect l="l" t="t" r="r" b="b"/>
              <a:pathLst>
                <a:path w="10741" h="5049" extrusionOk="0">
                  <a:moveTo>
                    <a:pt x="1929" y="0"/>
                  </a:moveTo>
                  <a:cubicBezTo>
                    <a:pt x="1810" y="3048"/>
                    <a:pt x="143" y="4477"/>
                    <a:pt x="143" y="4477"/>
                  </a:cubicBezTo>
                  <a:cubicBezTo>
                    <a:pt x="24" y="4549"/>
                    <a:pt x="0" y="4692"/>
                    <a:pt x="48" y="4811"/>
                  </a:cubicBezTo>
                  <a:cubicBezTo>
                    <a:pt x="95" y="4954"/>
                    <a:pt x="191" y="5025"/>
                    <a:pt x="333" y="5049"/>
                  </a:cubicBezTo>
                  <a:lnTo>
                    <a:pt x="8549" y="5049"/>
                  </a:lnTo>
                  <a:cubicBezTo>
                    <a:pt x="8621" y="5049"/>
                    <a:pt x="8692" y="5001"/>
                    <a:pt x="8740" y="4954"/>
                  </a:cubicBezTo>
                  <a:cubicBezTo>
                    <a:pt x="8835" y="4906"/>
                    <a:pt x="10621" y="3358"/>
                    <a:pt x="107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103"/>
            <p:cNvSpPr/>
            <p:nvPr/>
          </p:nvSpPr>
          <p:spPr>
            <a:xfrm>
              <a:off x="3417950" y="2380850"/>
              <a:ext cx="221500" cy="47100"/>
            </a:xfrm>
            <a:custGeom>
              <a:avLst/>
              <a:gdLst/>
              <a:ahLst/>
              <a:cxnLst/>
              <a:rect l="l" t="t" r="r" b="b"/>
              <a:pathLst>
                <a:path w="8860" h="1884" extrusionOk="0">
                  <a:moveTo>
                    <a:pt x="2197" y="0"/>
                  </a:moveTo>
                  <a:cubicBezTo>
                    <a:pt x="2025" y="0"/>
                    <a:pt x="1882" y="136"/>
                    <a:pt x="1882" y="312"/>
                  </a:cubicBezTo>
                  <a:lnTo>
                    <a:pt x="1882" y="622"/>
                  </a:lnTo>
                  <a:lnTo>
                    <a:pt x="310" y="622"/>
                  </a:lnTo>
                  <a:cubicBezTo>
                    <a:pt x="299" y="620"/>
                    <a:pt x="288" y="620"/>
                    <a:pt x="278" y="620"/>
                  </a:cubicBezTo>
                  <a:cubicBezTo>
                    <a:pt x="125" y="620"/>
                    <a:pt x="0" y="775"/>
                    <a:pt x="0" y="931"/>
                  </a:cubicBezTo>
                  <a:lnTo>
                    <a:pt x="0" y="1884"/>
                  </a:lnTo>
                  <a:lnTo>
                    <a:pt x="8859" y="1884"/>
                  </a:lnTo>
                  <a:lnTo>
                    <a:pt x="8859" y="931"/>
                  </a:lnTo>
                  <a:cubicBezTo>
                    <a:pt x="8835" y="765"/>
                    <a:pt x="8692" y="622"/>
                    <a:pt x="8526" y="622"/>
                  </a:cubicBezTo>
                  <a:lnTo>
                    <a:pt x="6954" y="622"/>
                  </a:lnTo>
                  <a:lnTo>
                    <a:pt x="6954" y="336"/>
                  </a:lnTo>
                  <a:cubicBezTo>
                    <a:pt x="6954" y="169"/>
                    <a:pt x="6835" y="26"/>
                    <a:pt x="6668" y="3"/>
                  </a:cubicBezTo>
                  <a:cubicBezTo>
                    <a:pt x="6654" y="1"/>
                    <a:pt x="6640" y="0"/>
                    <a:pt x="6627" y="0"/>
                  </a:cubicBezTo>
                  <a:cubicBezTo>
                    <a:pt x="6454" y="0"/>
                    <a:pt x="6311" y="136"/>
                    <a:pt x="6311" y="312"/>
                  </a:cubicBezTo>
                  <a:lnTo>
                    <a:pt x="6311" y="622"/>
                  </a:lnTo>
                  <a:lnTo>
                    <a:pt x="4739" y="622"/>
                  </a:lnTo>
                  <a:lnTo>
                    <a:pt x="4739" y="336"/>
                  </a:lnTo>
                  <a:cubicBezTo>
                    <a:pt x="4739" y="169"/>
                    <a:pt x="4620" y="26"/>
                    <a:pt x="4453" y="3"/>
                  </a:cubicBezTo>
                  <a:cubicBezTo>
                    <a:pt x="4440" y="1"/>
                    <a:pt x="4426" y="0"/>
                    <a:pt x="4412" y="0"/>
                  </a:cubicBezTo>
                  <a:cubicBezTo>
                    <a:pt x="4239" y="0"/>
                    <a:pt x="4096" y="136"/>
                    <a:pt x="4096" y="312"/>
                  </a:cubicBezTo>
                  <a:lnTo>
                    <a:pt x="4096" y="622"/>
                  </a:lnTo>
                  <a:lnTo>
                    <a:pt x="2525" y="622"/>
                  </a:lnTo>
                  <a:lnTo>
                    <a:pt x="2525" y="336"/>
                  </a:lnTo>
                  <a:cubicBezTo>
                    <a:pt x="2525" y="145"/>
                    <a:pt x="2405" y="26"/>
                    <a:pt x="2239" y="3"/>
                  </a:cubicBezTo>
                  <a:cubicBezTo>
                    <a:pt x="2225" y="1"/>
                    <a:pt x="2211" y="0"/>
                    <a:pt x="21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103"/>
            <p:cNvSpPr/>
            <p:nvPr/>
          </p:nvSpPr>
          <p:spPr>
            <a:xfrm>
              <a:off x="3418525" y="2520800"/>
              <a:ext cx="220925" cy="95900"/>
            </a:xfrm>
            <a:custGeom>
              <a:avLst/>
              <a:gdLst/>
              <a:ahLst/>
              <a:cxnLst/>
              <a:rect l="l" t="t" r="r" b="b"/>
              <a:pathLst>
                <a:path w="8837" h="3836" extrusionOk="0">
                  <a:moveTo>
                    <a:pt x="8836" y="1"/>
                  </a:moveTo>
                  <a:cubicBezTo>
                    <a:pt x="8479" y="882"/>
                    <a:pt x="7931" y="1692"/>
                    <a:pt x="7241" y="2359"/>
                  </a:cubicBezTo>
                  <a:cubicBezTo>
                    <a:pt x="7050" y="2501"/>
                    <a:pt x="6860" y="2573"/>
                    <a:pt x="6645" y="2573"/>
                  </a:cubicBezTo>
                  <a:lnTo>
                    <a:pt x="1" y="2573"/>
                  </a:lnTo>
                  <a:lnTo>
                    <a:pt x="1" y="3526"/>
                  </a:lnTo>
                  <a:cubicBezTo>
                    <a:pt x="1" y="3692"/>
                    <a:pt x="144" y="3835"/>
                    <a:pt x="311" y="3835"/>
                  </a:cubicBezTo>
                  <a:lnTo>
                    <a:pt x="8503" y="3835"/>
                  </a:lnTo>
                  <a:cubicBezTo>
                    <a:pt x="8693" y="3835"/>
                    <a:pt x="8836" y="3692"/>
                    <a:pt x="8836" y="3526"/>
                  </a:cubicBezTo>
                  <a:lnTo>
                    <a:pt x="883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5" name="Google Shape;9325;p103"/>
          <p:cNvGrpSpPr/>
          <p:nvPr/>
        </p:nvGrpSpPr>
        <p:grpSpPr>
          <a:xfrm>
            <a:off x="4779171" y="1803030"/>
            <a:ext cx="348008" cy="286379"/>
            <a:chOff x="3950800" y="2388650"/>
            <a:chExt cx="267925" cy="219700"/>
          </a:xfrm>
        </p:grpSpPr>
        <p:sp>
          <p:nvSpPr>
            <p:cNvPr id="9326" name="Google Shape;9326;p103"/>
            <p:cNvSpPr/>
            <p:nvPr/>
          </p:nvSpPr>
          <p:spPr>
            <a:xfrm>
              <a:off x="4138925" y="2482700"/>
              <a:ext cx="79800" cy="63150"/>
            </a:xfrm>
            <a:custGeom>
              <a:avLst/>
              <a:gdLst/>
              <a:ahLst/>
              <a:cxnLst/>
              <a:rect l="l" t="t" r="r" b="b"/>
              <a:pathLst>
                <a:path w="3192" h="2526" extrusionOk="0">
                  <a:moveTo>
                    <a:pt x="1" y="1"/>
                  </a:moveTo>
                  <a:cubicBezTo>
                    <a:pt x="215" y="382"/>
                    <a:pt x="358" y="834"/>
                    <a:pt x="358" y="1263"/>
                  </a:cubicBezTo>
                  <a:cubicBezTo>
                    <a:pt x="358" y="1715"/>
                    <a:pt x="239" y="2144"/>
                    <a:pt x="1" y="2525"/>
                  </a:cubicBezTo>
                  <a:lnTo>
                    <a:pt x="3192" y="2525"/>
                  </a:lnTo>
                  <a:lnTo>
                    <a:pt x="319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103"/>
            <p:cNvSpPr/>
            <p:nvPr/>
          </p:nvSpPr>
          <p:spPr>
            <a:xfrm>
              <a:off x="4037725" y="2467050"/>
              <a:ext cx="110150" cy="94275"/>
            </a:xfrm>
            <a:custGeom>
              <a:avLst/>
              <a:gdLst/>
              <a:ahLst/>
              <a:cxnLst/>
              <a:rect l="l" t="t" r="r" b="b"/>
              <a:pathLst>
                <a:path w="4406" h="3771" extrusionOk="0">
                  <a:moveTo>
                    <a:pt x="1881" y="627"/>
                  </a:moveTo>
                  <a:cubicBezTo>
                    <a:pt x="3001" y="627"/>
                    <a:pt x="3572" y="1984"/>
                    <a:pt x="2786" y="2794"/>
                  </a:cubicBezTo>
                  <a:cubicBezTo>
                    <a:pt x="2527" y="3045"/>
                    <a:pt x="2212" y="3158"/>
                    <a:pt x="1903" y="3158"/>
                  </a:cubicBezTo>
                  <a:cubicBezTo>
                    <a:pt x="1247" y="3158"/>
                    <a:pt x="619" y="2650"/>
                    <a:pt x="619" y="1889"/>
                  </a:cubicBezTo>
                  <a:cubicBezTo>
                    <a:pt x="619" y="1198"/>
                    <a:pt x="1191" y="627"/>
                    <a:pt x="1881" y="627"/>
                  </a:cubicBezTo>
                  <a:close/>
                  <a:moveTo>
                    <a:pt x="1901" y="1"/>
                  </a:moveTo>
                  <a:cubicBezTo>
                    <a:pt x="930" y="1"/>
                    <a:pt x="0" y="759"/>
                    <a:pt x="0" y="1889"/>
                  </a:cubicBezTo>
                  <a:cubicBezTo>
                    <a:pt x="0" y="2937"/>
                    <a:pt x="834" y="3770"/>
                    <a:pt x="1881" y="3770"/>
                  </a:cubicBezTo>
                  <a:cubicBezTo>
                    <a:pt x="3572" y="3770"/>
                    <a:pt x="4406" y="1746"/>
                    <a:pt x="3215" y="555"/>
                  </a:cubicBezTo>
                  <a:cubicBezTo>
                    <a:pt x="2832" y="172"/>
                    <a:pt x="2362" y="1"/>
                    <a:pt x="19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103"/>
            <p:cNvSpPr/>
            <p:nvPr/>
          </p:nvSpPr>
          <p:spPr>
            <a:xfrm>
              <a:off x="4069275" y="2498775"/>
              <a:ext cx="31575" cy="31000"/>
            </a:xfrm>
            <a:custGeom>
              <a:avLst/>
              <a:gdLst/>
              <a:ahLst/>
              <a:cxnLst/>
              <a:rect l="l" t="t" r="r" b="b"/>
              <a:pathLst>
                <a:path w="1263" h="1240" extrusionOk="0">
                  <a:moveTo>
                    <a:pt x="619" y="1"/>
                  </a:moveTo>
                  <a:cubicBezTo>
                    <a:pt x="286" y="1"/>
                    <a:pt x="0" y="287"/>
                    <a:pt x="0" y="620"/>
                  </a:cubicBezTo>
                  <a:cubicBezTo>
                    <a:pt x="0" y="977"/>
                    <a:pt x="286" y="1239"/>
                    <a:pt x="619" y="1239"/>
                  </a:cubicBezTo>
                  <a:cubicBezTo>
                    <a:pt x="977" y="1239"/>
                    <a:pt x="1262" y="977"/>
                    <a:pt x="1262" y="620"/>
                  </a:cubicBezTo>
                  <a:cubicBezTo>
                    <a:pt x="1262" y="287"/>
                    <a:pt x="977" y="1"/>
                    <a:pt x="6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103"/>
            <p:cNvSpPr/>
            <p:nvPr/>
          </p:nvSpPr>
          <p:spPr>
            <a:xfrm>
              <a:off x="3950800" y="2482700"/>
              <a:ext cx="79800" cy="63150"/>
            </a:xfrm>
            <a:custGeom>
              <a:avLst/>
              <a:gdLst/>
              <a:ahLst/>
              <a:cxnLst/>
              <a:rect l="l" t="t" r="r" b="b"/>
              <a:pathLst>
                <a:path w="3192" h="2526" extrusionOk="0">
                  <a:moveTo>
                    <a:pt x="0" y="1"/>
                  </a:moveTo>
                  <a:lnTo>
                    <a:pt x="0" y="2525"/>
                  </a:lnTo>
                  <a:lnTo>
                    <a:pt x="3191" y="2525"/>
                  </a:lnTo>
                  <a:cubicBezTo>
                    <a:pt x="2977" y="2144"/>
                    <a:pt x="2858" y="1715"/>
                    <a:pt x="2858" y="1263"/>
                  </a:cubicBezTo>
                  <a:cubicBezTo>
                    <a:pt x="2858" y="834"/>
                    <a:pt x="2977" y="382"/>
                    <a:pt x="3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103"/>
            <p:cNvSpPr/>
            <p:nvPr/>
          </p:nvSpPr>
          <p:spPr>
            <a:xfrm>
              <a:off x="3950800" y="2388650"/>
              <a:ext cx="267925" cy="78600"/>
            </a:xfrm>
            <a:custGeom>
              <a:avLst/>
              <a:gdLst/>
              <a:ahLst/>
              <a:cxnLst/>
              <a:rect l="l" t="t" r="r" b="b"/>
              <a:pathLst>
                <a:path w="10717" h="3144" extrusionOk="0">
                  <a:moveTo>
                    <a:pt x="6001" y="1262"/>
                  </a:moveTo>
                  <a:cubicBezTo>
                    <a:pt x="6406" y="1262"/>
                    <a:pt x="6406" y="1882"/>
                    <a:pt x="6001" y="1882"/>
                  </a:cubicBezTo>
                  <a:lnTo>
                    <a:pt x="4739" y="1882"/>
                  </a:lnTo>
                  <a:cubicBezTo>
                    <a:pt x="4311" y="1882"/>
                    <a:pt x="4311" y="1262"/>
                    <a:pt x="4739" y="1262"/>
                  </a:cubicBezTo>
                  <a:close/>
                  <a:moveTo>
                    <a:pt x="3477" y="0"/>
                  </a:moveTo>
                  <a:cubicBezTo>
                    <a:pt x="3358" y="0"/>
                    <a:pt x="3239" y="72"/>
                    <a:pt x="3191" y="167"/>
                  </a:cubicBezTo>
                  <a:lnTo>
                    <a:pt x="2644" y="1262"/>
                  </a:lnTo>
                  <a:lnTo>
                    <a:pt x="1905" y="1262"/>
                  </a:lnTo>
                  <a:lnTo>
                    <a:pt x="1905" y="953"/>
                  </a:lnTo>
                  <a:cubicBezTo>
                    <a:pt x="1905" y="750"/>
                    <a:pt x="1750" y="649"/>
                    <a:pt x="1596" y="649"/>
                  </a:cubicBezTo>
                  <a:cubicBezTo>
                    <a:pt x="1441" y="649"/>
                    <a:pt x="1286" y="750"/>
                    <a:pt x="1286" y="953"/>
                  </a:cubicBezTo>
                  <a:lnTo>
                    <a:pt x="1286" y="1262"/>
                  </a:lnTo>
                  <a:lnTo>
                    <a:pt x="310" y="1262"/>
                  </a:lnTo>
                  <a:cubicBezTo>
                    <a:pt x="143" y="1262"/>
                    <a:pt x="0" y="1405"/>
                    <a:pt x="0" y="1572"/>
                  </a:cubicBezTo>
                  <a:lnTo>
                    <a:pt x="0" y="3144"/>
                  </a:lnTo>
                  <a:lnTo>
                    <a:pt x="3715" y="3144"/>
                  </a:lnTo>
                  <a:cubicBezTo>
                    <a:pt x="4180" y="2727"/>
                    <a:pt x="4769" y="2519"/>
                    <a:pt x="5358" y="2519"/>
                  </a:cubicBezTo>
                  <a:cubicBezTo>
                    <a:pt x="5948" y="2519"/>
                    <a:pt x="6537" y="2727"/>
                    <a:pt x="7002" y="3144"/>
                  </a:cubicBezTo>
                  <a:lnTo>
                    <a:pt x="10717" y="3144"/>
                  </a:lnTo>
                  <a:lnTo>
                    <a:pt x="10717" y="1572"/>
                  </a:lnTo>
                  <a:cubicBezTo>
                    <a:pt x="10717" y="1405"/>
                    <a:pt x="10574" y="1262"/>
                    <a:pt x="10407" y="1262"/>
                  </a:cubicBezTo>
                  <a:lnTo>
                    <a:pt x="8073" y="1262"/>
                  </a:lnTo>
                  <a:lnTo>
                    <a:pt x="7526" y="167"/>
                  </a:lnTo>
                  <a:cubicBezTo>
                    <a:pt x="7478" y="72"/>
                    <a:pt x="7359" y="0"/>
                    <a:pt x="72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103"/>
            <p:cNvSpPr/>
            <p:nvPr/>
          </p:nvSpPr>
          <p:spPr>
            <a:xfrm>
              <a:off x="3950800" y="2561300"/>
              <a:ext cx="267925" cy="47050"/>
            </a:xfrm>
            <a:custGeom>
              <a:avLst/>
              <a:gdLst/>
              <a:ahLst/>
              <a:cxnLst/>
              <a:rect l="l" t="t" r="r" b="b"/>
              <a:pathLst>
                <a:path w="10717" h="1882" extrusionOk="0">
                  <a:moveTo>
                    <a:pt x="0" y="0"/>
                  </a:moveTo>
                  <a:lnTo>
                    <a:pt x="0" y="1572"/>
                  </a:lnTo>
                  <a:cubicBezTo>
                    <a:pt x="0" y="1739"/>
                    <a:pt x="143" y="1882"/>
                    <a:pt x="310" y="1882"/>
                  </a:cubicBezTo>
                  <a:lnTo>
                    <a:pt x="10407" y="1882"/>
                  </a:lnTo>
                  <a:cubicBezTo>
                    <a:pt x="10574" y="1882"/>
                    <a:pt x="10717" y="1739"/>
                    <a:pt x="10717" y="1572"/>
                  </a:cubicBezTo>
                  <a:lnTo>
                    <a:pt x="10717" y="0"/>
                  </a:lnTo>
                  <a:lnTo>
                    <a:pt x="7002" y="0"/>
                  </a:lnTo>
                  <a:cubicBezTo>
                    <a:pt x="6549" y="405"/>
                    <a:pt x="5978" y="643"/>
                    <a:pt x="5358" y="643"/>
                  </a:cubicBezTo>
                  <a:cubicBezTo>
                    <a:pt x="4763" y="643"/>
                    <a:pt x="4168" y="405"/>
                    <a:pt x="3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2" name="Google Shape;9332;p103"/>
          <p:cNvGrpSpPr/>
          <p:nvPr/>
        </p:nvGrpSpPr>
        <p:grpSpPr>
          <a:xfrm>
            <a:off x="5530812" y="1792928"/>
            <a:ext cx="348820" cy="307365"/>
            <a:chOff x="4529475" y="2380900"/>
            <a:chExt cx="268550" cy="235800"/>
          </a:xfrm>
        </p:grpSpPr>
        <p:sp>
          <p:nvSpPr>
            <p:cNvPr id="9333" name="Google Shape;9333;p103"/>
            <p:cNvSpPr/>
            <p:nvPr/>
          </p:nvSpPr>
          <p:spPr>
            <a:xfrm>
              <a:off x="4529475" y="2380900"/>
              <a:ext cx="268550" cy="62550"/>
            </a:xfrm>
            <a:custGeom>
              <a:avLst/>
              <a:gdLst/>
              <a:ahLst/>
              <a:cxnLst/>
              <a:rect l="l" t="t" r="r" b="b"/>
              <a:pathLst>
                <a:path w="10742" h="2502" extrusionOk="0">
                  <a:moveTo>
                    <a:pt x="1594" y="938"/>
                  </a:moveTo>
                  <a:cubicBezTo>
                    <a:pt x="1759" y="938"/>
                    <a:pt x="1922" y="1067"/>
                    <a:pt x="1906" y="1263"/>
                  </a:cubicBezTo>
                  <a:cubicBezTo>
                    <a:pt x="1906" y="1429"/>
                    <a:pt x="1763" y="1572"/>
                    <a:pt x="1596" y="1572"/>
                  </a:cubicBezTo>
                  <a:cubicBezTo>
                    <a:pt x="1311" y="1572"/>
                    <a:pt x="1168" y="1215"/>
                    <a:pt x="1382" y="1025"/>
                  </a:cubicBezTo>
                  <a:cubicBezTo>
                    <a:pt x="1442" y="965"/>
                    <a:pt x="1518" y="938"/>
                    <a:pt x="1594" y="938"/>
                  </a:cubicBezTo>
                  <a:close/>
                  <a:moveTo>
                    <a:pt x="2832" y="938"/>
                  </a:moveTo>
                  <a:cubicBezTo>
                    <a:pt x="2998" y="938"/>
                    <a:pt x="3161" y="1067"/>
                    <a:pt x="3144" y="1263"/>
                  </a:cubicBezTo>
                  <a:cubicBezTo>
                    <a:pt x="3144" y="1429"/>
                    <a:pt x="3025" y="1549"/>
                    <a:pt x="2859" y="1572"/>
                  </a:cubicBezTo>
                  <a:cubicBezTo>
                    <a:pt x="2573" y="1572"/>
                    <a:pt x="2406" y="1239"/>
                    <a:pt x="2620" y="1025"/>
                  </a:cubicBezTo>
                  <a:cubicBezTo>
                    <a:pt x="2680" y="965"/>
                    <a:pt x="2756" y="938"/>
                    <a:pt x="2832" y="938"/>
                  </a:cubicBezTo>
                  <a:close/>
                  <a:moveTo>
                    <a:pt x="4162" y="927"/>
                  </a:moveTo>
                  <a:cubicBezTo>
                    <a:pt x="4559" y="927"/>
                    <a:pt x="4559" y="1575"/>
                    <a:pt x="4162" y="1575"/>
                  </a:cubicBezTo>
                  <a:cubicBezTo>
                    <a:pt x="4149" y="1575"/>
                    <a:pt x="4135" y="1574"/>
                    <a:pt x="4121" y="1572"/>
                  </a:cubicBezTo>
                  <a:cubicBezTo>
                    <a:pt x="3740" y="1525"/>
                    <a:pt x="3740" y="977"/>
                    <a:pt x="4121" y="929"/>
                  </a:cubicBezTo>
                  <a:cubicBezTo>
                    <a:pt x="4135" y="928"/>
                    <a:pt x="4149" y="927"/>
                    <a:pt x="4162" y="927"/>
                  </a:cubicBezTo>
                  <a:close/>
                  <a:moveTo>
                    <a:pt x="9187" y="927"/>
                  </a:moveTo>
                  <a:cubicBezTo>
                    <a:pt x="9584" y="927"/>
                    <a:pt x="9584" y="1575"/>
                    <a:pt x="9187" y="1575"/>
                  </a:cubicBezTo>
                  <a:cubicBezTo>
                    <a:pt x="9173" y="1575"/>
                    <a:pt x="9160" y="1574"/>
                    <a:pt x="9146" y="1572"/>
                  </a:cubicBezTo>
                  <a:lnTo>
                    <a:pt x="5359" y="1572"/>
                  </a:lnTo>
                  <a:cubicBezTo>
                    <a:pt x="5002" y="1525"/>
                    <a:pt x="5002" y="977"/>
                    <a:pt x="5359" y="929"/>
                  </a:cubicBezTo>
                  <a:lnTo>
                    <a:pt x="9146" y="929"/>
                  </a:lnTo>
                  <a:cubicBezTo>
                    <a:pt x="9160" y="928"/>
                    <a:pt x="9173" y="927"/>
                    <a:pt x="9187" y="927"/>
                  </a:cubicBezTo>
                  <a:close/>
                  <a:moveTo>
                    <a:pt x="334" y="1"/>
                  </a:moveTo>
                  <a:cubicBezTo>
                    <a:pt x="144" y="1"/>
                    <a:pt x="1" y="120"/>
                    <a:pt x="1" y="286"/>
                  </a:cubicBezTo>
                  <a:lnTo>
                    <a:pt x="1" y="2501"/>
                  </a:lnTo>
                  <a:lnTo>
                    <a:pt x="10717" y="2501"/>
                  </a:lnTo>
                  <a:lnTo>
                    <a:pt x="10717" y="310"/>
                  </a:lnTo>
                  <a:cubicBezTo>
                    <a:pt x="10741" y="143"/>
                    <a:pt x="10598" y="1"/>
                    <a:pt x="104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103"/>
            <p:cNvSpPr/>
            <p:nvPr/>
          </p:nvSpPr>
          <p:spPr>
            <a:xfrm>
              <a:off x="4598550" y="2511875"/>
              <a:ext cx="130400" cy="104825"/>
            </a:xfrm>
            <a:custGeom>
              <a:avLst/>
              <a:gdLst/>
              <a:ahLst/>
              <a:cxnLst/>
              <a:rect l="l" t="t" r="r" b="b"/>
              <a:pathLst>
                <a:path w="5216" h="4193" extrusionOk="0">
                  <a:moveTo>
                    <a:pt x="2620" y="1"/>
                  </a:moveTo>
                  <a:cubicBezTo>
                    <a:pt x="1191" y="1"/>
                    <a:pt x="48" y="1191"/>
                    <a:pt x="96" y="2620"/>
                  </a:cubicBezTo>
                  <a:cubicBezTo>
                    <a:pt x="96" y="3192"/>
                    <a:pt x="310" y="3740"/>
                    <a:pt x="667" y="4192"/>
                  </a:cubicBezTo>
                  <a:lnTo>
                    <a:pt x="1572" y="4192"/>
                  </a:lnTo>
                  <a:cubicBezTo>
                    <a:pt x="0" y="3144"/>
                    <a:pt x="739" y="715"/>
                    <a:pt x="2620" y="715"/>
                  </a:cubicBezTo>
                  <a:cubicBezTo>
                    <a:pt x="4477" y="715"/>
                    <a:pt x="5216" y="3144"/>
                    <a:pt x="3644" y="4192"/>
                  </a:cubicBezTo>
                  <a:lnTo>
                    <a:pt x="4573" y="4192"/>
                  </a:lnTo>
                  <a:cubicBezTo>
                    <a:pt x="4930" y="3740"/>
                    <a:pt x="5120" y="3192"/>
                    <a:pt x="5120" y="2620"/>
                  </a:cubicBezTo>
                  <a:cubicBezTo>
                    <a:pt x="5168" y="1191"/>
                    <a:pt x="4025" y="1"/>
                    <a:pt x="2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103"/>
            <p:cNvSpPr/>
            <p:nvPr/>
          </p:nvSpPr>
          <p:spPr>
            <a:xfrm>
              <a:off x="4529475" y="2459500"/>
              <a:ext cx="267950" cy="157200"/>
            </a:xfrm>
            <a:custGeom>
              <a:avLst/>
              <a:gdLst/>
              <a:ahLst/>
              <a:cxnLst/>
              <a:rect l="l" t="t" r="r" b="b"/>
              <a:pathLst>
                <a:path w="10718" h="6288" extrusionOk="0">
                  <a:moveTo>
                    <a:pt x="1" y="0"/>
                  </a:moveTo>
                  <a:lnTo>
                    <a:pt x="1" y="5978"/>
                  </a:lnTo>
                  <a:cubicBezTo>
                    <a:pt x="1" y="6144"/>
                    <a:pt x="144" y="6287"/>
                    <a:pt x="310" y="6287"/>
                  </a:cubicBezTo>
                  <a:lnTo>
                    <a:pt x="2668" y="6287"/>
                  </a:lnTo>
                  <a:cubicBezTo>
                    <a:pt x="2454" y="5906"/>
                    <a:pt x="2311" y="5477"/>
                    <a:pt x="2263" y="5025"/>
                  </a:cubicBezTo>
                  <a:lnTo>
                    <a:pt x="1596" y="5025"/>
                  </a:lnTo>
                  <a:cubicBezTo>
                    <a:pt x="1582" y="5026"/>
                    <a:pt x="1568" y="5027"/>
                    <a:pt x="1554" y="5027"/>
                  </a:cubicBezTo>
                  <a:cubicBezTo>
                    <a:pt x="1158" y="5027"/>
                    <a:pt x="1158" y="4403"/>
                    <a:pt x="1554" y="4403"/>
                  </a:cubicBezTo>
                  <a:cubicBezTo>
                    <a:pt x="1568" y="4403"/>
                    <a:pt x="1582" y="4404"/>
                    <a:pt x="1596" y="4406"/>
                  </a:cubicBezTo>
                  <a:lnTo>
                    <a:pt x="2263" y="4406"/>
                  </a:lnTo>
                  <a:cubicBezTo>
                    <a:pt x="2311" y="3787"/>
                    <a:pt x="2549" y="3215"/>
                    <a:pt x="2954" y="2739"/>
                  </a:cubicBezTo>
                  <a:lnTo>
                    <a:pt x="2501" y="2262"/>
                  </a:lnTo>
                  <a:cubicBezTo>
                    <a:pt x="2358" y="2143"/>
                    <a:pt x="2358" y="1953"/>
                    <a:pt x="2501" y="1810"/>
                  </a:cubicBezTo>
                  <a:cubicBezTo>
                    <a:pt x="2561" y="1750"/>
                    <a:pt x="2638" y="1721"/>
                    <a:pt x="2716" y="1721"/>
                  </a:cubicBezTo>
                  <a:cubicBezTo>
                    <a:pt x="2793" y="1721"/>
                    <a:pt x="2870" y="1750"/>
                    <a:pt x="2930" y="1810"/>
                  </a:cubicBezTo>
                  <a:lnTo>
                    <a:pt x="3382" y="2286"/>
                  </a:lnTo>
                  <a:cubicBezTo>
                    <a:pt x="3859" y="1905"/>
                    <a:pt x="4430" y="1667"/>
                    <a:pt x="5049" y="1596"/>
                  </a:cubicBezTo>
                  <a:lnTo>
                    <a:pt x="5049" y="929"/>
                  </a:lnTo>
                  <a:cubicBezTo>
                    <a:pt x="5026" y="703"/>
                    <a:pt x="5192" y="590"/>
                    <a:pt x="5359" y="590"/>
                  </a:cubicBezTo>
                  <a:cubicBezTo>
                    <a:pt x="5526" y="590"/>
                    <a:pt x="5692" y="703"/>
                    <a:pt x="5669" y="929"/>
                  </a:cubicBezTo>
                  <a:lnTo>
                    <a:pt x="5669" y="1596"/>
                  </a:lnTo>
                  <a:cubicBezTo>
                    <a:pt x="6288" y="1667"/>
                    <a:pt x="6859" y="1905"/>
                    <a:pt x="7336" y="2286"/>
                  </a:cubicBezTo>
                  <a:lnTo>
                    <a:pt x="7812" y="1810"/>
                  </a:lnTo>
                  <a:cubicBezTo>
                    <a:pt x="7871" y="1750"/>
                    <a:pt x="7949" y="1721"/>
                    <a:pt x="8026" y="1721"/>
                  </a:cubicBezTo>
                  <a:cubicBezTo>
                    <a:pt x="8104" y="1721"/>
                    <a:pt x="8181" y="1750"/>
                    <a:pt x="8241" y="1810"/>
                  </a:cubicBezTo>
                  <a:cubicBezTo>
                    <a:pt x="8360" y="1953"/>
                    <a:pt x="8360" y="2143"/>
                    <a:pt x="8241" y="2262"/>
                  </a:cubicBezTo>
                  <a:lnTo>
                    <a:pt x="7788" y="2739"/>
                  </a:lnTo>
                  <a:cubicBezTo>
                    <a:pt x="8169" y="3215"/>
                    <a:pt x="8407" y="3787"/>
                    <a:pt x="8479" y="4406"/>
                  </a:cubicBezTo>
                  <a:lnTo>
                    <a:pt x="9122" y="4406"/>
                  </a:lnTo>
                  <a:cubicBezTo>
                    <a:pt x="9137" y="4404"/>
                    <a:pt x="9152" y="4403"/>
                    <a:pt x="9166" y="4403"/>
                  </a:cubicBezTo>
                  <a:cubicBezTo>
                    <a:pt x="9583" y="4403"/>
                    <a:pt x="9583" y="5027"/>
                    <a:pt x="9166" y="5027"/>
                  </a:cubicBezTo>
                  <a:cubicBezTo>
                    <a:pt x="9152" y="5027"/>
                    <a:pt x="9137" y="5026"/>
                    <a:pt x="9122" y="5025"/>
                  </a:cubicBezTo>
                  <a:lnTo>
                    <a:pt x="8479" y="5025"/>
                  </a:lnTo>
                  <a:cubicBezTo>
                    <a:pt x="8431" y="5477"/>
                    <a:pt x="8288" y="5906"/>
                    <a:pt x="8074" y="6287"/>
                  </a:cubicBezTo>
                  <a:lnTo>
                    <a:pt x="10408" y="6287"/>
                  </a:lnTo>
                  <a:cubicBezTo>
                    <a:pt x="10574" y="6287"/>
                    <a:pt x="10717" y="6144"/>
                    <a:pt x="10717" y="5978"/>
                  </a:cubicBez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103"/>
            <p:cNvSpPr/>
            <p:nvPr/>
          </p:nvSpPr>
          <p:spPr>
            <a:xfrm>
              <a:off x="4632475" y="2545825"/>
              <a:ext cx="62550" cy="62525"/>
            </a:xfrm>
            <a:custGeom>
              <a:avLst/>
              <a:gdLst/>
              <a:ahLst/>
              <a:cxnLst/>
              <a:rect l="l" t="t" r="r" b="b"/>
              <a:pathLst>
                <a:path w="2502" h="2501" extrusionOk="0">
                  <a:moveTo>
                    <a:pt x="1239" y="0"/>
                  </a:moveTo>
                  <a:cubicBezTo>
                    <a:pt x="548" y="0"/>
                    <a:pt x="1" y="572"/>
                    <a:pt x="1" y="1262"/>
                  </a:cubicBezTo>
                  <a:cubicBezTo>
                    <a:pt x="1" y="1953"/>
                    <a:pt x="548" y="2501"/>
                    <a:pt x="1239" y="2501"/>
                  </a:cubicBezTo>
                  <a:cubicBezTo>
                    <a:pt x="1954" y="2501"/>
                    <a:pt x="2501" y="1953"/>
                    <a:pt x="2501" y="1262"/>
                  </a:cubicBezTo>
                  <a:cubicBezTo>
                    <a:pt x="2501" y="572"/>
                    <a:pt x="1954" y="0"/>
                    <a:pt x="1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7" name="Google Shape;9337;p103"/>
          <p:cNvGrpSpPr/>
          <p:nvPr/>
        </p:nvGrpSpPr>
        <p:grpSpPr>
          <a:xfrm>
            <a:off x="6284044" y="1792928"/>
            <a:ext cx="348008" cy="307365"/>
            <a:chOff x="5109375" y="2380900"/>
            <a:chExt cx="267925" cy="235800"/>
          </a:xfrm>
        </p:grpSpPr>
        <p:sp>
          <p:nvSpPr>
            <p:cNvPr id="9338" name="Google Shape;9338;p103"/>
            <p:cNvSpPr/>
            <p:nvPr/>
          </p:nvSpPr>
          <p:spPr>
            <a:xfrm>
              <a:off x="5109375" y="2380900"/>
              <a:ext cx="267925" cy="62550"/>
            </a:xfrm>
            <a:custGeom>
              <a:avLst/>
              <a:gdLst/>
              <a:ahLst/>
              <a:cxnLst/>
              <a:rect l="l" t="t" r="r" b="b"/>
              <a:pathLst>
                <a:path w="10717" h="2502" extrusionOk="0">
                  <a:moveTo>
                    <a:pt x="2831" y="938"/>
                  </a:moveTo>
                  <a:cubicBezTo>
                    <a:pt x="2997" y="938"/>
                    <a:pt x="3160" y="1067"/>
                    <a:pt x="3144" y="1263"/>
                  </a:cubicBezTo>
                  <a:cubicBezTo>
                    <a:pt x="3144" y="1429"/>
                    <a:pt x="3001" y="1549"/>
                    <a:pt x="2858" y="1572"/>
                  </a:cubicBezTo>
                  <a:cubicBezTo>
                    <a:pt x="2548" y="1572"/>
                    <a:pt x="2405" y="1239"/>
                    <a:pt x="2620" y="1025"/>
                  </a:cubicBezTo>
                  <a:cubicBezTo>
                    <a:pt x="2680" y="965"/>
                    <a:pt x="2756" y="938"/>
                    <a:pt x="2831" y="938"/>
                  </a:cubicBezTo>
                  <a:close/>
                  <a:moveTo>
                    <a:pt x="1637" y="927"/>
                  </a:moveTo>
                  <a:cubicBezTo>
                    <a:pt x="2034" y="927"/>
                    <a:pt x="2034" y="1575"/>
                    <a:pt x="1637" y="1575"/>
                  </a:cubicBezTo>
                  <a:cubicBezTo>
                    <a:pt x="1624" y="1575"/>
                    <a:pt x="1610" y="1574"/>
                    <a:pt x="1596" y="1572"/>
                  </a:cubicBezTo>
                  <a:cubicBezTo>
                    <a:pt x="1215" y="1525"/>
                    <a:pt x="1215" y="977"/>
                    <a:pt x="1596" y="929"/>
                  </a:cubicBezTo>
                  <a:cubicBezTo>
                    <a:pt x="1610" y="928"/>
                    <a:pt x="1624" y="927"/>
                    <a:pt x="1637" y="927"/>
                  </a:cubicBezTo>
                  <a:close/>
                  <a:moveTo>
                    <a:pt x="4140" y="927"/>
                  </a:moveTo>
                  <a:cubicBezTo>
                    <a:pt x="4558" y="927"/>
                    <a:pt x="4558" y="1575"/>
                    <a:pt x="4140" y="1575"/>
                  </a:cubicBezTo>
                  <a:cubicBezTo>
                    <a:pt x="4126" y="1575"/>
                    <a:pt x="4111" y="1574"/>
                    <a:pt x="4096" y="1572"/>
                  </a:cubicBezTo>
                  <a:cubicBezTo>
                    <a:pt x="3715" y="1525"/>
                    <a:pt x="3715" y="977"/>
                    <a:pt x="4096" y="929"/>
                  </a:cubicBezTo>
                  <a:cubicBezTo>
                    <a:pt x="4111" y="928"/>
                    <a:pt x="4126" y="927"/>
                    <a:pt x="4140" y="927"/>
                  </a:cubicBezTo>
                  <a:close/>
                  <a:moveTo>
                    <a:pt x="9186" y="927"/>
                  </a:moveTo>
                  <a:cubicBezTo>
                    <a:pt x="9584" y="927"/>
                    <a:pt x="9584" y="1575"/>
                    <a:pt x="9186" y="1575"/>
                  </a:cubicBezTo>
                  <a:cubicBezTo>
                    <a:pt x="9173" y="1575"/>
                    <a:pt x="9159" y="1574"/>
                    <a:pt x="9145" y="1572"/>
                  </a:cubicBezTo>
                  <a:lnTo>
                    <a:pt x="5358" y="1572"/>
                  </a:lnTo>
                  <a:cubicBezTo>
                    <a:pt x="4977" y="1525"/>
                    <a:pt x="4977" y="977"/>
                    <a:pt x="5358" y="929"/>
                  </a:cubicBezTo>
                  <a:lnTo>
                    <a:pt x="9145" y="929"/>
                  </a:lnTo>
                  <a:cubicBezTo>
                    <a:pt x="9159" y="928"/>
                    <a:pt x="9173" y="927"/>
                    <a:pt x="9186" y="927"/>
                  </a:cubicBezTo>
                  <a:close/>
                  <a:moveTo>
                    <a:pt x="310" y="1"/>
                  </a:moveTo>
                  <a:cubicBezTo>
                    <a:pt x="143" y="1"/>
                    <a:pt x="0" y="120"/>
                    <a:pt x="0" y="286"/>
                  </a:cubicBezTo>
                  <a:lnTo>
                    <a:pt x="0" y="2501"/>
                  </a:lnTo>
                  <a:lnTo>
                    <a:pt x="10717" y="2501"/>
                  </a:lnTo>
                  <a:lnTo>
                    <a:pt x="10717" y="310"/>
                  </a:lnTo>
                  <a:cubicBezTo>
                    <a:pt x="10717" y="143"/>
                    <a:pt x="10598" y="1"/>
                    <a:pt x="104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103"/>
            <p:cNvSpPr/>
            <p:nvPr/>
          </p:nvSpPr>
          <p:spPr>
            <a:xfrm>
              <a:off x="5172475" y="2525575"/>
              <a:ext cx="141725" cy="51825"/>
            </a:xfrm>
            <a:custGeom>
              <a:avLst/>
              <a:gdLst/>
              <a:ahLst/>
              <a:cxnLst/>
              <a:rect l="l" t="t" r="r" b="b"/>
              <a:pathLst>
                <a:path w="5669" h="2073" extrusionOk="0">
                  <a:moveTo>
                    <a:pt x="3787" y="0"/>
                  </a:moveTo>
                  <a:lnTo>
                    <a:pt x="2120" y="1668"/>
                  </a:lnTo>
                  <a:cubicBezTo>
                    <a:pt x="2060" y="1727"/>
                    <a:pt x="1977" y="1757"/>
                    <a:pt x="1894" y="1757"/>
                  </a:cubicBezTo>
                  <a:cubicBezTo>
                    <a:pt x="1810" y="1757"/>
                    <a:pt x="1727" y="1727"/>
                    <a:pt x="1667" y="1668"/>
                  </a:cubicBezTo>
                  <a:lnTo>
                    <a:pt x="953" y="929"/>
                  </a:lnTo>
                  <a:lnTo>
                    <a:pt x="0" y="1882"/>
                  </a:lnTo>
                  <a:lnTo>
                    <a:pt x="0" y="2072"/>
                  </a:lnTo>
                  <a:lnTo>
                    <a:pt x="5668" y="2072"/>
                  </a:lnTo>
                  <a:lnTo>
                    <a:pt x="5668" y="0"/>
                  </a:lnTo>
                  <a:lnTo>
                    <a:pt x="4954" y="715"/>
                  </a:lnTo>
                  <a:cubicBezTo>
                    <a:pt x="4882" y="774"/>
                    <a:pt x="4799" y="804"/>
                    <a:pt x="4719" y="804"/>
                  </a:cubicBezTo>
                  <a:cubicBezTo>
                    <a:pt x="4638" y="804"/>
                    <a:pt x="4561" y="774"/>
                    <a:pt x="4501" y="715"/>
                  </a:cubicBezTo>
                  <a:lnTo>
                    <a:pt x="378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103"/>
            <p:cNvSpPr/>
            <p:nvPr/>
          </p:nvSpPr>
          <p:spPr>
            <a:xfrm>
              <a:off x="5109375" y="2459500"/>
              <a:ext cx="267925" cy="157200"/>
            </a:xfrm>
            <a:custGeom>
              <a:avLst/>
              <a:gdLst/>
              <a:ahLst/>
              <a:cxnLst/>
              <a:rect l="l" t="t" r="r" b="b"/>
              <a:pathLst>
                <a:path w="10717" h="6288" extrusionOk="0">
                  <a:moveTo>
                    <a:pt x="2262" y="929"/>
                  </a:moveTo>
                  <a:cubicBezTo>
                    <a:pt x="2405" y="953"/>
                    <a:pt x="2524" y="1096"/>
                    <a:pt x="2524" y="1262"/>
                  </a:cubicBezTo>
                  <a:lnTo>
                    <a:pt x="2524" y="3644"/>
                  </a:lnTo>
                  <a:lnTo>
                    <a:pt x="3263" y="2929"/>
                  </a:lnTo>
                  <a:cubicBezTo>
                    <a:pt x="3322" y="2870"/>
                    <a:pt x="3400" y="2840"/>
                    <a:pt x="3477" y="2840"/>
                  </a:cubicBezTo>
                  <a:cubicBezTo>
                    <a:pt x="3554" y="2840"/>
                    <a:pt x="3632" y="2870"/>
                    <a:pt x="3691" y="2929"/>
                  </a:cubicBezTo>
                  <a:lnTo>
                    <a:pt x="4430" y="3644"/>
                  </a:lnTo>
                  <a:lnTo>
                    <a:pt x="6073" y="1977"/>
                  </a:lnTo>
                  <a:cubicBezTo>
                    <a:pt x="6144" y="1917"/>
                    <a:pt x="6228" y="1887"/>
                    <a:pt x="6308" y="1887"/>
                  </a:cubicBezTo>
                  <a:cubicBezTo>
                    <a:pt x="6388" y="1887"/>
                    <a:pt x="6466" y="1917"/>
                    <a:pt x="6525" y="1977"/>
                  </a:cubicBezTo>
                  <a:lnTo>
                    <a:pt x="7240" y="2691"/>
                  </a:lnTo>
                  <a:lnTo>
                    <a:pt x="8288" y="1667"/>
                  </a:lnTo>
                  <a:cubicBezTo>
                    <a:pt x="8351" y="1604"/>
                    <a:pt x="8425" y="1572"/>
                    <a:pt x="8503" y="1572"/>
                  </a:cubicBezTo>
                  <a:cubicBezTo>
                    <a:pt x="8542" y="1572"/>
                    <a:pt x="8581" y="1580"/>
                    <a:pt x="8621" y="1596"/>
                  </a:cubicBezTo>
                  <a:cubicBezTo>
                    <a:pt x="8740" y="1643"/>
                    <a:pt x="8811" y="1762"/>
                    <a:pt x="8811" y="1881"/>
                  </a:cubicBezTo>
                  <a:lnTo>
                    <a:pt x="8811" y="5025"/>
                  </a:lnTo>
                  <a:cubicBezTo>
                    <a:pt x="8811" y="5215"/>
                    <a:pt x="8669" y="5358"/>
                    <a:pt x="8502" y="5358"/>
                  </a:cubicBezTo>
                  <a:lnTo>
                    <a:pt x="2215" y="5358"/>
                  </a:lnTo>
                  <a:cubicBezTo>
                    <a:pt x="2048" y="5358"/>
                    <a:pt x="1905" y="5215"/>
                    <a:pt x="1905" y="5025"/>
                  </a:cubicBezTo>
                  <a:lnTo>
                    <a:pt x="1905" y="1262"/>
                  </a:lnTo>
                  <a:cubicBezTo>
                    <a:pt x="1905" y="1072"/>
                    <a:pt x="2072" y="929"/>
                    <a:pt x="2262" y="929"/>
                  </a:cubicBezTo>
                  <a:close/>
                  <a:moveTo>
                    <a:pt x="0" y="0"/>
                  </a:moveTo>
                  <a:lnTo>
                    <a:pt x="0" y="5978"/>
                  </a:lnTo>
                  <a:cubicBezTo>
                    <a:pt x="0" y="6144"/>
                    <a:pt x="143" y="6287"/>
                    <a:pt x="310" y="6287"/>
                  </a:cubicBezTo>
                  <a:lnTo>
                    <a:pt x="10407" y="6287"/>
                  </a:lnTo>
                  <a:cubicBezTo>
                    <a:pt x="10598" y="6287"/>
                    <a:pt x="10717" y="6144"/>
                    <a:pt x="10717" y="5978"/>
                  </a:cubicBez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1" name="Google Shape;9341;p103"/>
          <p:cNvGrpSpPr/>
          <p:nvPr/>
        </p:nvGrpSpPr>
        <p:grpSpPr>
          <a:xfrm>
            <a:off x="7034906" y="1813100"/>
            <a:ext cx="348040" cy="266989"/>
            <a:chOff x="5687450" y="2396375"/>
            <a:chExt cx="267950" cy="204825"/>
          </a:xfrm>
        </p:grpSpPr>
        <p:sp>
          <p:nvSpPr>
            <p:cNvPr id="9342" name="Google Shape;9342;p103"/>
            <p:cNvSpPr/>
            <p:nvPr/>
          </p:nvSpPr>
          <p:spPr>
            <a:xfrm>
              <a:off x="5872025" y="2494025"/>
              <a:ext cx="24425" cy="24425"/>
            </a:xfrm>
            <a:custGeom>
              <a:avLst/>
              <a:gdLst/>
              <a:ahLst/>
              <a:cxnLst/>
              <a:rect l="l" t="t" r="r" b="b"/>
              <a:pathLst>
                <a:path w="977" h="977" extrusionOk="0">
                  <a:moveTo>
                    <a:pt x="477" y="0"/>
                  </a:moveTo>
                  <a:lnTo>
                    <a:pt x="0" y="500"/>
                  </a:lnTo>
                  <a:lnTo>
                    <a:pt x="477" y="977"/>
                  </a:lnTo>
                  <a:lnTo>
                    <a:pt x="977" y="500"/>
                  </a:lnTo>
                  <a:lnTo>
                    <a:pt x="47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103"/>
            <p:cNvSpPr/>
            <p:nvPr/>
          </p:nvSpPr>
          <p:spPr>
            <a:xfrm>
              <a:off x="5687450" y="2396375"/>
              <a:ext cx="267950" cy="146500"/>
            </a:xfrm>
            <a:custGeom>
              <a:avLst/>
              <a:gdLst/>
              <a:ahLst/>
              <a:cxnLst/>
              <a:rect l="l" t="t" r="r" b="b"/>
              <a:pathLst>
                <a:path w="10718" h="5860" extrusionOk="0">
                  <a:moveTo>
                    <a:pt x="5968" y="1248"/>
                  </a:moveTo>
                  <a:cubicBezTo>
                    <a:pt x="6458" y="1248"/>
                    <a:pt x="6931" y="1633"/>
                    <a:pt x="6931" y="2216"/>
                  </a:cubicBezTo>
                  <a:cubicBezTo>
                    <a:pt x="6931" y="2716"/>
                    <a:pt x="6502" y="3144"/>
                    <a:pt x="5978" y="3144"/>
                  </a:cubicBezTo>
                  <a:cubicBezTo>
                    <a:pt x="5145" y="3144"/>
                    <a:pt x="4716" y="2120"/>
                    <a:pt x="5312" y="1525"/>
                  </a:cubicBezTo>
                  <a:cubicBezTo>
                    <a:pt x="5502" y="1334"/>
                    <a:pt x="5737" y="1248"/>
                    <a:pt x="5968" y="1248"/>
                  </a:cubicBezTo>
                  <a:close/>
                  <a:moveTo>
                    <a:pt x="311" y="1"/>
                  </a:moveTo>
                  <a:cubicBezTo>
                    <a:pt x="144" y="1"/>
                    <a:pt x="1" y="144"/>
                    <a:pt x="1" y="310"/>
                  </a:cubicBezTo>
                  <a:lnTo>
                    <a:pt x="1" y="5216"/>
                  </a:lnTo>
                  <a:lnTo>
                    <a:pt x="2621" y="2620"/>
                  </a:lnTo>
                  <a:cubicBezTo>
                    <a:pt x="2680" y="2561"/>
                    <a:pt x="2763" y="2531"/>
                    <a:pt x="2847" y="2531"/>
                  </a:cubicBezTo>
                  <a:cubicBezTo>
                    <a:pt x="2930" y="2531"/>
                    <a:pt x="3014" y="2561"/>
                    <a:pt x="3073" y="2620"/>
                  </a:cubicBezTo>
                  <a:lnTo>
                    <a:pt x="5669" y="5216"/>
                  </a:lnTo>
                  <a:lnTo>
                    <a:pt x="7645" y="3240"/>
                  </a:lnTo>
                  <a:cubicBezTo>
                    <a:pt x="7705" y="3180"/>
                    <a:pt x="7788" y="3150"/>
                    <a:pt x="7872" y="3150"/>
                  </a:cubicBezTo>
                  <a:cubicBezTo>
                    <a:pt x="7955" y="3150"/>
                    <a:pt x="8038" y="3180"/>
                    <a:pt x="8098" y="3240"/>
                  </a:cubicBezTo>
                  <a:lnTo>
                    <a:pt x="10718" y="5859"/>
                  </a:lnTo>
                  <a:lnTo>
                    <a:pt x="10718" y="310"/>
                  </a:lnTo>
                  <a:cubicBezTo>
                    <a:pt x="10718" y="144"/>
                    <a:pt x="10575" y="1"/>
                    <a:pt x="104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103"/>
            <p:cNvSpPr/>
            <p:nvPr/>
          </p:nvSpPr>
          <p:spPr>
            <a:xfrm>
              <a:off x="5829150" y="2443425"/>
              <a:ext cx="16100" cy="16100"/>
            </a:xfrm>
            <a:custGeom>
              <a:avLst/>
              <a:gdLst/>
              <a:ahLst/>
              <a:cxnLst/>
              <a:rect l="l" t="t" r="r" b="b"/>
              <a:pathLst>
                <a:path w="644" h="644" extrusionOk="0">
                  <a:moveTo>
                    <a:pt x="310" y="0"/>
                  </a:moveTo>
                  <a:cubicBezTo>
                    <a:pt x="144" y="0"/>
                    <a:pt x="1" y="143"/>
                    <a:pt x="1" y="334"/>
                  </a:cubicBezTo>
                  <a:cubicBezTo>
                    <a:pt x="1" y="500"/>
                    <a:pt x="144" y="643"/>
                    <a:pt x="310" y="643"/>
                  </a:cubicBezTo>
                  <a:cubicBezTo>
                    <a:pt x="501" y="643"/>
                    <a:pt x="644" y="500"/>
                    <a:pt x="644" y="334"/>
                  </a:cubicBezTo>
                  <a:cubicBezTo>
                    <a:pt x="644" y="143"/>
                    <a:pt x="501" y="0"/>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103"/>
            <p:cNvSpPr/>
            <p:nvPr/>
          </p:nvSpPr>
          <p:spPr>
            <a:xfrm>
              <a:off x="5730325" y="2478550"/>
              <a:ext cx="56575" cy="40500"/>
            </a:xfrm>
            <a:custGeom>
              <a:avLst/>
              <a:gdLst/>
              <a:ahLst/>
              <a:cxnLst/>
              <a:rect l="l" t="t" r="r" b="b"/>
              <a:pathLst>
                <a:path w="2263" h="1620" extrusionOk="0">
                  <a:moveTo>
                    <a:pt x="1120" y="0"/>
                  </a:moveTo>
                  <a:lnTo>
                    <a:pt x="1" y="1119"/>
                  </a:lnTo>
                  <a:lnTo>
                    <a:pt x="501" y="1596"/>
                  </a:lnTo>
                  <a:lnTo>
                    <a:pt x="906" y="1215"/>
                  </a:lnTo>
                  <a:cubicBezTo>
                    <a:pt x="965" y="1143"/>
                    <a:pt x="1048" y="1108"/>
                    <a:pt x="1132" y="1108"/>
                  </a:cubicBezTo>
                  <a:cubicBezTo>
                    <a:pt x="1215" y="1108"/>
                    <a:pt x="1299" y="1143"/>
                    <a:pt x="1358" y="1215"/>
                  </a:cubicBezTo>
                  <a:lnTo>
                    <a:pt x="1763" y="1620"/>
                  </a:lnTo>
                  <a:lnTo>
                    <a:pt x="2263" y="1119"/>
                  </a:lnTo>
                  <a:lnTo>
                    <a:pt x="112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103"/>
            <p:cNvSpPr/>
            <p:nvPr/>
          </p:nvSpPr>
          <p:spPr>
            <a:xfrm>
              <a:off x="5687450" y="2517825"/>
              <a:ext cx="267950" cy="83375"/>
            </a:xfrm>
            <a:custGeom>
              <a:avLst/>
              <a:gdLst/>
              <a:ahLst/>
              <a:cxnLst/>
              <a:rect l="l" t="t" r="r" b="b"/>
              <a:pathLst>
                <a:path w="10718" h="3335" extrusionOk="0">
                  <a:moveTo>
                    <a:pt x="1287" y="1"/>
                  </a:moveTo>
                  <a:lnTo>
                    <a:pt x="1" y="1263"/>
                  </a:lnTo>
                  <a:lnTo>
                    <a:pt x="1" y="3025"/>
                  </a:lnTo>
                  <a:cubicBezTo>
                    <a:pt x="1" y="3192"/>
                    <a:pt x="144" y="3335"/>
                    <a:pt x="311" y="3335"/>
                  </a:cubicBezTo>
                  <a:lnTo>
                    <a:pt x="10408" y="3335"/>
                  </a:lnTo>
                  <a:cubicBezTo>
                    <a:pt x="10575" y="3335"/>
                    <a:pt x="10718" y="3192"/>
                    <a:pt x="10718" y="3025"/>
                  </a:cubicBezTo>
                  <a:lnTo>
                    <a:pt x="10718" y="1882"/>
                  </a:lnTo>
                  <a:lnTo>
                    <a:pt x="8812" y="1"/>
                  </a:lnTo>
                  <a:lnTo>
                    <a:pt x="8098" y="739"/>
                  </a:lnTo>
                  <a:cubicBezTo>
                    <a:pt x="8038" y="799"/>
                    <a:pt x="7955" y="828"/>
                    <a:pt x="7872" y="828"/>
                  </a:cubicBezTo>
                  <a:cubicBezTo>
                    <a:pt x="7788" y="828"/>
                    <a:pt x="7705" y="799"/>
                    <a:pt x="7645" y="739"/>
                  </a:cubicBezTo>
                  <a:lnTo>
                    <a:pt x="6931" y="1"/>
                  </a:lnTo>
                  <a:lnTo>
                    <a:pt x="6121" y="811"/>
                  </a:lnTo>
                  <a:lnTo>
                    <a:pt x="6836" y="1549"/>
                  </a:lnTo>
                  <a:cubicBezTo>
                    <a:pt x="6955" y="1668"/>
                    <a:pt x="6955" y="1858"/>
                    <a:pt x="6836" y="1978"/>
                  </a:cubicBezTo>
                  <a:cubicBezTo>
                    <a:pt x="6776" y="2049"/>
                    <a:pt x="6693" y="2085"/>
                    <a:pt x="6610" y="2085"/>
                  </a:cubicBezTo>
                  <a:cubicBezTo>
                    <a:pt x="6526" y="2085"/>
                    <a:pt x="6443" y="2049"/>
                    <a:pt x="6383" y="1978"/>
                  </a:cubicBezTo>
                  <a:lnTo>
                    <a:pt x="4407" y="1"/>
                  </a:lnTo>
                  <a:lnTo>
                    <a:pt x="3692" y="739"/>
                  </a:lnTo>
                  <a:cubicBezTo>
                    <a:pt x="3633" y="799"/>
                    <a:pt x="3555" y="828"/>
                    <a:pt x="3478" y="828"/>
                  </a:cubicBezTo>
                  <a:cubicBezTo>
                    <a:pt x="3401" y="828"/>
                    <a:pt x="3323" y="799"/>
                    <a:pt x="3264" y="739"/>
                  </a:cubicBezTo>
                  <a:lnTo>
                    <a:pt x="2835" y="334"/>
                  </a:lnTo>
                  <a:lnTo>
                    <a:pt x="2430" y="739"/>
                  </a:lnTo>
                  <a:cubicBezTo>
                    <a:pt x="2371" y="799"/>
                    <a:pt x="2293" y="828"/>
                    <a:pt x="2216" y="828"/>
                  </a:cubicBezTo>
                  <a:cubicBezTo>
                    <a:pt x="2138" y="828"/>
                    <a:pt x="2061" y="799"/>
                    <a:pt x="2001" y="739"/>
                  </a:cubicBezTo>
                  <a:lnTo>
                    <a:pt x="128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7" name="Google Shape;9347;p103"/>
          <p:cNvGrpSpPr/>
          <p:nvPr/>
        </p:nvGrpSpPr>
        <p:grpSpPr>
          <a:xfrm>
            <a:off x="7785800" y="1770117"/>
            <a:ext cx="348040" cy="351880"/>
            <a:chOff x="6265550" y="2363400"/>
            <a:chExt cx="267950" cy="269950"/>
          </a:xfrm>
        </p:grpSpPr>
        <p:sp>
          <p:nvSpPr>
            <p:cNvPr id="9348" name="Google Shape;9348;p103"/>
            <p:cNvSpPr/>
            <p:nvPr/>
          </p:nvSpPr>
          <p:spPr>
            <a:xfrm>
              <a:off x="6344750" y="2506525"/>
              <a:ext cx="15500" cy="15500"/>
            </a:xfrm>
            <a:custGeom>
              <a:avLst/>
              <a:gdLst/>
              <a:ahLst/>
              <a:cxnLst/>
              <a:rect l="l" t="t" r="r" b="b"/>
              <a:pathLst>
                <a:path w="620" h="620" extrusionOk="0">
                  <a:moveTo>
                    <a:pt x="310" y="0"/>
                  </a:moveTo>
                  <a:cubicBezTo>
                    <a:pt x="143" y="0"/>
                    <a:pt x="0" y="143"/>
                    <a:pt x="0" y="310"/>
                  </a:cubicBezTo>
                  <a:cubicBezTo>
                    <a:pt x="0" y="477"/>
                    <a:pt x="143" y="620"/>
                    <a:pt x="310" y="620"/>
                  </a:cubicBezTo>
                  <a:cubicBezTo>
                    <a:pt x="476" y="620"/>
                    <a:pt x="619" y="477"/>
                    <a:pt x="619" y="310"/>
                  </a:cubicBezTo>
                  <a:cubicBezTo>
                    <a:pt x="619" y="143"/>
                    <a:pt x="476" y="0"/>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103"/>
            <p:cNvSpPr/>
            <p:nvPr/>
          </p:nvSpPr>
          <p:spPr>
            <a:xfrm>
              <a:off x="6265550" y="2363400"/>
              <a:ext cx="267950" cy="269950"/>
            </a:xfrm>
            <a:custGeom>
              <a:avLst/>
              <a:gdLst/>
              <a:ahLst/>
              <a:cxnLst/>
              <a:rect l="l" t="t" r="r" b="b"/>
              <a:pathLst>
                <a:path w="10718" h="10798" extrusionOk="0">
                  <a:moveTo>
                    <a:pt x="9188" y="5722"/>
                  </a:moveTo>
                  <a:cubicBezTo>
                    <a:pt x="9336" y="5722"/>
                    <a:pt x="9455" y="5835"/>
                    <a:pt x="9455" y="5987"/>
                  </a:cubicBezTo>
                  <a:cubicBezTo>
                    <a:pt x="9479" y="6178"/>
                    <a:pt x="9336" y="6345"/>
                    <a:pt x="9146" y="6345"/>
                  </a:cubicBezTo>
                  <a:lnTo>
                    <a:pt x="6621" y="6345"/>
                  </a:lnTo>
                  <a:cubicBezTo>
                    <a:pt x="6455" y="6345"/>
                    <a:pt x="6336" y="6226"/>
                    <a:pt x="6312" y="6059"/>
                  </a:cubicBezTo>
                  <a:cubicBezTo>
                    <a:pt x="6267" y="5881"/>
                    <a:pt x="6410" y="5723"/>
                    <a:pt x="6585" y="5723"/>
                  </a:cubicBezTo>
                  <a:cubicBezTo>
                    <a:pt x="6597" y="5723"/>
                    <a:pt x="6609" y="5724"/>
                    <a:pt x="6621" y="5725"/>
                  </a:cubicBezTo>
                  <a:lnTo>
                    <a:pt x="9146" y="5725"/>
                  </a:lnTo>
                  <a:cubicBezTo>
                    <a:pt x="9160" y="5723"/>
                    <a:pt x="9174" y="5722"/>
                    <a:pt x="9188" y="5722"/>
                  </a:cubicBezTo>
                  <a:close/>
                  <a:moveTo>
                    <a:pt x="9146" y="6964"/>
                  </a:moveTo>
                  <a:cubicBezTo>
                    <a:pt x="9312" y="6964"/>
                    <a:pt x="9455" y="7083"/>
                    <a:pt x="9455" y="7250"/>
                  </a:cubicBezTo>
                  <a:cubicBezTo>
                    <a:pt x="9479" y="7440"/>
                    <a:pt x="9336" y="7607"/>
                    <a:pt x="9146" y="7607"/>
                  </a:cubicBezTo>
                  <a:lnTo>
                    <a:pt x="6621" y="7607"/>
                  </a:lnTo>
                  <a:cubicBezTo>
                    <a:pt x="6455" y="7607"/>
                    <a:pt x="6336" y="7488"/>
                    <a:pt x="6312" y="7321"/>
                  </a:cubicBezTo>
                  <a:cubicBezTo>
                    <a:pt x="6288" y="7130"/>
                    <a:pt x="6431" y="6988"/>
                    <a:pt x="6621" y="6988"/>
                  </a:cubicBezTo>
                  <a:lnTo>
                    <a:pt x="6621" y="6964"/>
                  </a:lnTo>
                  <a:close/>
                  <a:moveTo>
                    <a:pt x="9146" y="8226"/>
                  </a:moveTo>
                  <a:cubicBezTo>
                    <a:pt x="9312" y="8226"/>
                    <a:pt x="9455" y="8345"/>
                    <a:pt x="9455" y="8512"/>
                  </a:cubicBezTo>
                  <a:cubicBezTo>
                    <a:pt x="9479" y="8702"/>
                    <a:pt x="9336" y="8845"/>
                    <a:pt x="9146" y="8869"/>
                  </a:cubicBezTo>
                  <a:lnTo>
                    <a:pt x="6621" y="8869"/>
                  </a:lnTo>
                  <a:cubicBezTo>
                    <a:pt x="6455" y="8869"/>
                    <a:pt x="6336" y="8750"/>
                    <a:pt x="6312" y="8583"/>
                  </a:cubicBezTo>
                  <a:cubicBezTo>
                    <a:pt x="6288" y="8393"/>
                    <a:pt x="6431" y="8250"/>
                    <a:pt x="6621" y="8250"/>
                  </a:cubicBezTo>
                  <a:lnTo>
                    <a:pt x="6621" y="8226"/>
                  </a:lnTo>
                  <a:close/>
                  <a:moveTo>
                    <a:pt x="3481" y="5086"/>
                  </a:moveTo>
                  <a:cubicBezTo>
                    <a:pt x="3966" y="5086"/>
                    <a:pt x="4430" y="5458"/>
                    <a:pt x="4430" y="6035"/>
                  </a:cubicBezTo>
                  <a:cubicBezTo>
                    <a:pt x="4430" y="6559"/>
                    <a:pt x="4002" y="6964"/>
                    <a:pt x="3478" y="6964"/>
                  </a:cubicBezTo>
                  <a:cubicBezTo>
                    <a:pt x="4335" y="6964"/>
                    <a:pt x="5050" y="7678"/>
                    <a:pt x="5050" y="8536"/>
                  </a:cubicBezTo>
                  <a:cubicBezTo>
                    <a:pt x="5073" y="8774"/>
                    <a:pt x="4907" y="8893"/>
                    <a:pt x="4740" y="8893"/>
                  </a:cubicBezTo>
                  <a:cubicBezTo>
                    <a:pt x="4573" y="8893"/>
                    <a:pt x="4407" y="8774"/>
                    <a:pt x="4430" y="8536"/>
                  </a:cubicBezTo>
                  <a:cubicBezTo>
                    <a:pt x="4430" y="7904"/>
                    <a:pt x="3954" y="7589"/>
                    <a:pt x="3478" y="7589"/>
                  </a:cubicBezTo>
                  <a:cubicBezTo>
                    <a:pt x="3001" y="7589"/>
                    <a:pt x="2525" y="7904"/>
                    <a:pt x="2525" y="8536"/>
                  </a:cubicBezTo>
                  <a:cubicBezTo>
                    <a:pt x="2549" y="8774"/>
                    <a:pt x="2382" y="8893"/>
                    <a:pt x="2216" y="8893"/>
                  </a:cubicBezTo>
                  <a:cubicBezTo>
                    <a:pt x="2049" y="8893"/>
                    <a:pt x="1882" y="8774"/>
                    <a:pt x="1906" y="8536"/>
                  </a:cubicBezTo>
                  <a:cubicBezTo>
                    <a:pt x="1906" y="7678"/>
                    <a:pt x="2620" y="6988"/>
                    <a:pt x="3478" y="6988"/>
                  </a:cubicBezTo>
                  <a:lnTo>
                    <a:pt x="3478" y="6964"/>
                  </a:lnTo>
                  <a:cubicBezTo>
                    <a:pt x="2644" y="6964"/>
                    <a:pt x="2216" y="5964"/>
                    <a:pt x="2811" y="5368"/>
                  </a:cubicBezTo>
                  <a:cubicBezTo>
                    <a:pt x="3006" y="5174"/>
                    <a:pt x="3246" y="5086"/>
                    <a:pt x="3481" y="5086"/>
                  </a:cubicBezTo>
                  <a:close/>
                  <a:moveTo>
                    <a:pt x="7254" y="1"/>
                  </a:moveTo>
                  <a:cubicBezTo>
                    <a:pt x="7140" y="1"/>
                    <a:pt x="7029" y="66"/>
                    <a:pt x="6978" y="224"/>
                  </a:cubicBezTo>
                  <a:lnTo>
                    <a:pt x="5407" y="3439"/>
                  </a:lnTo>
                  <a:lnTo>
                    <a:pt x="3764" y="201"/>
                  </a:lnTo>
                  <a:cubicBezTo>
                    <a:pt x="3702" y="86"/>
                    <a:pt x="3601" y="37"/>
                    <a:pt x="3499" y="37"/>
                  </a:cubicBezTo>
                  <a:cubicBezTo>
                    <a:pt x="3284" y="37"/>
                    <a:pt x="3063" y="252"/>
                    <a:pt x="3192" y="510"/>
                  </a:cubicBezTo>
                  <a:lnTo>
                    <a:pt x="4907" y="3844"/>
                  </a:lnTo>
                  <a:lnTo>
                    <a:pt x="930" y="3844"/>
                  </a:lnTo>
                  <a:cubicBezTo>
                    <a:pt x="406" y="3844"/>
                    <a:pt x="1" y="4249"/>
                    <a:pt x="1" y="4773"/>
                  </a:cubicBezTo>
                  <a:lnTo>
                    <a:pt x="1" y="9845"/>
                  </a:lnTo>
                  <a:cubicBezTo>
                    <a:pt x="1" y="10369"/>
                    <a:pt x="430" y="10774"/>
                    <a:pt x="930" y="10798"/>
                  </a:cubicBezTo>
                  <a:lnTo>
                    <a:pt x="930" y="10774"/>
                  </a:lnTo>
                  <a:lnTo>
                    <a:pt x="9789" y="10774"/>
                  </a:lnTo>
                  <a:cubicBezTo>
                    <a:pt x="10313" y="10774"/>
                    <a:pt x="10717" y="10345"/>
                    <a:pt x="10717" y="9822"/>
                  </a:cubicBezTo>
                  <a:lnTo>
                    <a:pt x="10717" y="4773"/>
                  </a:lnTo>
                  <a:cubicBezTo>
                    <a:pt x="10717" y="4249"/>
                    <a:pt x="10313" y="3820"/>
                    <a:pt x="9789" y="3820"/>
                  </a:cubicBezTo>
                  <a:lnTo>
                    <a:pt x="5907" y="3820"/>
                  </a:lnTo>
                  <a:lnTo>
                    <a:pt x="7526" y="486"/>
                  </a:lnTo>
                  <a:cubicBezTo>
                    <a:pt x="7681" y="223"/>
                    <a:pt x="7464" y="1"/>
                    <a:pt x="72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50" name="Google Shape;9350;p103"/>
          <p:cNvSpPr/>
          <p:nvPr/>
        </p:nvSpPr>
        <p:spPr>
          <a:xfrm>
            <a:off x="7726824" y="2329015"/>
            <a:ext cx="406815" cy="349729"/>
          </a:xfrm>
          <a:custGeom>
            <a:avLst/>
            <a:gdLst/>
            <a:ahLst/>
            <a:cxnLst/>
            <a:rect l="l" t="t" r="r" b="b"/>
            <a:pathLst>
              <a:path w="12528" h="10732" extrusionOk="0">
                <a:moveTo>
                  <a:pt x="7169" y="1239"/>
                </a:moveTo>
                <a:cubicBezTo>
                  <a:pt x="7336" y="1239"/>
                  <a:pt x="7503" y="1358"/>
                  <a:pt x="7479" y="1596"/>
                </a:cubicBezTo>
                <a:lnTo>
                  <a:pt x="7479" y="2215"/>
                </a:lnTo>
                <a:cubicBezTo>
                  <a:pt x="7503" y="2453"/>
                  <a:pt x="7336" y="2572"/>
                  <a:pt x="7169" y="2572"/>
                </a:cubicBezTo>
                <a:cubicBezTo>
                  <a:pt x="7002" y="2572"/>
                  <a:pt x="6836" y="2453"/>
                  <a:pt x="6860" y="2215"/>
                </a:cubicBezTo>
                <a:lnTo>
                  <a:pt x="6860" y="1596"/>
                </a:lnTo>
                <a:cubicBezTo>
                  <a:pt x="6836" y="1358"/>
                  <a:pt x="7002" y="1239"/>
                  <a:pt x="7169" y="1239"/>
                </a:cubicBezTo>
                <a:close/>
                <a:moveTo>
                  <a:pt x="9829" y="2390"/>
                </a:moveTo>
                <a:cubicBezTo>
                  <a:pt x="9989" y="2390"/>
                  <a:pt x="10146" y="2519"/>
                  <a:pt x="10146" y="2715"/>
                </a:cubicBezTo>
                <a:cubicBezTo>
                  <a:pt x="10146" y="2894"/>
                  <a:pt x="9991" y="3017"/>
                  <a:pt x="9832" y="3017"/>
                </a:cubicBezTo>
                <a:cubicBezTo>
                  <a:pt x="9758" y="3017"/>
                  <a:pt x="9683" y="2990"/>
                  <a:pt x="9622" y="2929"/>
                </a:cubicBezTo>
                <a:cubicBezTo>
                  <a:pt x="9503" y="2810"/>
                  <a:pt x="9503" y="2596"/>
                  <a:pt x="9622" y="2477"/>
                </a:cubicBezTo>
                <a:cubicBezTo>
                  <a:pt x="9682" y="2417"/>
                  <a:pt x="9756" y="2390"/>
                  <a:pt x="9829" y="2390"/>
                </a:cubicBezTo>
                <a:close/>
                <a:moveTo>
                  <a:pt x="4502" y="2388"/>
                </a:moveTo>
                <a:cubicBezTo>
                  <a:pt x="4579" y="2388"/>
                  <a:pt x="4657" y="2417"/>
                  <a:pt x="4716" y="2477"/>
                </a:cubicBezTo>
                <a:cubicBezTo>
                  <a:pt x="4859" y="2596"/>
                  <a:pt x="4859" y="2810"/>
                  <a:pt x="4716" y="2929"/>
                </a:cubicBezTo>
                <a:cubicBezTo>
                  <a:pt x="4657" y="2989"/>
                  <a:pt x="4579" y="3019"/>
                  <a:pt x="4502" y="3019"/>
                </a:cubicBezTo>
                <a:cubicBezTo>
                  <a:pt x="4424" y="3019"/>
                  <a:pt x="4347" y="2989"/>
                  <a:pt x="4288" y="2929"/>
                </a:cubicBezTo>
                <a:cubicBezTo>
                  <a:pt x="4168" y="2787"/>
                  <a:pt x="4168" y="2596"/>
                  <a:pt x="4288" y="2477"/>
                </a:cubicBezTo>
                <a:cubicBezTo>
                  <a:pt x="4347" y="2417"/>
                  <a:pt x="4424" y="2388"/>
                  <a:pt x="4502" y="2388"/>
                </a:cubicBezTo>
                <a:close/>
                <a:moveTo>
                  <a:pt x="4026" y="5049"/>
                </a:moveTo>
                <a:cubicBezTo>
                  <a:pt x="4407" y="5073"/>
                  <a:pt x="4407" y="5644"/>
                  <a:pt x="4026" y="5668"/>
                </a:cubicBezTo>
                <a:lnTo>
                  <a:pt x="3406" y="5668"/>
                </a:lnTo>
                <a:cubicBezTo>
                  <a:pt x="3025" y="5644"/>
                  <a:pt x="3025" y="5073"/>
                  <a:pt x="3406" y="5049"/>
                </a:cubicBezTo>
                <a:close/>
                <a:moveTo>
                  <a:pt x="10269" y="5047"/>
                </a:moveTo>
                <a:cubicBezTo>
                  <a:pt x="10283" y="5047"/>
                  <a:pt x="10298" y="5047"/>
                  <a:pt x="10313" y="5049"/>
                </a:cubicBezTo>
                <a:lnTo>
                  <a:pt x="10932" y="5049"/>
                </a:lnTo>
                <a:cubicBezTo>
                  <a:pt x="11122" y="5049"/>
                  <a:pt x="11265" y="5192"/>
                  <a:pt x="11265" y="5382"/>
                </a:cubicBezTo>
                <a:lnTo>
                  <a:pt x="11241" y="5382"/>
                </a:lnTo>
                <a:cubicBezTo>
                  <a:pt x="11241" y="5549"/>
                  <a:pt x="11098" y="5692"/>
                  <a:pt x="10932" y="5692"/>
                </a:cubicBezTo>
                <a:lnTo>
                  <a:pt x="10313" y="5692"/>
                </a:lnTo>
                <a:cubicBezTo>
                  <a:pt x="10298" y="5693"/>
                  <a:pt x="10283" y="5694"/>
                  <a:pt x="10269" y="5694"/>
                </a:cubicBezTo>
                <a:cubicBezTo>
                  <a:pt x="9851" y="5694"/>
                  <a:pt x="9851" y="5047"/>
                  <a:pt x="10269" y="5047"/>
                </a:cubicBezTo>
                <a:close/>
                <a:moveTo>
                  <a:pt x="7169" y="3191"/>
                </a:moveTo>
                <a:cubicBezTo>
                  <a:pt x="7318" y="3191"/>
                  <a:pt x="7467" y="3287"/>
                  <a:pt x="7479" y="3477"/>
                </a:cubicBezTo>
                <a:lnTo>
                  <a:pt x="7479" y="5239"/>
                </a:lnTo>
                <a:lnTo>
                  <a:pt x="9265" y="7026"/>
                </a:lnTo>
                <a:cubicBezTo>
                  <a:pt x="9408" y="7145"/>
                  <a:pt x="9408" y="7359"/>
                  <a:pt x="9289" y="7478"/>
                </a:cubicBezTo>
                <a:cubicBezTo>
                  <a:pt x="9217" y="7538"/>
                  <a:pt x="9134" y="7567"/>
                  <a:pt x="9053" y="7567"/>
                </a:cubicBezTo>
                <a:cubicBezTo>
                  <a:pt x="8973" y="7567"/>
                  <a:pt x="8896" y="7538"/>
                  <a:pt x="8836" y="7478"/>
                </a:cubicBezTo>
                <a:lnTo>
                  <a:pt x="6955" y="5597"/>
                </a:lnTo>
                <a:cubicBezTo>
                  <a:pt x="6883" y="5525"/>
                  <a:pt x="6860" y="5454"/>
                  <a:pt x="6860" y="5382"/>
                </a:cubicBezTo>
                <a:lnTo>
                  <a:pt x="6860" y="3477"/>
                </a:lnTo>
                <a:cubicBezTo>
                  <a:pt x="6871" y="3287"/>
                  <a:pt x="7020" y="3191"/>
                  <a:pt x="7169" y="3191"/>
                </a:cubicBezTo>
                <a:close/>
                <a:moveTo>
                  <a:pt x="4502" y="7716"/>
                </a:moveTo>
                <a:cubicBezTo>
                  <a:pt x="4788" y="7716"/>
                  <a:pt x="4931" y="8050"/>
                  <a:pt x="4716" y="8240"/>
                </a:cubicBezTo>
                <a:cubicBezTo>
                  <a:pt x="4657" y="8312"/>
                  <a:pt x="4579" y="8347"/>
                  <a:pt x="4502" y="8347"/>
                </a:cubicBezTo>
                <a:cubicBezTo>
                  <a:pt x="4424" y="8347"/>
                  <a:pt x="4347" y="8312"/>
                  <a:pt x="4288" y="8240"/>
                </a:cubicBezTo>
                <a:cubicBezTo>
                  <a:pt x="4097" y="8050"/>
                  <a:pt x="4216" y="7716"/>
                  <a:pt x="4502" y="7716"/>
                </a:cubicBezTo>
                <a:close/>
                <a:moveTo>
                  <a:pt x="9836" y="7722"/>
                </a:moveTo>
                <a:cubicBezTo>
                  <a:pt x="9914" y="7722"/>
                  <a:pt x="9991" y="7752"/>
                  <a:pt x="10051" y="7811"/>
                </a:cubicBezTo>
                <a:cubicBezTo>
                  <a:pt x="10170" y="7931"/>
                  <a:pt x="10170" y="8145"/>
                  <a:pt x="10051" y="8264"/>
                </a:cubicBezTo>
                <a:cubicBezTo>
                  <a:pt x="9986" y="8323"/>
                  <a:pt x="9916" y="8348"/>
                  <a:pt x="9848" y="8348"/>
                </a:cubicBezTo>
                <a:cubicBezTo>
                  <a:pt x="9616" y="8348"/>
                  <a:pt x="9419" y="8051"/>
                  <a:pt x="9622" y="7811"/>
                </a:cubicBezTo>
                <a:cubicBezTo>
                  <a:pt x="9682" y="7752"/>
                  <a:pt x="9759" y="7722"/>
                  <a:pt x="9836" y="7722"/>
                </a:cubicBezTo>
                <a:close/>
                <a:moveTo>
                  <a:pt x="7172" y="8169"/>
                </a:moveTo>
                <a:cubicBezTo>
                  <a:pt x="7342" y="8169"/>
                  <a:pt x="7514" y="8288"/>
                  <a:pt x="7503" y="8526"/>
                </a:cubicBezTo>
                <a:lnTo>
                  <a:pt x="7503" y="9145"/>
                </a:lnTo>
                <a:cubicBezTo>
                  <a:pt x="7479" y="9336"/>
                  <a:pt x="7330" y="9431"/>
                  <a:pt x="7181" y="9431"/>
                </a:cubicBezTo>
                <a:cubicBezTo>
                  <a:pt x="7032" y="9431"/>
                  <a:pt x="6883" y="9336"/>
                  <a:pt x="6860" y="9145"/>
                </a:cubicBezTo>
                <a:lnTo>
                  <a:pt x="6860" y="8526"/>
                </a:lnTo>
                <a:cubicBezTo>
                  <a:pt x="6836" y="8288"/>
                  <a:pt x="7002" y="8169"/>
                  <a:pt x="7172" y="8169"/>
                </a:cubicBezTo>
                <a:close/>
                <a:moveTo>
                  <a:pt x="7169" y="0"/>
                </a:moveTo>
                <a:cubicBezTo>
                  <a:pt x="2406" y="0"/>
                  <a:pt x="1" y="5787"/>
                  <a:pt x="3383" y="9145"/>
                </a:cubicBezTo>
                <a:cubicBezTo>
                  <a:pt x="4478" y="10241"/>
                  <a:pt x="5824" y="10731"/>
                  <a:pt x="7142" y="10731"/>
                </a:cubicBezTo>
                <a:cubicBezTo>
                  <a:pt x="9893" y="10731"/>
                  <a:pt x="12527" y="8595"/>
                  <a:pt x="12527" y="5359"/>
                </a:cubicBezTo>
                <a:cubicBezTo>
                  <a:pt x="12504" y="2406"/>
                  <a:pt x="10122" y="24"/>
                  <a:pt x="716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51" name="Google Shape;9351;p103"/>
          <p:cNvGrpSpPr/>
          <p:nvPr/>
        </p:nvGrpSpPr>
        <p:grpSpPr>
          <a:xfrm>
            <a:off x="7034906" y="2329188"/>
            <a:ext cx="348040" cy="350022"/>
            <a:chOff x="5687450" y="2792300"/>
            <a:chExt cx="267950" cy="268525"/>
          </a:xfrm>
        </p:grpSpPr>
        <p:sp>
          <p:nvSpPr>
            <p:cNvPr id="9352" name="Google Shape;9352;p103"/>
            <p:cNvSpPr/>
            <p:nvPr/>
          </p:nvSpPr>
          <p:spPr>
            <a:xfrm>
              <a:off x="5747600" y="2871475"/>
              <a:ext cx="128625" cy="110275"/>
            </a:xfrm>
            <a:custGeom>
              <a:avLst/>
              <a:gdLst/>
              <a:ahLst/>
              <a:cxnLst/>
              <a:rect l="l" t="t" r="r" b="b"/>
              <a:pathLst>
                <a:path w="5145" h="4411" extrusionOk="0">
                  <a:moveTo>
                    <a:pt x="2060" y="989"/>
                  </a:moveTo>
                  <a:cubicBezTo>
                    <a:pt x="2144" y="989"/>
                    <a:pt x="2227" y="1025"/>
                    <a:pt x="2286" y="1096"/>
                  </a:cubicBezTo>
                  <a:lnTo>
                    <a:pt x="2548" y="1358"/>
                  </a:lnTo>
                  <a:cubicBezTo>
                    <a:pt x="2679" y="1299"/>
                    <a:pt x="2816" y="1269"/>
                    <a:pt x="2953" y="1269"/>
                  </a:cubicBezTo>
                  <a:cubicBezTo>
                    <a:pt x="3090" y="1269"/>
                    <a:pt x="3227" y="1299"/>
                    <a:pt x="3358" y="1358"/>
                  </a:cubicBezTo>
                  <a:lnTo>
                    <a:pt x="3620" y="1096"/>
                  </a:lnTo>
                  <a:cubicBezTo>
                    <a:pt x="3686" y="1030"/>
                    <a:pt x="3761" y="1002"/>
                    <a:pt x="3834" y="1002"/>
                  </a:cubicBezTo>
                  <a:cubicBezTo>
                    <a:pt x="4076" y="1002"/>
                    <a:pt x="4292" y="1311"/>
                    <a:pt x="4073" y="1549"/>
                  </a:cubicBezTo>
                  <a:lnTo>
                    <a:pt x="3811" y="1811"/>
                  </a:lnTo>
                  <a:cubicBezTo>
                    <a:pt x="3858" y="1930"/>
                    <a:pt x="3906" y="2072"/>
                    <a:pt x="3906" y="2215"/>
                  </a:cubicBezTo>
                  <a:cubicBezTo>
                    <a:pt x="3906" y="2358"/>
                    <a:pt x="3858" y="2477"/>
                    <a:pt x="3811" y="2620"/>
                  </a:cubicBezTo>
                  <a:lnTo>
                    <a:pt x="4073" y="2882"/>
                  </a:lnTo>
                  <a:cubicBezTo>
                    <a:pt x="4192" y="3001"/>
                    <a:pt x="4192" y="3192"/>
                    <a:pt x="4073" y="3311"/>
                  </a:cubicBezTo>
                  <a:cubicBezTo>
                    <a:pt x="4001" y="3370"/>
                    <a:pt x="3918" y="3400"/>
                    <a:pt x="3837" y="3400"/>
                  </a:cubicBezTo>
                  <a:cubicBezTo>
                    <a:pt x="3757" y="3400"/>
                    <a:pt x="3680" y="3370"/>
                    <a:pt x="3620" y="3311"/>
                  </a:cubicBezTo>
                  <a:lnTo>
                    <a:pt x="3358" y="3049"/>
                  </a:lnTo>
                  <a:cubicBezTo>
                    <a:pt x="3227" y="3120"/>
                    <a:pt x="3090" y="3156"/>
                    <a:pt x="2953" y="3156"/>
                  </a:cubicBezTo>
                  <a:cubicBezTo>
                    <a:pt x="2816" y="3156"/>
                    <a:pt x="2679" y="3120"/>
                    <a:pt x="2548" y="3049"/>
                  </a:cubicBezTo>
                  <a:lnTo>
                    <a:pt x="2286" y="3311"/>
                  </a:lnTo>
                  <a:cubicBezTo>
                    <a:pt x="2219" y="3384"/>
                    <a:pt x="2141" y="3415"/>
                    <a:pt x="2067" y="3415"/>
                  </a:cubicBezTo>
                  <a:cubicBezTo>
                    <a:pt x="1827" y="3415"/>
                    <a:pt x="1616" y="3100"/>
                    <a:pt x="1834" y="2882"/>
                  </a:cubicBezTo>
                  <a:lnTo>
                    <a:pt x="2096" y="2620"/>
                  </a:lnTo>
                  <a:cubicBezTo>
                    <a:pt x="2048" y="2477"/>
                    <a:pt x="2001" y="2358"/>
                    <a:pt x="2001" y="2215"/>
                  </a:cubicBezTo>
                  <a:cubicBezTo>
                    <a:pt x="2001" y="2072"/>
                    <a:pt x="2048" y="1930"/>
                    <a:pt x="2096" y="1811"/>
                  </a:cubicBezTo>
                  <a:lnTo>
                    <a:pt x="1834" y="1549"/>
                  </a:lnTo>
                  <a:cubicBezTo>
                    <a:pt x="1715" y="1406"/>
                    <a:pt x="1715" y="1215"/>
                    <a:pt x="1834" y="1096"/>
                  </a:cubicBezTo>
                  <a:cubicBezTo>
                    <a:pt x="1893" y="1025"/>
                    <a:pt x="1977" y="989"/>
                    <a:pt x="2060" y="989"/>
                  </a:cubicBezTo>
                  <a:close/>
                  <a:moveTo>
                    <a:pt x="2953" y="1"/>
                  </a:moveTo>
                  <a:cubicBezTo>
                    <a:pt x="1000" y="1"/>
                    <a:pt x="0" y="2382"/>
                    <a:pt x="1405" y="3763"/>
                  </a:cubicBezTo>
                  <a:cubicBezTo>
                    <a:pt x="1852" y="4210"/>
                    <a:pt x="2402" y="4410"/>
                    <a:pt x="2940" y="4410"/>
                  </a:cubicBezTo>
                  <a:cubicBezTo>
                    <a:pt x="4066" y="4410"/>
                    <a:pt x="5144" y="3536"/>
                    <a:pt x="5144" y="2215"/>
                  </a:cubicBezTo>
                  <a:cubicBezTo>
                    <a:pt x="5144" y="1001"/>
                    <a:pt x="4168" y="1"/>
                    <a:pt x="2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103"/>
            <p:cNvSpPr/>
            <p:nvPr/>
          </p:nvSpPr>
          <p:spPr>
            <a:xfrm>
              <a:off x="5813675" y="2918500"/>
              <a:ext cx="15500" cy="16100"/>
            </a:xfrm>
            <a:custGeom>
              <a:avLst/>
              <a:gdLst/>
              <a:ahLst/>
              <a:cxnLst/>
              <a:rect l="l" t="t" r="r" b="b"/>
              <a:pathLst>
                <a:path w="620" h="644" extrusionOk="0">
                  <a:moveTo>
                    <a:pt x="310" y="1"/>
                  </a:moveTo>
                  <a:cubicBezTo>
                    <a:pt x="144" y="1"/>
                    <a:pt x="1" y="144"/>
                    <a:pt x="1" y="334"/>
                  </a:cubicBezTo>
                  <a:cubicBezTo>
                    <a:pt x="1" y="501"/>
                    <a:pt x="144" y="644"/>
                    <a:pt x="310" y="644"/>
                  </a:cubicBezTo>
                  <a:cubicBezTo>
                    <a:pt x="477" y="644"/>
                    <a:pt x="620" y="501"/>
                    <a:pt x="620" y="334"/>
                  </a:cubicBezTo>
                  <a:cubicBezTo>
                    <a:pt x="620" y="144"/>
                    <a:pt x="477" y="1"/>
                    <a:pt x="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103"/>
            <p:cNvSpPr/>
            <p:nvPr/>
          </p:nvSpPr>
          <p:spPr>
            <a:xfrm>
              <a:off x="5726750" y="2839925"/>
              <a:ext cx="181025" cy="173275"/>
            </a:xfrm>
            <a:custGeom>
              <a:avLst/>
              <a:gdLst/>
              <a:ahLst/>
              <a:cxnLst/>
              <a:rect l="l" t="t" r="r" b="b"/>
              <a:pathLst>
                <a:path w="7241" h="6931" extrusionOk="0">
                  <a:moveTo>
                    <a:pt x="3772" y="640"/>
                  </a:moveTo>
                  <a:cubicBezTo>
                    <a:pt x="5227" y="640"/>
                    <a:pt x="6621" y="1770"/>
                    <a:pt x="6621" y="3477"/>
                  </a:cubicBezTo>
                  <a:cubicBezTo>
                    <a:pt x="6621" y="5025"/>
                    <a:pt x="5359" y="6287"/>
                    <a:pt x="3787" y="6311"/>
                  </a:cubicBezTo>
                  <a:cubicBezTo>
                    <a:pt x="1263" y="6311"/>
                    <a:pt x="1" y="3263"/>
                    <a:pt x="1787" y="1477"/>
                  </a:cubicBezTo>
                  <a:cubicBezTo>
                    <a:pt x="2365" y="899"/>
                    <a:pt x="3075" y="640"/>
                    <a:pt x="3772" y="640"/>
                  </a:cubicBezTo>
                  <a:close/>
                  <a:moveTo>
                    <a:pt x="334" y="0"/>
                  </a:moveTo>
                  <a:lnTo>
                    <a:pt x="334" y="6930"/>
                  </a:lnTo>
                  <a:lnTo>
                    <a:pt x="7240" y="6930"/>
                  </a:lnTo>
                  <a:lnTo>
                    <a:pt x="724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103"/>
            <p:cNvSpPr/>
            <p:nvPr/>
          </p:nvSpPr>
          <p:spPr>
            <a:xfrm>
              <a:off x="5687450" y="2792300"/>
              <a:ext cx="267950" cy="268525"/>
            </a:xfrm>
            <a:custGeom>
              <a:avLst/>
              <a:gdLst/>
              <a:ahLst/>
              <a:cxnLst/>
              <a:rect l="l" t="t" r="r" b="b"/>
              <a:pathLst>
                <a:path w="10718" h="10741" extrusionOk="0">
                  <a:moveTo>
                    <a:pt x="311" y="0"/>
                  </a:moveTo>
                  <a:cubicBezTo>
                    <a:pt x="144" y="0"/>
                    <a:pt x="1" y="143"/>
                    <a:pt x="1" y="334"/>
                  </a:cubicBezTo>
                  <a:lnTo>
                    <a:pt x="1" y="2548"/>
                  </a:lnTo>
                  <a:lnTo>
                    <a:pt x="1287" y="2548"/>
                  </a:lnTo>
                  <a:lnTo>
                    <a:pt x="1287" y="1596"/>
                  </a:lnTo>
                  <a:cubicBezTo>
                    <a:pt x="1263" y="1429"/>
                    <a:pt x="1406" y="1286"/>
                    <a:pt x="1597" y="1286"/>
                  </a:cubicBezTo>
                  <a:lnTo>
                    <a:pt x="9122" y="1286"/>
                  </a:lnTo>
                  <a:cubicBezTo>
                    <a:pt x="9312" y="1286"/>
                    <a:pt x="9455" y="1429"/>
                    <a:pt x="9455" y="1596"/>
                  </a:cubicBezTo>
                  <a:lnTo>
                    <a:pt x="9455" y="9145"/>
                  </a:lnTo>
                  <a:cubicBezTo>
                    <a:pt x="9432" y="9312"/>
                    <a:pt x="9289" y="9455"/>
                    <a:pt x="9122" y="9455"/>
                  </a:cubicBezTo>
                  <a:lnTo>
                    <a:pt x="1597" y="9455"/>
                  </a:lnTo>
                  <a:cubicBezTo>
                    <a:pt x="1406" y="9455"/>
                    <a:pt x="1263" y="9312"/>
                    <a:pt x="1287" y="9145"/>
                  </a:cubicBezTo>
                  <a:lnTo>
                    <a:pt x="1287" y="8216"/>
                  </a:lnTo>
                  <a:lnTo>
                    <a:pt x="1" y="8216"/>
                  </a:lnTo>
                  <a:lnTo>
                    <a:pt x="1" y="10431"/>
                  </a:lnTo>
                  <a:cubicBezTo>
                    <a:pt x="1" y="10598"/>
                    <a:pt x="144" y="10741"/>
                    <a:pt x="311" y="10741"/>
                  </a:cubicBezTo>
                  <a:lnTo>
                    <a:pt x="10408" y="10741"/>
                  </a:lnTo>
                  <a:cubicBezTo>
                    <a:pt x="10575" y="10741"/>
                    <a:pt x="10718" y="10598"/>
                    <a:pt x="10718" y="10431"/>
                  </a:cubicBezTo>
                  <a:lnTo>
                    <a:pt x="10718" y="334"/>
                  </a:lnTo>
                  <a:cubicBezTo>
                    <a:pt x="10718" y="143"/>
                    <a:pt x="10575" y="0"/>
                    <a:pt x="104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103"/>
            <p:cNvSpPr/>
            <p:nvPr/>
          </p:nvSpPr>
          <p:spPr>
            <a:xfrm>
              <a:off x="5687450" y="2871475"/>
              <a:ext cx="32175" cy="110175"/>
            </a:xfrm>
            <a:custGeom>
              <a:avLst/>
              <a:gdLst/>
              <a:ahLst/>
              <a:cxnLst/>
              <a:rect l="l" t="t" r="r" b="b"/>
              <a:pathLst>
                <a:path w="1287" h="4407" extrusionOk="0">
                  <a:moveTo>
                    <a:pt x="1" y="1"/>
                  </a:moveTo>
                  <a:lnTo>
                    <a:pt x="1" y="4406"/>
                  </a:lnTo>
                  <a:lnTo>
                    <a:pt x="1287" y="4406"/>
                  </a:lnTo>
                  <a:lnTo>
                    <a:pt x="128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7" name="Google Shape;9357;p103"/>
          <p:cNvGrpSpPr/>
          <p:nvPr/>
        </p:nvGrpSpPr>
        <p:grpSpPr>
          <a:xfrm>
            <a:off x="6345904" y="2333848"/>
            <a:ext cx="225067" cy="345949"/>
            <a:chOff x="5157000" y="2795875"/>
            <a:chExt cx="173275" cy="265400"/>
          </a:xfrm>
        </p:grpSpPr>
        <p:sp>
          <p:nvSpPr>
            <p:cNvPr id="9358" name="Google Shape;9358;p103"/>
            <p:cNvSpPr/>
            <p:nvPr/>
          </p:nvSpPr>
          <p:spPr>
            <a:xfrm>
              <a:off x="5157000" y="2903025"/>
              <a:ext cx="173275" cy="158250"/>
            </a:xfrm>
            <a:custGeom>
              <a:avLst/>
              <a:gdLst/>
              <a:ahLst/>
              <a:cxnLst/>
              <a:rect l="l" t="t" r="r" b="b"/>
              <a:pathLst>
                <a:path w="6931" h="6330" extrusionOk="0">
                  <a:moveTo>
                    <a:pt x="4096" y="1882"/>
                  </a:moveTo>
                  <a:cubicBezTo>
                    <a:pt x="4477" y="1930"/>
                    <a:pt x="4477" y="2477"/>
                    <a:pt x="4096" y="2525"/>
                  </a:cubicBezTo>
                  <a:lnTo>
                    <a:pt x="3787" y="2525"/>
                  </a:lnTo>
                  <a:lnTo>
                    <a:pt x="3787" y="4097"/>
                  </a:lnTo>
                  <a:cubicBezTo>
                    <a:pt x="3763" y="4287"/>
                    <a:pt x="3614" y="4383"/>
                    <a:pt x="3468" y="4383"/>
                  </a:cubicBezTo>
                  <a:cubicBezTo>
                    <a:pt x="3322" y="4383"/>
                    <a:pt x="3180" y="4287"/>
                    <a:pt x="3168" y="4097"/>
                  </a:cubicBezTo>
                  <a:lnTo>
                    <a:pt x="3168" y="2525"/>
                  </a:lnTo>
                  <a:lnTo>
                    <a:pt x="2834" y="2525"/>
                  </a:lnTo>
                  <a:cubicBezTo>
                    <a:pt x="2453" y="2477"/>
                    <a:pt x="2453" y="1930"/>
                    <a:pt x="2834" y="1882"/>
                  </a:cubicBezTo>
                  <a:close/>
                  <a:moveTo>
                    <a:pt x="310" y="1"/>
                  </a:moveTo>
                  <a:cubicBezTo>
                    <a:pt x="143" y="1"/>
                    <a:pt x="0" y="144"/>
                    <a:pt x="24" y="310"/>
                  </a:cubicBezTo>
                  <a:lnTo>
                    <a:pt x="24" y="5383"/>
                  </a:lnTo>
                  <a:cubicBezTo>
                    <a:pt x="24" y="5502"/>
                    <a:pt x="72" y="5597"/>
                    <a:pt x="191" y="5669"/>
                  </a:cubicBezTo>
                  <a:cubicBezTo>
                    <a:pt x="1239" y="6109"/>
                    <a:pt x="2352" y="6329"/>
                    <a:pt x="3468" y="6329"/>
                  </a:cubicBezTo>
                  <a:cubicBezTo>
                    <a:pt x="4585" y="6329"/>
                    <a:pt x="5704" y="6109"/>
                    <a:pt x="6764" y="5669"/>
                  </a:cubicBezTo>
                  <a:cubicBezTo>
                    <a:pt x="6859" y="5597"/>
                    <a:pt x="6930" y="5502"/>
                    <a:pt x="6930" y="5383"/>
                  </a:cubicBezTo>
                  <a:lnTo>
                    <a:pt x="6930" y="310"/>
                  </a:lnTo>
                  <a:cubicBezTo>
                    <a:pt x="6930" y="144"/>
                    <a:pt x="6787" y="1"/>
                    <a:pt x="66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103"/>
            <p:cNvSpPr/>
            <p:nvPr/>
          </p:nvSpPr>
          <p:spPr>
            <a:xfrm>
              <a:off x="5173075" y="2795875"/>
              <a:ext cx="141125" cy="91700"/>
            </a:xfrm>
            <a:custGeom>
              <a:avLst/>
              <a:gdLst/>
              <a:ahLst/>
              <a:cxnLst/>
              <a:rect l="l" t="t" r="r" b="b"/>
              <a:pathLst>
                <a:path w="5645" h="3668" extrusionOk="0">
                  <a:moveTo>
                    <a:pt x="2810" y="0"/>
                  </a:moveTo>
                  <a:cubicBezTo>
                    <a:pt x="1310" y="0"/>
                    <a:pt x="48" y="1191"/>
                    <a:pt x="0" y="2715"/>
                  </a:cubicBezTo>
                  <a:lnTo>
                    <a:pt x="0" y="3668"/>
                  </a:lnTo>
                  <a:lnTo>
                    <a:pt x="1239" y="3668"/>
                  </a:lnTo>
                  <a:lnTo>
                    <a:pt x="1239" y="2715"/>
                  </a:lnTo>
                  <a:cubicBezTo>
                    <a:pt x="1215" y="1810"/>
                    <a:pt x="1929" y="1072"/>
                    <a:pt x="2810" y="1072"/>
                  </a:cubicBezTo>
                  <a:cubicBezTo>
                    <a:pt x="3715" y="1072"/>
                    <a:pt x="4430" y="1810"/>
                    <a:pt x="4382" y="2715"/>
                  </a:cubicBezTo>
                  <a:lnTo>
                    <a:pt x="4382" y="3668"/>
                  </a:lnTo>
                  <a:lnTo>
                    <a:pt x="5644" y="3668"/>
                  </a:lnTo>
                  <a:lnTo>
                    <a:pt x="5644" y="2715"/>
                  </a:lnTo>
                  <a:cubicBezTo>
                    <a:pt x="5573" y="1191"/>
                    <a:pt x="4335" y="0"/>
                    <a:pt x="28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0" name="Google Shape;9360;p103"/>
          <p:cNvGrpSpPr/>
          <p:nvPr/>
        </p:nvGrpSpPr>
        <p:grpSpPr>
          <a:xfrm>
            <a:off x="5526526" y="2402119"/>
            <a:ext cx="354632" cy="204910"/>
            <a:chOff x="4526175" y="2848250"/>
            <a:chExt cx="273025" cy="157200"/>
          </a:xfrm>
        </p:grpSpPr>
        <p:sp>
          <p:nvSpPr>
            <p:cNvPr id="9361" name="Google Shape;9361;p103"/>
            <p:cNvSpPr/>
            <p:nvPr/>
          </p:nvSpPr>
          <p:spPr>
            <a:xfrm>
              <a:off x="4655700" y="2910775"/>
              <a:ext cx="16100" cy="16100"/>
            </a:xfrm>
            <a:custGeom>
              <a:avLst/>
              <a:gdLst/>
              <a:ahLst/>
              <a:cxnLst/>
              <a:rect l="l" t="t" r="r" b="b"/>
              <a:pathLst>
                <a:path w="644" h="644" extrusionOk="0">
                  <a:moveTo>
                    <a:pt x="334" y="0"/>
                  </a:moveTo>
                  <a:cubicBezTo>
                    <a:pt x="143" y="0"/>
                    <a:pt x="0" y="143"/>
                    <a:pt x="0" y="310"/>
                  </a:cubicBezTo>
                  <a:cubicBezTo>
                    <a:pt x="0" y="500"/>
                    <a:pt x="143" y="643"/>
                    <a:pt x="334" y="643"/>
                  </a:cubicBezTo>
                  <a:cubicBezTo>
                    <a:pt x="501" y="643"/>
                    <a:pt x="643" y="500"/>
                    <a:pt x="643" y="310"/>
                  </a:cubicBezTo>
                  <a:cubicBezTo>
                    <a:pt x="643" y="143"/>
                    <a:pt x="501" y="0"/>
                    <a:pt x="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103"/>
            <p:cNvSpPr/>
            <p:nvPr/>
          </p:nvSpPr>
          <p:spPr>
            <a:xfrm>
              <a:off x="4555075" y="2892325"/>
              <a:ext cx="217350" cy="113125"/>
            </a:xfrm>
            <a:custGeom>
              <a:avLst/>
              <a:gdLst/>
              <a:ahLst/>
              <a:cxnLst/>
              <a:rect l="l" t="t" r="r" b="b"/>
              <a:pathLst>
                <a:path w="8694" h="4525" extrusionOk="0">
                  <a:moveTo>
                    <a:pt x="2430" y="0"/>
                  </a:moveTo>
                  <a:cubicBezTo>
                    <a:pt x="1501" y="548"/>
                    <a:pt x="715" y="1286"/>
                    <a:pt x="96" y="2167"/>
                  </a:cubicBezTo>
                  <a:cubicBezTo>
                    <a:pt x="72" y="2215"/>
                    <a:pt x="48" y="2263"/>
                    <a:pt x="1" y="2310"/>
                  </a:cubicBezTo>
                  <a:cubicBezTo>
                    <a:pt x="1192" y="3525"/>
                    <a:pt x="2549" y="4525"/>
                    <a:pt x="4359" y="4525"/>
                  </a:cubicBezTo>
                  <a:cubicBezTo>
                    <a:pt x="6145" y="4525"/>
                    <a:pt x="7526" y="3525"/>
                    <a:pt x="8693" y="2310"/>
                  </a:cubicBezTo>
                  <a:cubicBezTo>
                    <a:pt x="8645" y="2263"/>
                    <a:pt x="8622" y="2215"/>
                    <a:pt x="8598" y="2167"/>
                  </a:cubicBezTo>
                  <a:cubicBezTo>
                    <a:pt x="7979" y="1286"/>
                    <a:pt x="7193" y="548"/>
                    <a:pt x="6264" y="0"/>
                  </a:cubicBezTo>
                  <a:lnTo>
                    <a:pt x="6264" y="0"/>
                  </a:lnTo>
                  <a:cubicBezTo>
                    <a:pt x="7098" y="1477"/>
                    <a:pt x="6026" y="3287"/>
                    <a:pt x="4359" y="3287"/>
                  </a:cubicBezTo>
                  <a:cubicBezTo>
                    <a:pt x="2668" y="3287"/>
                    <a:pt x="1596" y="1477"/>
                    <a:pt x="24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103"/>
            <p:cNvSpPr/>
            <p:nvPr/>
          </p:nvSpPr>
          <p:spPr>
            <a:xfrm>
              <a:off x="4624750" y="2879425"/>
              <a:ext cx="91700" cy="78400"/>
            </a:xfrm>
            <a:custGeom>
              <a:avLst/>
              <a:gdLst/>
              <a:ahLst/>
              <a:cxnLst/>
              <a:rect l="l" t="t" r="r" b="b"/>
              <a:pathLst>
                <a:path w="3668" h="3136" extrusionOk="0">
                  <a:moveTo>
                    <a:pt x="1572" y="635"/>
                  </a:moveTo>
                  <a:cubicBezTo>
                    <a:pt x="2405" y="635"/>
                    <a:pt x="2834" y="1659"/>
                    <a:pt x="2239" y="2255"/>
                  </a:cubicBezTo>
                  <a:cubicBezTo>
                    <a:pt x="2048" y="2445"/>
                    <a:pt x="1813" y="2531"/>
                    <a:pt x="1582" y="2531"/>
                  </a:cubicBezTo>
                  <a:cubicBezTo>
                    <a:pt x="1092" y="2531"/>
                    <a:pt x="619" y="2146"/>
                    <a:pt x="619" y="1564"/>
                  </a:cubicBezTo>
                  <a:cubicBezTo>
                    <a:pt x="619" y="1064"/>
                    <a:pt x="1048" y="635"/>
                    <a:pt x="1572" y="635"/>
                  </a:cubicBezTo>
                  <a:close/>
                  <a:moveTo>
                    <a:pt x="1576" y="1"/>
                  </a:moveTo>
                  <a:cubicBezTo>
                    <a:pt x="774" y="1"/>
                    <a:pt x="0" y="630"/>
                    <a:pt x="0" y="1564"/>
                  </a:cubicBezTo>
                  <a:cubicBezTo>
                    <a:pt x="0" y="2445"/>
                    <a:pt x="691" y="3136"/>
                    <a:pt x="1572" y="3136"/>
                  </a:cubicBezTo>
                  <a:cubicBezTo>
                    <a:pt x="2953" y="3136"/>
                    <a:pt x="3668" y="1445"/>
                    <a:pt x="2667" y="469"/>
                  </a:cubicBezTo>
                  <a:cubicBezTo>
                    <a:pt x="2351" y="145"/>
                    <a:pt x="1960" y="1"/>
                    <a:pt x="15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103"/>
            <p:cNvSpPr/>
            <p:nvPr/>
          </p:nvSpPr>
          <p:spPr>
            <a:xfrm>
              <a:off x="4526175" y="2848250"/>
              <a:ext cx="273025" cy="95000"/>
            </a:xfrm>
            <a:custGeom>
              <a:avLst/>
              <a:gdLst/>
              <a:ahLst/>
              <a:cxnLst/>
              <a:rect l="l" t="t" r="r" b="b"/>
              <a:pathLst>
                <a:path w="10921" h="3800" extrusionOk="0">
                  <a:moveTo>
                    <a:pt x="5515" y="1"/>
                  </a:moveTo>
                  <a:cubicBezTo>
                    <a:pt x="2228" y="1"/>
                    <a:pt x="276" y="3144"/>
                    <a:pt x="180" y="3287"/>
                  </a:cubicBezTo>
                  <a:cubicBezTo>
                    <a:pt x="1" y="3549"/>
                    <a:pt x="225" y="3799"/>
                    <a:pt x="453" y="3799"/>
                  </a:cubicBezTo>
                  <a:cubicBezTo>
                    <a:pt x="557" y="3799"/>
                    <a:pt x="661" y="3747"/>
                    <a:pt x="728" y="3621"/>
                  </a:cubicBezTo>
                  <a:cubicBezTo>
                    <a:pt x="752" y="3573"/>
                    <a:pt x="2586" y="644"/>
                    <a:pt x="5515" y="644"/>
                  </a:cubicBezTo>
                  <a:cubicBezTo>
                    <a:pt x="8444" y="644"/>
                    <a:pt x="10278" y="3597"/>
                    <a:pt x="10278" y="3621"/>
                  </a:cubicBezTo>
                  <a:cubicBezTo>
                    <a:pt x="10324" y="3713"/>
                    <a:pt x="10420" y="3765"/>
                    <a:pt x="10527" y="3765"/>
                  </a:cubicBezTo>
                  <a:cubicBezTo>
                    <a:pt x="10585" y="3765"/>
                    <a:pt x="10647" y="3750"/>
                    <a:pt x="10706" y="3716"/>
                  </a:cubicBezTo>
                  <a:cubicBezTo>
                    <a:pt x="10873" y="3621"/>
                    <a:pt x="10921" y="3430"/>
                    <a:pt x="10826" y="3287"/>
                  </a:cubicBezTo>
                  <a:cubicBezTo>
                    <a:pt x="10754" y="3144"/>
                    <a:pt x="8777" y="1"/>
                    <a:pt x="55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5" name="Google Shape;9365;p103"/>
          <p:cNvGrpSpPr/>
          <p:nvPr/>
        </p:nvGrpSpPr>
        <p:grpSpPr>
          <a:xfrm>
            <a:off x="4825574" y="2329644"/>
            <a:ext cx="255981" cy="349566"/>
            <a:chOff x="3986525" y="2792650"/>
            <a:chExt cx="197075" cy="268175"/>
          </a:xfrm>
        </p:grpSpPr>
        <p:sp>
          <p:nvSpPr>
            <p:cNvPr id="9366" name="Google Shape;9366;p103"/>
            <p:cNvSpPr/>
            <p:nvPr/>
          </p:nvSpPr>
          <p:spPr>
            <a:xfrm>
              <a:off x="4028775" y="2982725"/>
              <a:ext cx="111325" cy="15600"/>
            </a:xfrm>
            <a:custGeom>
              <a:avLst/>
              <a:gdLst/>
              <a:ahLst/>
              <a:cxnLst/>
              <a:rect l="l" t="t" r="r" b="b"/>
              <a:pathLst>
                <a:path w="4453" h="624" extrusionOk="0">
                  <a:moveTo>
                    <a:pt x="316" y="1"/>
                  </a:moveTo>
                  <a:cubicBezTo>
                    <a:pt x="172" y="1"/>
                    <a:pt x="70" y="113"/>
                    <a:pt x="48" y="266"/>
                  </a:cubicBezTo>
                  <a:cubicBezTo>
                    <a:pt x="1" y="456"/>
                    <a:pt x="144" y="623"/>
                    <a:pt x="334" y="623"/>
                  </a:cubicBezTo>
                  <a:lnTo>
                    <a:pt x="4121" y="623"/>
                  </a:lnTo>
                  <a:cubicBezTo>
                    <a:pt x="4287" y="623"/>
                    <a:pt x="4430" y="504"/>
                    <a:pt x="4430" y="337"/>
                  </a:cubicBezTo>
                  <a:cubicBezTo>
                    <a:pt x="4453" y="159"/>
                    <a:pt x="4329" y="2"/>
                    <a:pt x="4157" y="2"/>
                  </a:cubicBezTo>
                  <a:cubicBezTo>
                    <a:pt x="4145" y="2"/>
                    <a:pt x="4133" y="2"/>
                    <a:pt x="4121" y="4"/>
                  </a:cubicBezTo>
                  <a:lnTo>
                    <a:pt x="358" y="4"/>
                  </a:lnTo>
                  <a:cubicBezTo>
                    <a:pt x="344" y="2"/>
                    <a:pt x="330" y="1"/>
                    <a:pt x="3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103"/>
            <p:cNvSpPr/>
            <p:nvPr/>
          </p:nvSpPr>
          <p:spPr>
            <a:xfrm>
              <a:off x="4029375" y="3013700"/>
              <a:ext cx="113375" cy="47125"/>
            </a:xfrm>
            <a:custGeom>
              <a:avLst/>
              <a:gdLst/>
              <a:ahLst/>
              <a:cxnLst/>
              <a:rect l="l" t="t" r="r" b="b"/>
              <a:pathLst>
                <a:path w="4535" h="1885" extrusionOk="0">
                  <a:moveTo>
                    <a:pt x="4118" y="1"/>
                  </a:moveTo>
                  <a:cubicBezTo>
                    <a:pt x="4103" y="1"/>
                    <a:pt x="4088" y="2"/>
                    <a:pt x="4073" y="3"/>
                  </a:cubicBezTo>
                  <a:lnTo>
                    <a:pt x="334" y="3"/>
                  </a:lnTo>
                  <a:cubicBezTo>
                    <a:pt x="167" y="3"/>
                    <a:pt x="48" y="122"/>
                    <a:pt x="24" y="265"/>
                  </a:cubicBezTo>
                  <a:cubicBezTo>
                    <a:pt x="1" y="456"/>
                    <a:pt x="144" y="622"/>
                    <a:pt x="310" y="622"/>
                  </a:cubicBezTo>
                  <a:lnTo>
                    <a:pt x="667" y="622"/>
                  </a:lnTo>
                  <a:cubicBezTo>
                    <a:pt x="810" y="1337"/>
                    <a:pt x="1430" y="1861"/>
                    <a:pt x="2168" y="1885"/>
                  </a:cubicBezTo>
                  <a:cubicBezTo>
                    <a:pt x="2620" y="1885"/>
                    <a:pt x="3049" y="1718"/>
                    <a:pt x="3358" y="1361"/>
                  </a:cubicBezTo>
                  <a:cubicBezTo>
                    <a:pt x="3525" y="1146"/>
                    <a:pt x="3668" y="908"/>
                    <a:pt x="3740" y="622"/>
                  </a:cubicBezTo>
                  <a:lnTo>
                    <a:pt x="4073" y="622"/>
                  </a:lnTo>
                  <a:cubicBezTo>
                    <a:pt x="4088" y="624"/>
                    <a:pt x="4103" y="625"/>
                    <a:pt x="4118" y="625"/>
                  </a:cubicBezTo>
                  <a:cubicBezTo>
                    <a:pt x="4534" y="625"/>
                    <a:pt x="4534" y="1"/>
                    <a:pt x="41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103"/>
            <p:cNvSpPr/>
            <p:nvPr/>
          </p:nvSpPr>
          <p:spPr>
            <a:xfrm>
              <a:off x="3986525" y="2792650"/>
              <a:ext cx="197075" cy="174100"/>
            </a:xfrm>
            <a:custGeom>
              <a:avLst/>
              <a:gdLst/>
              <a:ahLst/>
              <a:cxnLst/>
              <a:rect l="l" t="t" r="r" b="b"/>
              <a:pathLst>
                <a:path w="7883" h="6964" extrusionOk="0">
                  <a:moveTo>
                    <a:pt x="5197" y="3764"/>
                  </a:moveTo>
                  <a:cubicBezTo>
                    <a:pt x="5435" y="3764"/>
                    <a:pt x="5642" y="4079"/>
                    <a:pt x="5406" y="4297"/>
                  </a:cubicBezTo>
                  <a:lnTo>
                    <a:pt x="4787" y="4940"/>
                  </a:lnTo>
                  <a:cubicBezTo>
                    <a:pt x="4727" y="4999"/>
                    <a:pt x="4644" y="5029"/>
                    <a:pt x="4560" y="5029"/>
                  </a:cubicBezTo>
                  <a:cubicBezTo>
                    <a:pt x="4477" y="5029"/>
                    <a:pt x="4394" y="4999"/>
                    <a:pt x="4334" y="4940"/>
                  </a:cubicBezTo>
                  <a:lnTo>
                    <a:pt x="3929" y="4535"/>
                  </a:lnTo>
                  <a:lnTo>
                    <a:pt x="3525" y="4940"/>
                  </a:lnTo>
                  <a:cubicBezTo>
                    <a:pt x="3465" y="4999"/>
                    <a:pt x="3388" y="5029"/>
                    <a:pt x="3307" y="5029"/>
                  </a:cubicBezTo>
                  <a:cubicBezTo>
                    <a:pt x="3227" y="5029"/>
                    <a:pt x="3144" y="4999"/>
                    <a:pt x="3072" y="4940"/>
                  </a:cubicBezTo>
                  <a:lnTo>
                    <a:pt x="2453" y="4297"/>
                  </a:lnTo>
                  <a:cubicBezTo>
                    <a:pt x="2235" y="4079"/>
                    <a:pt x="2432" y="3764"/>
                    <a:pt x="2676" y="3764"/>
                  </a:cubicBezTo>
                  <a:cubicBezTo>
                    <a:pt x="2752" y="3764"/>
                    <a:pt x="2832" y="3795"/>
                    <a:pt x="2905" y="3868"/>
                  </a:cubicBezTo>
                  <a:lnTo>
                    <a:pt x="3310" y="4273"/>
                  </a:lnTo>
                  <a:lnTo>
                    <a:pt x="3715" y="3868"/>
                  </a:lnTo>
                  <a:cubicBezTo>
                    <a:pt x="3775" y="3809"/>
                    <a:pt x="3852" y="3779"/>
                    <a:pt x="3932" y="3779"/>
                  </a:cubicBezTo>
                  <a:cubicBezTo>
                    <a:pt x="4013" y="3779"/>
                    <a:pt x="4096" y="3809"/>
                    <a:pt x="4168" y="3868"/>
                  </a:cubicBezTo>
                  <a:lnTo>
                    <a:pt x="4572" y="4273"/>
                  </a:lnTo>
                  <a:lnTo>
                    <a:pt x="4977" y="3868"/>
                  </a:lnTo>
                  <a:cubicBezTo>
                    <a:pt x="5045" y="3795"/>
                    <a:pt x="5122" y="3764"/>
                    <a:pt x="5197" y="3764"/>
                  </a:cubicBezTo>
                  <a:close/>
                  <a:moveTo>
                    <a:pt x="3935" y="1"/>
                  </a:moveTo>
                  <a:cubicBezTo>
                    <a:pt x="2954" y="1"/>
                    <a:pt x="1977" y="419"/>
                    <a:pt x="1286" y="1248"/>
                  </a:cubicBezTo>
                  <a:cubicBezTo>
                    <a:pt x="0" y="2796"/>
                    <a:pt x="286" y="5106"/>
                    <a:pt x="1953" y="6273"/>
                  </a:cubicBezTo>
                  <a:cubicBezTo>
                    <a:pt x="2167" y="6440"/>
                    <a:pt x="2334" y="6678"/>
                    <a:pt x="2358" y="6964"/>
                  </a:cubicBezTo>
                  <a:lnTo>
                    <a:pt x="5501" y="6964"/>
                  </a:lnTo>
                  <a:cubicBezTo>
                    <a:pt x="5549" y="6678"/>
                    <a:pt x="5715" y="6416"/>
                    <a:pt x="5930" y="6273"/>
                  </a:cubicBezTo>
                  <a:cubicBezTo>
                    <a:pt x="7668" y="5035"/>
                    <a:pt x="7883" y="2511"/>
                    <a:pt x="6382" y="1010"/>
                  </a:cubicBezTo>
                  <a:cubicBezTo>
                    <a:pt x="5696" y="336"/>
                    <a:pt x="4814" y="1"/>
                    <a:pt x="39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9" name="Google Shape;9369;p103"/>
          <p:cNvGrpSpPr/>
          <p:nvPr/>
        </p:nvGrpSpPr>
        <p:grpSpPr>
          <a:xfrm>
            <a:off x="4025939" y="2329970"/>
            <a:ext cx="348820" cy="349240"/>
            <a:chOff x="3370900" y="2792900"/>
            <a:chExt cx="268550" cy="267925"/>
          </a:xfrm>
        </p:grpSpPr>
        <p:sp>
          <p:nvSpPr>
            <p:cNvPr id="9370" name="Google Shape;9370;p103"/>
            <p:cNvSpPr/>
            <p:nvPr/>
          </p:nvSpPr>
          <p:spPr>
            <a:xfrm>
              <a:off x="3418525" y="2792900"/>
              <a:ext cx="172700" cy="267925"/>
            </a:xfrm>
            <a:custGeom>
              <a:avLst/>
              <a:gdLst/>
              <a:ahLst/>
              <a:cxnLst/>
              <a:rect l="l" t="t" r="r" b="b"/>
              <a:pathLst>
                <a:path w="6908" h="10717" extrusionOk="0">
                  <a:moveTo>
                    <a:pt x="3454" y="0"/>
                  </a:moveTo>
                  <a:cubicBezTo>
                    <a:pt x="1549" y="0"/>
                    <a:pt x="1" y="1548"/>
                    <a:pt x="1" y="3453"/>
                  </a:cubicBezTo>
                  <a:lnTo>
                    <a:pt x="1" y="7883"/>
                  </a:lnTo>
                  <a:cubicBezTo>
                    <a:pt x="1" y="8049"/>
                    <a:pt x="144" y="8192"/>
                    <a:pt x="311" y="8192"/>
                  </a:cubicBezTo>
                  <a:lnTo>
                    <a:pt x="954" y="8192"/>
                  </a:lnTo>
                  <a:cubicBezTo>
                    <a:pt x="1120" y="8192"/>
                    <a:pt x="1263" y="8049"/>
                    <a:pt x="1263" y="7883"/>
                  </a:cubicBezTo>
                  <a:lnTo>
                    <a:pt x="1263" y="4096"/>
                  </a:lnTo>
                  <a:cubicBezTo>
                    <a:pt x="1263" y="3930"/>
                    <a:pt x="1120" y="3787"/>
                    <a:pt x="954" y="3787"/>
                  </a:cubicBezTo>
                  <a:lnTo>
                    <a:pt x="644" y="3787"/>
                  </a:lnTo>
                  <a:lnTo>
                    <a:pt x="644" y="3453"/>
                  </a:lnTo>
                  <a:cubicBezTo>
                    <a:pt x="644" y="1905"/>
                    <a:pt x="1906" y="643"/>
                    <a:pt x="3478" y="643"/>
                  </a:cubicBezTo>
                  <a:cubicBezTo>
                    <a:pt x="5026" y="643"/>
                    <a:pt x="6312" y="1905"/>
                    <a:pt x="6312" y="3453"/>
                  </a:cubicBezTo>
                  <a:lnTo>
                    <a:pt x="6312" y="3787"/>
                  </a:lnTo>
                  <a:lnTo>
                    <a:pt x="6002" y="3787"/>
                  </a:lnTo>
                  <a:cubicBezTo>
                    <a:pt x="5812" y="3787"/>
                    <a:pt x="5669" y="3930"/>
                    <a:pt x="5669" y="4096"/>
                  </a:cubicBezTo>
                  <a:lnTo>
                    <a:pt x="5669" y="7883"/>
                  </a:lnTo>
                  <a:cubicBezTo>
                    <a:pt x="5669" y="8049"/>
                    <a:pt x="5812" y="8192"/>
                    <a:pt x="6002" y="8192"/>
                  </a:cubicBezTo>
                  <a:lnTo>
                    <a:pt x="6312" y="8192"/>
                  </a:lnTo>
                  <a:lnTo>
                    <a:pt x="6312" y="8526"/>
                  </a:lnTo>
                  <a:cubicBezTo>
                    <a:pt x="6312" y="9026"/>
                    <a:pt x="5883" y="9454"/>
                    <a:pt x="5359" y="9454"/>
                  </a:cubicBezTo>
                  <a:lnTo>
                    <a:pt x="4978" y="9454"/>
                  </a:lnTo>
                  <a:cubicBezTo>
                    <a:pt x="4864" y="9089"/>
                    <a:pt x="4532" y="8834"/>
                    <a:pt x="4148" y="8834"/>
                  </a:cubicBezTo>
                  <a:cubicBezTo>
                    <a:pt x="4131" y="8834"/>
                    <a:pt x="4114" y="8834"/>
                    <a:pt x="4097" y="8835"/>
                  </a:cubicBezTo>
                  <a:lnTo>
                    <a:pt x="3478" y="8835"/>
                  </a:lnTo>
                  <a:cubicBezTo>
                    <a:pt x="2216" y="8835"/>
                    <a:pt x="2216" y="10717"/>
                    <a:pt x="3478" y="10717"/>
                  </a:cubicBezTo>
                  <a:lnTo>
                    <a:pt x="4097" y="10717"/>
                  </a:lnTo>
                  <a:cubicBezTo>
                    <a:pt x="4502" y="10717"/>
                    <a:pt x="4859" y="10455"/>
                    <a:pt x="4978" y="10074"/>
                  </a:cubicBezTo>
                  <a:lnTo>
                    <a:pt x="5359" y="10074"/>
                  </a:lnTo>
                  <a:cubicBezTo>
                    <a:pt x="6217" y="10074"/>
                    <a:pt x="6907" y="9383"/>
                    <a:pt x="6907" y="8526"/>
                  </a:cubicBezTo>
                  <a:lnTo>
                    <a:pt x="6907" y="3453"/>
                  </a:lnTo>
                  <a:cubicBezTo>
                    <a:pt x="6907" y="1548"/>
                    <a:pt x="5359" y="0"/>
                    <a:pt x="34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103"/>
            <p:cNvSpPr/>
            <p:nvPr/>
          </p:nvSpPr>
          <p:spPr>
            <a:xfrm>
              <a:off x="3607275" y="2900650"/>
              <a:ext cx="32175" cy="83975"/>
            </a:xfrm>
            <a:custGeom>
              <a:avLst/>
              <a:gdLst/>
              <a:ahLst/>
              <a:cxnLst/>
              <a:rect l="l" t="t" r="r" b="b"/>
              <a:pathLst>
                <a:path w="1287" h="3359" extrusionOk="0">
                  <a:moveTo>
                    <a:pt x="119" y="1"/>
                  </a:moveTo>
                  <a:cubicBezTo>
                    <a:pt x="72" y="1"/>
                    <a:pt x="48" y="1"/>
                    <a:pt x="0" y="24"/>
                  </a:cubicBezTo>
                  <a:lnTo>
                    <a:pt x="0" y="3358"/>
                  </a:lnTo>
                  <a:lnTo>
                    <a:pt x="119" y="3358"/>
                  </a:lnTo>
                  <a:cubicBezTo>
                    <a:pt x="977" y="3358"/>
                    <a:pt x="1286" y="2525"/>
                    <a:pt x="1286" y="1668"/>
                  </a:cubicBezTo>
                  <a:cubicBezTo>
                    <a:pt x="1286" y="786"/>
                    <a:pt x="977" y="1"/>
                    <a:pt x="1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103"/>
            <p:cNvSpPr/>
            <p:nvPr/>
          </p:nvSpPr>
          <p:spPr>
            <a:xfrm>
              <a:off x="3370900" y="2900050"/>
              <a:ext cx="32175" cy="84575"/>
            </a:xfrm>
            <a:custGeom>
              <a:avLst/>
              <a:gdLst/>
              <a:ahLst/>
              <a:cxnLst/>
              <a:rect l="l" t="t" r="r" b="b"/>
              <a:pathLst>
                <a:path w="1287" h="3383" extrusionOk="0">
                  <a:moveTo>
                    <a:pt x="1144" y="1"/>
                  </a:moveTo>
                  <a:cubicBezTo>
                    <a:pt x="310" y="1"/>
                    <a:pt x="1" y="834"/>
                    <a:pt x="1" y="1692"/>
                  </a:cubicBezTo>
                  <a:cubicBezTo>
                    <a:pt x="1" y="2549"/>
                    <a:pt x="310" y="3382"/>
                    <a:pt x="1144" y="3382"/>
                  </a:cubicBezTo>
                  <a:cubicBezTo>
                    <a:pt x="1215" y="3382"/>
                    <a:pt x="1239" y="3382"/>
                    <a:pt x="1287" y="3359"/>
                  </a:cubicBezTo>
                  <a:lnTo>
                    <a:pt x="1287" y="25"/>
                  </a:lnTo>
                  <a:cubicBezTo>
                    <a:pt x="1239" y="25"/>
                    <a:pt x="1192" y="1"/>
                    <a:pt x="1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3" name="Google Shape;9373;p103"/>
          <p:cNvGrpSpPr/>
          <p:nvPr/>
        </p:nvGrpSpPr>
        <p:grpSpPr>
          <a:xfrm>
            <a:off x="3239487" y="2329188"/>
            <a:ext cx="371226" cy="349794"/>
            <a:chOff x="2765425" y="2792300"/>
            <a:chExt cx="285800" cy="268350"/>
          </a:xfrm>
        </p:grpSpPr>
        <p:sp>
          <p:nvSpPr>
            <p:cNvPr id="9374" name="Google Shape;9374;p103"/>
            <p:cNvSpPr/>
            <p:nvPr/>
          </p:nvSpPr>
          <p:spPr>
            <a:xfrm>
              <a:off x="2945225" y="2792300"/>
              <a:ext cx="106000" cy="110800"/>
            </a:xfrm>
            <a:custGeom>
              <a:avLst/>
              <a:gdLst/>
              <a:ahLst/>
              <a:cxnLst/>
              <a:rect l="l" t="t" r="r" b="b"/>
              <a:pathLst>
                <a:path w="4240" h="4432" extrusionOk="0">
                  <a:moveTo>
                    <a:pt x="334" y="0"/>
                  </a:moveTo>
                  <a:cubicBezTo>
                    <a:pt x="143" y="0"/>
                    <a:pt x="0" y="143"/>
                    <a:pt x="0" y="334"/>
                  </a:cubicBezTo>
                  <a:lnTo>
                    <a:pt x="0" y="4120"/>
                  </a:lnTo>
                  <a:cubicBezTo>
                    <a:pt x="0" y="4215"/>
                    <a:pt x="48" y="4311"/>
                    <a:pt x="143" y="4382"/>
                  </a:cubicBezTo>
                  <a:cubicBezTo>
                    <a:pt x="188" y="4412"/>
                    <a:pt x="250" y="4432"/>
                    <a:pt x="314" y="4432"/>
                  </a:cubicBezTo>
                  <a:cubicBezTo>
                    <a:pt x="353" y="4432"/>
                    <a:pt x="393" y="4424"/>
                    <a:pt x="429" y="4406"/>
                  </a:cubicBezTo>
                  <a:lnTo>
                    <a:pt x="4001" y="3120"/>
                  </a:lnTo>
                  <a:cubicBezTo>
                    <a:pt x="4168" y="3072"/>
                    <a:pt x="4239" y="2882"/>
                    <a:pt x="4168" y="2715"/>
                  </a:cubicBezTo>
                  <a:cubicBezTo>
                    <a:pt x="3573" y="1096"/>
                    <a:pt x="2049" y="24"/>
                    <a:pt x="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103"/>
            <p:cNvSpPr/>
            <p:nvPr/>
          </p:nvSpPr>
          <p:spPr>
            <a:xfrm>
              <a:off x="2765425" y="2855400"/>
              <a:ext cx="263000" cy="205250"/>
            </a:xfrm>
            <a:custGeom>
              <a:avLst/>
              <a:gdLst/>
              <a:ahLst/>
              <a:cxnLst/>
              <a:rect l="l" t="t" r="r" b="b"/>
              <a:pathLst>
                <a:path w="10520" h="8210" extrusionOk="0">
                  <a:moveTo>
                    <a:pt x="5621" y="1"/>
                  </a:moveTo>
                  <a:lnTo>
                    <a:pt x="5621" y="24"/>
                  </a:lnTo>
                  <a:cubicBezTo>
                    <a:pt x="1620" y="24"/>
                    <a:pt x="0" y="5168"/>
                    <a:pt x="3287" y="7455"/>
                  </a:cubicBezTo>
                  <a:cubicBezTo>
                    <a:pt x="4035" y="7979"/>
                    <a:pt x="4837" y="8210"/>
                    <a:pt x="5612" y="8210"/>
                  </a:cubicBezTo>
                  <a:cubicBezTo>
                    <a:pt x="8217" y="8210"/>
                    <a:pt x="10519" y="5597"/>
                    <a:pt x="9455" y="2715"/>
                  </a:cubicBezTo>
                  <a:cubicBezTo>
                    <a:pt x="9400" y="2587"/>
                    <a:pt x="9288" y="2501"/>
                    <a:pt x="9164" y="2501"/>
                  </a:cubicBezTo>
                  <a:cubicBezTo>
                    <a:pt x="9126" y="2501"/>
                    <a:pt x="9088" y="2509"/>
                    <a:pt x="9050" y="2525"/>
                  </a:cubicBezTo>
                  <a:lnTo>
                    <a:pt x="5930" y="3644"/>
                  </a:lnTo>
                  <a:lnTo>
                    <a:pt x="5930" y="334"/>
                  </a:lnTo>
                  <a:cubicBezTo>
                    <a:pt x="5930" y="144"/>
                    <a:pt x="5787" y="1"/>
                    <a:pt x="56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6" name="Google Shape;9376;p103"/>
          <p:cNvGrpSpPr/>
          <p:nvPr/>
        </p:nvGrpSpPr>
        <p:grpSpPr>
          <a:xfrm>
            <a:off x="2552791" y="2329123"/>
            <a:ext cx="323816" cy="350088"/>
            <a:chOff x="2236750" y="2792250"/>
            <a:chExt cx="249300" cy="268575"/>
          </a:xfrm>
        </p:grpSpPr>
        <p:sp>
          <p:nvSpPr>
            <p:cNvPr id="9377" name="Google Shape;9377;p103"/>
            <p:cNvSpPr/>
            <p:nvPr/>
          </p:nvSpPr>
          <p:spPr>
            <a:xfrm>
              <a:off x="2246275" y="2792250"/>
              <a:ext cx="239775" cy="205475"/>
            </a:xfrm>
            <a:custGeom>
              <a:avLst/>
              <a:gdLst/>
              <a:ahLst/>
              <a:cxnLst/>
              <a:rect l="l" t="t" r="r" b="b"/>
              <a:pathLst>
                <a:path w="9591" h="8219" extrusionOk="0">
                  <a:moveTo>
                    <a:pt x="4087" y="1937"/>
                  </a:moveTo>
                  <a:cubicBezTo>
                    <a:pt x="4198" y="1937"/>
                    <a:pt x="4311" y="1991"/>
                    <a:pt x="4382" y="2098"/>
                  </a:cubicBezTo>
                  <a:lnTo>
                    <a:pt x="4858" y="3074"/>
                  </a:lnTo>
                  <a:lnTo>
                    <a:pt x="5930" y="3217"/>
                  </a:lnTo>
                  <a:cubicBezTo>
                    <a:pt x="6192" y="3265"/>
                    <a:pt x="6287" y="3574"/>
                    <a:pt x="6121" y="3765"/>
                  </a:cubicBezTo>
                  <a:lnTo>
                    <a:pt x="5335" y="4527"/>
                  </a:lnTo>
                  <a:lnTo>
                    <a:pt x="5525" y="5599"/>
                  </a:lnTo>
                  <a:cubicBezTo>
                    <a:pt x="5525" y="5694"/>
                    <a:pt x="5478" y="5813"/>
                    <a:pt x="5382" y="5884"/>
                  </a:cubicBezTo>
                  <a:cubicBezTo>
                    <a:pt x="5330" y="5924"/>
                    <a:pt x="5270" y="5941"/>
                    <a:pt x="5207" y="5941"/>
                  </a:cubicBezTo>
                  <a:cubicBezTo>
                    <a:pt x="5156" y="5941"/>
                    <a:pt x="5102" y="5930"/>
                    <a:pt x="5049" y="5908"/>
                  </a:cubicBezTo>
                  <a:lnTo>
                    <a:pt x="4096" y="5408"/>
                  </a:lnTo>
                  <a:lnTo>
                    <a:pt x="3120" y="5908"/>
                  </a:lnTo>
                  <a:cubicBezTo>
                    <a:pt x="3077" y="5930"/>
                    <a:pt x="3030" y="5941"/>
                    <a:pt x="2981" y="5941"/>
                  </a:cubicBezTo>
                  <a:cubicBezTo>
                    <a:pt x="2922" y="5941"/>
                    <a:pt x="2863" y="5924"/>
                    <a:pt x="2810" y="5884"/>
                  </a:cubicBezTo>
                  <a:cubicBezTo>
                    <a:pt x="2715" y="5813"/>
                    <a:pt x="2667" y="5694"/>
                    <a:pt x="2667" y="5599"/>
                  </a:cubicBezTo>
                  <a:lnTo>
                    <a:pt x="2858" y="4527"/>
                  </a:lnTo>
                  <a:lnTo>
                    <a:pt x="2072" y="3765"/>
                  </a:lnTo>
                  <a:cubicBezTo>
                    <a:pt x="2001" y="3670"/>
                    <a:pt x="1953" y="3551"/>
                    <a:pt x="2001" y="3432"/>
                  </a:cubicBezTo>
                  <a:cubicBezTo>
                    <a:pt x="2048" y="3313"/>
                    <a:pt x="2144" y="3241"/>
                    <a:pt x="2263" y="3217"/>
                  </a:cubicBezTo>
                  <a:lnTo>
                    <a:pt x="3334" y="3074"/>
                  </a:lnTo>
                  <a:lnTo>
                    <a:pt x="3811" y="2098"/>
                  </a:lnTo>
                  <a:cubicBezTo>
                    <a:pt x="3870" y="1991"/>
                    <a:pt x="3977" y="1937"/>
                    <a:pt x="4087" y="1937"/>
                  </a:cubicBezTo>
                  <a:close/>
                  <a:moveTo>
                    <a:pt x="4141" y="0"/>
                  </a:moveTo>
                  <a:cubicBezTo>
                    <a:pt x="2026" y="0"/>
                    <a:pt x="0" y="1642"/>
                    <a:pt x="0" y="4122"/>
                  </a:cubicBezTo>
                  <a:cubicBezTo>
                    <a:pt x="0" y="6385"/>
                    <a:pt x="1834" y="8218"/>
                    <a:pt x="4096" y="8218"/>
                  </a:cubicBezTo>
                  <a:cubicBezTo>
                    <a:pt x="4106" y="8218"/>
                    <a:pt x="4116" y="8218"/>
                    <a:pt x="4126" y="8218"/>
                  </a:cubicBezTo>
                  <a:cubicBezTo>
                    <a:pt x="7774" y="8218"/>
                    <a:pt x="9591" y="3806"/>
                    <a:pt x="7026" y="1217"/>
                  </a:cubicBezTo>
                  <a:cubicBezTo>
                    <a:pt x="6185" y="377"/>
                    <a:pt x="5153" y="0"/>
                    <a:pt x="41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103"/>
            <p:cNvSpPr/>
            <p:nvPr/>
          </p:nvSpPr>
          <p:spPr>
            <a:xfrm>
              <a:off x="2320700" y="2866125"/>
              <a:ext cx="55975" cy="52400"/>
            </a:xfrm>
            <a:custGeom>
              <a:avLst/>
              <a:gdLst/>
              <a:ahLst/>
              <a:cxnLst/>
              <a:rect l="l" t="t" r="r" b="b"/>
              <a:pathLst>
                <a:path w="2239" h="2096" extrusionOk="0">
                  <a:moveTo>
                    <a:pt x="1119" y="0"/>
                  </a:moveTo>
                  <a:lnTo>
                    <a:pt x="834" y="548"/>
                  </a:lnTo>
                  <a:cubicBezTo>
                    <a:pt x="786" y="643"/>
                    <a:pt x="715" y="691"/>
                    <a:pt x="595" y="715"/>
                  </a:cubicBezTo>
                  <a:lnTo>
                    <a:pt x="0" y="810"/>
                  </a:lnTo>
                  <a:lnTo>
                    <a:pt x="453" y="1239"/>
                  </a:lnTo>
                  <a:cubicBezTo>
                    <a:pt x="524" y="1310"/>
                    <a:pt x="548" y="1405"/>
                    <a:pt x="548" y="1501"/>
                  </a:cubicBezTo>
                  <a:lnTo>
                    <a:pt x="524" y="1501"/>
                  </a:lnTo>
                  <a:lnTo>
                    <a:pt x="429" y="2096"/>
                  </a:lnTo>
                  <a:lnTo>
                    <a:pt x="976" y="1810"/>
                  </a:lnTo>
                  <a:cubicBezTo>
                    <a:pt x="1000" y="1786"/>
                    <a:pt x="1048" y="1763"/>
                    <a:pt x="1119" y="1763"/>
                  </a:cubicBezTo>
                  <a:cubicBezTo>
                    <a:pt x="1167" y="1763"/>
                    <a:pt x="1215" y="1786"/>
                    <a:pt x="1262" y="1810"/>
                  </a:cubicBezTo>
                  <a:lnTo>
                    <a:pt x="1810" y="2096"/>
                  </a:lnTo>
                  <a:lnTo>
                    <a:pt x="1691" y="1501"/>
                  </a:lnTo>
                  <a:cubicBezTo>
                    <a:pt x="1691" y="1405"/>
                    <a:pt x="1715" y="1310"/>
                    <a:pt x="1786" y="1239"/>
                  </a:cubicBezTo>
                  <a:lnTo>
                    <a:pt x="2239" y="810"/>
                  </a:lnTo>
                  <a:lnTo>
                    <a:pt x="1619" y="715"/>
                  </a:lnTo>
                  <a:cubicBezTo>
                    <a:pt x="1524" y="691"/>
                    <a:pt x="1429" y="643"/>
                    <a:pt x="1381" y="548"/>
                  </a:cubicBezTo>
                  <a:lnTo>
                    <a:pt x="111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103"/>
            <p:cNvSpPr/>
            <p:nvPr/>
          </p:nvSpPr>
          <p:spPr>
            <a:xfrm>
              <a:off x="2236750" y="2973275"/>
              <a:ext cx="92900" cy="87550"/>
            </a:xfrm>
            <a:custGeom>
              <a:avLst/>
              <a:gdLst/>
              <a:ahLst/>
              <a:cxnLst/>
              <a:rect l="l" t="t" r="r" b="b"/>
              <a:pathLst>
                <a:path w="3716" h="3502" extrusionOk="0">
                  <a:moveTo>
                    <a:pt x="953" y="1"/>
                  </a:moveTo>
                  <a:lnTo>
                    <a:pt x="72" y="2025"/>
                  </a:lnTo>
                  <a:cubicBezTo>
                    <a:pt x="0" y="2144"/>
                    <a:pt x="24" y="2287"/>
                    <a:pt x="119" y="2359"/>
                  </a:cubicBezTo>
                  <a:lnTo>
                    <a:pt x="95" y="2382"/>
                  </a:lnTo>
                  <a:cubicBezTo>
                    <a:pt x="164" y="2434"/>
                    <a:pt x="245" y="2473"/>
                    <a:pt x="330" y="2473"/>
                  </a:cubicBezTo>
                  <a:cubicBezTo>
                    <a:pt x="362" y="2473"/>
                    <a:pt x="396" y="2467"/>
                    <a:pt x="429" y="2454"/>
                  </a:cubicBezTo>
                  <a:lnTo>
                    <a:pt x="1786" y="2001"/>
                  </a:lnTo>
                  <a:lnTo>
                    <a:pt x="2334" y="3311"/>
                  </a:lnTo>
                  <a:cubicBezTo>
                    <a:pt x="2405" y="3406"/>
                    <a:pt x="2501" y="3478"/>
                    <a:pt x="2644" y="3502"/>
                  </a:cubicBezTo>
                  <a:cubicBezTo>
                    <a:pt x="2763" y="3502"/>
                    <a:pt x="2882" y="3430"/>
                    <a:pt x="2929" y="3311"/>
                  </a:cubicBezTo>
                  <a:lnTo>
                    <a:pt x="3715" y="1549"/>
                  </a:lnTo>
                  <a:cubicBezTo>
                    <a:pt x="2644" y="1358"/>
                    <a:pt x="1667" y="811"/>
                    <a:pt x="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103"/>
            <p:cNvSpPr/>
            <p:nvPr/>
          </p:nvSpPr>
          <p:spPr>
            <a:xfrm>
              <a:off x="2368325" y="2973875"/>
              <a:ext cx="92900" cy="86950"/>
            </a:xfrm>
            <a:custGeom>
              <a:avLst/>
              <a:gdLst/>
              <a:ahLst/>
              <a:cxnLst/>
              <a:rect l="l" t="t" r="r" b="b"/>
              <a:pathLst>
                <a:path w="3716" h="3478" extrusionOk="0">
                  <a:moveTo>
                    <a:pt x="2763" y="1"/>
                  </a:moveTo>
                  <a:cubicBezTo>
                    <a:pt x="2048" y="810"/>
                    <a:pt x="1072" y="1334"/>
                    <a:pt x="0" y="1525"/>
                  </a:cubicBezTo>
                  <a:lnTo>
                    <a:pt x="762" y="3287"/>
                  </a:lnTo>
                  <a:cubicBezTo>
                    <a:pt x="810" y="3406"/>
                    <a:pt x="929" y="3478"/>
                    <a:pt x="1048" y="3478"/>
                  </a:cubicBezTo>
                  <a:cubicBezTo>
                    <a:pt x="1167" y="3454"/>
                    <a:pt x="1286" y="3382"/>
                    <a:pt x="1358" y="3287"/>
                  </a:cubicBezTo>
                  <a:lnTo>
                    <a:pt x="1905" y="1977"/>
                  </a:lnTo>
                  <a:lnTo>
                    <a:pt x="3263" y="2430"/>
                  </a:lnTo>
                  <a:cubicBezTo>
                    <a:pt x="3296" y="2443"/>
                    <a:pt x="3329" y="2449"/>
                    <a:pt x="3362" y="2449"/>
                  </a:cubicBezTo>
                  <a:cubicBezTo>
                    <a:pt x="3447" y="2449"/>
                    <a:pt x="3528" y="2410"/>
                    <a:pt x="3596" y="2358"/>
                  </a:cubicBezTo>
                  <a:cubicBezTo>
                    <a:pt x="3691" y="2263"/>
                    <a:pt x="3715" y="2120"/>
                    <a:pt x="3644" y="2001"/>
                  </a:cubicBezTo>
                  <a:lnTo>
                    <a:pt x="276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1" name="Google Shape;9381;p103"/>
          <p:cNvGrpSpPr/>
          <p:nvPr/>
        </p:nvGrpSpPr>
        <p:grpSpPr>
          <a:xfrm>
            <a:off x="1771730" y="2329188"/>
            <a:ext cx="348040" cy="350022"/>
            <a:chOff x="1635425" y="2792300"/>
            <a:chExt cx="267950" cy="268525"/>
          </a:xfrm>
        </p:grpSpPr>
        <p:sp>
          <p:nvSpPr>
            <p:cNvPr id="9382" name="Google Shape;9382;p103"/>
            <p:cNvSpPr/>
            <p:nvPr/>
          </p:nvSpPr>
          <p:spPr>
            <a:xfrm>
              <a:off x="1761650" y="2831600"/>
              <a:ext cx="16100" cy="16100"/>
            </a:xfrm>
            <a:custGeom>
              <a:avLst/>
              <a:gdLst/>
              <a:ahLst/>
              <a:cxnLst/>
              <a:rect l="l" t="t" r="r" b="b"/>
              <a:pathLst>
                <a:path w="644" h="644" extrusionOk="0">
                  <a:moveTo>
                    <a:pt x="334" y="0"/>
                  </a:moveTo>
                  <a:cubicBezTo>
                    <a:pt x="143" y="0"/>
                    <a:pt x="0" y="143"/>
                    <a:pt x="0" y="310"/>
                  </a:cubicBezTo>
                  <a:cubicBezTo>
                    <a:pt x="0" y="500"/>
                    <a:pt x="143" y="643"/>
                    <a:pt x="334" y="643"/>
                  </a:cubicBezTo>
                  <a:cubicBezTo>
                    <a:pt x="500" y="643"/>
                    <a:pt x="643" y="500"/>
                    <a:pt x="643" y="310"/>
                  </a:cubicBezTo>
                  <a:cubicBezTo>
                    <a:pt x="643" y="143"/>
                    <a:pt x="500" y="0"/>
                    <a:pt x="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103"/>
            <p:cNvSpPr/>
            <p:nvPr/>
          </p:nvSpPr>
          <p:spPr>
            <a:xfrm>
              <a:off x="1635425" y="2792300"/>
              <a:ext cx="267950" cy="268525"/>
            </a:xfrm>
            <a:custGeom>
              <a:avLst/>
              <a:gdLst/>
              <a:ahLst/>
              <a:cxnLst/>
              <a:rect l="l" t="t" r="r" b="b"/>
              <a:pathLst>
                <a:path w="10718" h="10741" extrusionOk="0">
                  <a:moveTo>
                    <a:pt x="5376" y="955"/>
                  </a:moveTo>
                  <a:cubicBezTo>
                    <a:pt x="5612" y="955"/>
                    <a:pt x="5854" y="1043"/>
                    <a:pt x="6049" y="1239"/>
                  </a:cubicBezTo>
                  <a:cubicBezTo>
                    <a:pt x="6621" y="1834"/>
                    <a:pt x="6216" y="2834"/>
                    <a:pt x="5383" y="2858"/>
                  </a:cubicBezTo>
                  <a:cubicBezTo>
                    <a:pt x="4835" y="2858"/>
                    <a:pt x="4430" y="2429"/>
                    <a:pt x="4430" y="1882"/>
                  </a:cubicBezTo>
                  <a:cubicBezTo>
                    <a:pt x="4430" y="1322"/>
                    <a:pt x="4892" y="955"/>
                    <a:pt x="5376" y="955"/>
                  </a:cubicBezTo>
                  <a:close/>
                  <a:moveTo>
                    <a:pt x="5335" y="0"/>
                  </a:moveTo>
                  <a:cubicBezTo>
                    <a:pt x="3216" y="0"/>
                    <a:pt x="2692" y="2953"/>
                    <a:pt x="4716" y="3668"/>
                  </a:cubicBezTo>
                  <a:lnTo>
                    <a:pt x="4716" y="8216"/>
                  </a:lnTo>
                  <a:cubicBezTo>
                    <a:pt x="3620" y="8002"/>
                    <a:pt x="2287" y="7478"/>
                    <a:pt x="1930" y="6287"/>
                  </a:cubicBezTo>
                  <a:lnTo>
                    <a:pt x="2168" y="6287"/>
                  </a:lnTo>
                  <a:cubicBezTo>
                    <a:pt x="2188" y="6291"/>
                    <a:pt x="2208" y="6293"/>
                    <a:pt x="2227" y="6293"/>
                  </a:cubicBezTo>
                  <a:cubicBezTo>
                    <a:pt x="2318" y="6293"/>
                    <a:pt x="2390" y="6247"/>
                    <a:pt x="2430" y="6168"/>
                  </a:cubicBezTo>
                  <a:cubicBezTo>
                    <a:pt x="2501" y="6073"/>
                    <a:pt x="2501" y="5954"/>
                    <a:pt x="2430" y="5859"/>
                  </a:cubicBezTo>
                  <a:lnTo>
                    <a:pt x="1572" y="3977"/>
                  </a:lnTo>
                  <a:cubicBezTo>
                    <a:pt x="1501" y="3870"/>
                    <a:pt x="1388" y="3817"/>
                    <a:pt x="1278" y="3817"/>
                  </a:cubicBezTo>
                  <a:cubicBezTo>
                    <a:pt x="1168" y="3817"/>
                    <a:pt x="1060" y="3870"/>
                    <a:pt x="1001" y="3977"/>
                  </a:cubicBezTo>
                  <a:lnTo>
                    <a:pt x="48" y="5859"/>
                  </a:lnTo>
                  <a:cubicBezTo>
                    <a:pt x="1" y="5954"/>
                    <a:pt x="1" y="6073"/>
                    <a:pt x="72" y="6168"/>
                  </a:cubicBezTo>
                  <a:lnTo>
                    <a:pt x="48" y="6168"/>
                  </a:lnTo>
                  <a:cubicBezTo>
                    <a:pt x="88" y="6247"/>
                    <a:pt x="176" y="6293"/>
                    <a:pt x="260" y="6293"/>
                  </a:cubicBezTo>
                  <a:cubicBezTo>
                    <a:pt x="277" y="6293"/>
                    <a:pt x="294" y="6291"/>
                    <a:pt x="310" y="6287"/>
                  </a:cubicBezTo>
                  <a:lnTo>
                    <a:pt x="667" y="6287"/>
                  </a:lnTo>
                  <a:cubicBezTo>
                    <a:pt x="1001" y="8478"/>
                    <a:pt x="2763" y="9240"/>
                    <a:pt x="4287" y="9883"/>
                  </a:cubicBezTo>
                  <a:cubicBezTo>
                    <a:pt x="4549" y="10050"/>
                    <a:pt x="4811" y="10217"/>
                    <a:pt x="5049" y="10407"/>
                  </a:cubicBezTo>
                  <a:cubicBezTo>
                    <a:pt x="5049" y="10574"/>
                    <a:pt x="5168" y="10717"/>
                    <a:pt x="5335" y="10741"/>
                  </a:cubicBezTo>
                  <a:cubicBezTo>
                    <a:pt x="5502" y="10741"/>
                    <a:pt x="5621" y="10669"/>
                    <a:pt x="5668" y="10431"/>
                  </a:cubicBezTo>
                  <a:cubicBezTo>
                    <a:pt x="5692" y="10217"/>
                    <a:pt x="6335" y="9931"/>
                    <a:pt x="6526" y="9836"/>
                  </a:cubicBezTo>
                  <a:cubicBezTo>
                    <a:pt x="8217" y="8978"/>
                    <a:pt x="9717" y="8478"/>
                    <a:pt x="10050" y="6311"/>
                  </a:cubicBezTo>
                  <a:lnTo>
                    <a:pt x="10408" y="6311"/>
                  </a:lnTo>
                  <a:cubicBezTo>
                    <a:pt x="10420" y="6314"/>
                    <a:pt x="10433" y="6316"/>
                    <a:pt x="10446" y="6316"/>
                  </a:cubicBezTo>
                  <a:cubicBezTo>
                    <a:pt x="10533" y="6316"/>
                    <a:pt x="10628" y="6251"/>
                    <a:pt x="10669" y="6168"/>
                  </a:cubicBezTo>
                  <a:cubicBezTo>
                    <a:pt x="10717" y="6097"/>
                    <a:pt x="10717" y="5978"/>
                    <a:pt x="10669" y="5882"/>
                  </a:cubicBezTo>
                  <a:lnTo>
                    <a:pt x="9717" y="4001"/>
                  </a:lnTo>
                  <a:cubicBezTo>
                    <a:pt x="9657" y="3894"/>
                    <a:pt x="9550" y="3840"/>
                    <a:pt x="9443" y="3840"/>
                  </a:cubicBezTo>
                  <a:cubicBezTo>
                    <a:pt x="9336" y="3840"/>
                    <a:pt x="9229" y="3894"/>
                    <a:pt x="9169" y="4001"/>
                  </a:cubicBezTo>
                  <a:lnTo>
                    <a:pt x="8217" y="5882"/>
                  </a:lnTo>
                  <a:cubicBezTo>
                    <a:pt x="8169" y="5978"/>
                    <a:pt x="8169" y="6097"/>
                    <a:pt x="8240" y="6168"/>
                  </a:cubicBezTo>
                  <a:cubicBezTo>
                    <a:pt x="8288" y="6264"/>
                    <a:pt x="8383" y="6335"/>
                    <a:pt x="8502" y="6335"/>
                  </a:cubicBezTo>
                  <a:lnTo>
                    <a:pt x="8741" y="6335"/>
                  </a:lnTo>
                  <a:cubicBezTo>
                    <a:pt x="8479" y="7526"/>
                    <a:pt x="7264" y="7954"/>
                    <a:pt x="5954" y="8216"/>
                  </a:cubicBezTo>
                  <a:lnTo>
                    <a:pt x="5954" y="3668"/>
                  </a:lnTo>
                  <a:cubicBezTo>
                    <a:pt x="7955" y="2953"/>
                    <a:pt x="7455" y="0"/>
                    <a:pt x="53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84" name="Google Shape;9384;p103"/>
          <p:cNvSpPr/>
          <p:nvPr/>
        </p:nvSpPr>
        <p:spPr>
          <a:xfrm>
            <a:off x="1006125" y="2329145"/>
            <a:ext cx="362718" cy="350642"/>
          </a:xfrm>
          <a:custGeom>
            <a:avLst/>
            <a:gdLst/>
            <a:ahLst/>
            <a:cxnLst/>
            <a:rect l="l" t="t" r="r" b="b"/>
            <a:pathLst>
              <a:path w="11170" h="10760" extrusionOk="0">
                <a:moveTo>
                  <a:pt x="9070" y="1"/>
                </a:moveTo>
                <a:cubicBezTo>
                  <a:pt x="8985" y="1"/>
                  <a:pt x="8904" y="40"/>
                  <a:pt x="8835" y="92"/>
                </a:cubicBezTo>
                <a:lnTo>
                  <a:pt x="7359" y="1592"/>
                </a:lnTo>
                <a:cubicBezTo>
                  <a:pt x="7287" y="1663"/>
                  <a:pt x="7264" y="1735"/>
                  <a:pt x="7264" y="1830"/>
                </a:cubicBezTo>
                <a:lnTo>
                  <a:pt x="7383" y="3330"/>
                </a:lnTo>
                <a:lnTo>
                  <a:pt x="7168" y="3545"/>
                </a:lnTo>
                <a:cubicBezTo>
                  <a:pt x="6399" y="2877"/>
                  <a:pt x="5446" y="2548"/>
                  <a:pt x="4494" y="2548"/>
                </a:cubicBezTo>
                <a:cubicBezTo>
                  <a:pt x="3444" y="2548"/>
                  <a:pt x="2395" y="2948"/>
                  <a:pt x="1596" y="3735"/>
                </a:cubicBezTo>
                <a:cubicBezTo>
                  <a:pt x="96" y="5259"/>
                  <a:pt x="0" y="7688"/>
                  <a:pt x="1381" y="9308"/>
                </a:cubicBezTo>
                <a:cubicBezTo>
                  <a:pt x="2199" y="10263"/>
                  <a:pt x="3354" y="10760"/>
                  <a:pt x="4515" y="10760"/>
                </a:cubicBezTo>
                <a:cubicBezTo>
                  <a:pt x="5350" y="10760"/>
                  <a:pt x="6189" y="10503"/>
                  <a:pt x="6906" y="9975"/>
                </a:cubicBezTo>
                <a:cubicBezTo>
                  <a:pt x="8645" y="8712"/>
                  <a:pt x="9121" y="6331"/>
                  <a:pt x="8002" y="4497"/>
                </a:cubicBezTo>
                <a:lnTo>
                  <a:pt x="8002" y="4497"/>
                </a:lnTo>
                <a:lnTo>
                  <a:pt x="7073" y="5426"/>
                </a:lnTo>
                <a:cubicBezTo>
                  <a:pt x="7692" y="6736"/>
                  <a:pt x="7240" y="8284"/>
                  <a:pt x="6025" y="9046"/>
                </a:cubicBezTo>
                <a:cubicBezTo>
                  <a:pt x="5550" y="9338"/>
                  <a:pt x="5021" y="9480"/>
                  <a:pt x="4500" y="9480"/>
                </a:cubicBezTo>
                <a:cubicBezTo>
                  <a:pt x="3663" y="9480"/>
                  <a:pt x="2844" y="9116"/>
                  <a:pt x="2286" y="8427"/>
                </a:cubicBezTo>
                <a:cubicBezTo>
                  <a:pt x="642" y="6353"/>
                  <a:pt x="2414" y="3780"/>
                  <a:pt x="4530" y="3780"/>
                </a:cubicBezTo>
                <a:cubicBezTo>
                  <a:pt x="5111" y="3780"/>
                  <a:pt x="5718" y="3974"/>
                  <a:pt x="6287" y="4426"/>
                </a:cubicBezTo>
                <a:lnTo>
                  <a:pt x="5835" y="4878"/>
                </a:lnTo>
                <a:cubicBezTo>
                  <a:pt x="5416" y="4567"/>
                  <a:pt x="4967" y="4431"/>
                  <a:pt x="4535" y="4431"/>
                </a:cubicBezTo>
                <a:cubicBezTo>
                  <a:pt x="3049" y="4431"/>
                  <a:pt x="1761" y="6036"/>
                  <a:pt x="2572" y="7641"/>
                </a:cubicBezTo>
                <a:cubicBezTo>
                  <a:pt x="2994" y="8474"/>
                  <a:pt x="3750" y="8849"/>
                  <a:pt x="4505" y="8849"/>
                </a:cubicBezTo>
                <a:cubicBezTo>
                  <a:pt x="5625" y="8849"/>
                  <a:pt x="6740" y="8021"/>
                  <a:pt x="6740" y="6641"/>
                </a:cubicBezTo>
                <a:cubicBezTo>
                  <a:pt x="6716" y="6379"/>
                  <a:pt x="6692" y="6140"/>
                  <a:pt x="6597" y="5902"/>
                </a:cubicBezTo>
                <a:lnTo>
                  <a:pt x="6049" y="6426"/>
                </a:lnTo>
                <a:cubicBezTo>
                  <a:pt x="6073" y="6498"/>
                  <a:pt x="6073" y="6569"/>
                  <a:pt x="6073" y="6641"/>
                </a:cubicBezTo>
                <a:cubicBezTo>
                  <a:pt x="6073" y="7628"/>
                  <a:pt x="5282" y="8220"/>
                  <a:pt x="4485" y="8220"/>
                </a:cubicBezTo>
                <a:cubicBezTo>
                  <a:pt x="3956" y="8220"/>
                  <a:pt x="3424" y="7959"/>
                  <a:pt x="3120" y="7379"/>
                </a:cubicBezTo>
                <a:cubicBezTo>
                  <a:pt x="2498" y="6249"/>
                  <a:pt x="3412" y="5059"/>
                  <a:pt x="4492" y="5059"/>
                </a:cubicBezTo>
                <a:cubicBezTo>
                  <a:pt x="4778" y="5059"/>
                  <a:pt x="5075" y="5142"/>
                  <a:pt x="5359" y="5331"/>
                </a:cubicBezTo>
                <a:lnTo>
                  <a:pt x="4906" y="5783"/>
                </a:lnTo>
                <a:cubicBezTo>
                  <a:pt x="4787" y="5736"/>
                  <a:pt x="4644" y="5688"/>
                  <a:pt x="4501" y="5688"/>
                </a:cubicBezTo>
                <a:cubicBezTo>
                  <a:pt x="3668" y="5688"/>
                  <a:pt x="3239" y="6712"/>
                  <a:pt x="3834" y="7307"/>
                </a:cubicBezTo>
                <a:cubicBezTo>
                  <a:pt x="4026" y="7499"/>
                  <a:pt x="4262" y="7585"/>
                  <a:pt x="4494" y="7585"/>
                </a:cubicBezTo>
                <a:cubicBezTo>
                  <a:pt x="4983" y="7585"/>
                  <a:pt x="5454" y="7206"/>
                  <a:pt x="5454" y="6641"/>
                </a:cubicBezTo>
                <a:cubicBezTo>
                  <a:pt x="5454" y="6498"/>
                  <a:pt x="5406" y="6355"/>
                  <a:pt x="5359" y="6236"/>
                </a:cubicBezTo>
                <a:lnTo>
                  <a:pt x="5811" y="5759"/>
                </a:lnTo>
                <a:lnTo>
                  <a:pt x="7811" y="3759"/>
                </a:lnTo>
                <a:lnTo>
                  <a:pt x="9336" y="3902"/>
                </a:lnTo>
                <a:cubicBezTo>
                  <a:pt x="9431" y="3902"/>
                  <a:pt x="9502" y="3854"/>
                  <a:pt x="9550" y="3807"/>
                </a:cubicBezTo>
                <a:lnTo>
                  <a:pt x="11050" y="2306"/>
                </a:lnTo>
                <a:cubicBezTo>
                  <a:pt x="11145" y="2235"/>
                  <a:pt x="11169" y="2092"/>
                  <a:pt x="11122" y="1997"/>
                </a:cubicBezTo>
                <a:cubicBezTo>
                  <a:pt x="11098" y="1878"/>
                  <a:pt x="10979" y="1782"/>
                  <a:pt x="10860" y="1782"/>
                </a:cubicBezTo>
                <a:lnTo>
                  <a:pt x="9907" y="1687"/>
                </a:lnTo>
                <a:lnTo>
                  <a:pt x="10550" y="1068"/>
                </a:lnTo>
                <a:cubicBezTo>
                  <a:pt x="10669" y="925"/>
                  <a:pt x="10669" y="735"/>
                  <a:pt x="10550" y="616"/>
                </a:cubicBezTo>
                <a:cubicBezTo>
                  <a:pt x="10491" y="556"/>
                  <a:pt x="10407" y="526"/>
                  <a:pt x="10324" y="526"/>
                </a:cubicBezTo>
                <a:cubicBezTo>
                  <a:pt x="10240" y="526"/>
                  <a:pt x="10157" y="556"/>
                  <a:pt x="10098" y="616"/>
                </a:cubicBezTo>
                <a:lnTo>
                  <a:pt x="9455" y="1258"/>
                </a:lnTo>
                <a:lnTo>
                  <a:pt x="9383" y="282"/>
                </a:lnTo>
                <a:cubicBezTo>
                  <a:pt x="9359" y="163"/>
                  <a:pt x="9288" y="68"/>
                  <a:pt x="9169" y="20"/>
                </a:cubicBezTo>
                <a:cubicBezTo>
                  <a:pt x="9136" y="7"/>
                  <a:pt x="9102" y="1"/>
                  <a:pt x="90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85" name="Google Shape;9385;p103"/>
          <p:cNvGrpSpPr/>
          <p:nvPr/>
        </p:nvGrpSpPr>
        <p:grpSpPr>
          <a:xfrm>
            <a:off x="1102050" y="2887086"/>
            <a:ext cx="195712" cy="350120"/>
            <a:chOff x="1119850" y="3220300"/>
            <a:chExt cx="150675" cy="268600"/>
          </a:xfrm>
        </p:grpSpPr>
        <p:sp>
          <p:nvSpPr>
            <p:cNvPr id="9386" name="Google Shape;9386;p103"/>
            <p:cNvSpPr/>
            <p:nvPr/>
          </p:nvSpPr>
          <p:spPr>
            <a:xfrm>
              <a:off x="1119850" y="3220300"/>
              <a:ext cx="150675" cy="125700"/>
            </a:xfrm>
            <a:custGeom>
              <a:avLst/>
              <a:gdLst/>
              <a:ahLst/>
              <a:cxnLst/>
              <a:rect l="l" t="t" r="r" b="b"/>
              <a:pathLst>
                <a:path w="6027" h="5028" extrusionOk="0">
                  <a:moveTo>
                    <a:pt x="1531" y="1"/>
                  </a:moveTo>
                  <a:cubicBezTo>
                    <a:pt x="1133" y="1"/>
                    <a:pt x="1133" y="648"/>
                    <a:pt x="1531" y="648"/>
                  </a:cubicBezTo>
                  <a:cubicBezTo>
                    <a:pt x="1544" y="648"/>
                    <a:pt x="1558" y="647"/>
                    <a:pt x="1572" y="646"/>
                  </a:cubicBezTo>
                  <a:lnTo>
                    <a:pt x="4716" y="646"/>
                  </a:lnTo>
                  <a:cubicBezTo>
                    <a:pt x="4730" y="644"/>
                    <a:pt x="4744" y="644"/>
                    <a:pt x="4758" y="644"/>
                  </a:cubicBezTo>
                  <a:cubicBezTo>
                    <a:pt x="5154" y="644"/>
                    <a:pt x="5154" y="1267"/>
                    <a:pt x="4758" y="1267"/>
                  </a:cubicBezTo>
                  <a:cubicBezTo>
                    <a:pt x="4744" y="1267"/>
                    <a:pt x="4730" y="1267"/>
                    <a:pt x="4716" y="1265"/>
                  </a:cubicBezTo>
                  <a:lnTo>
                    <a:pt x="3453" y="1265"/>
                  </a:lnTo>
                  <a:cubicBezTo>
                    <a:pt x="2929" y="1265"/>
                    <a:pt x="2501" y="1694"/>
                    <a:pt x="2525" y="2218"/>
                  </a:cubicBezTo>
                  <a:lnTo>
                    <a:pt x="2525" y="2527"/>
                  </a:lnTo>
                  <a:lnTo>
                    <a:pt x="1572" y="2527"/>
                  </a:lnTo>
                  <a:cubicBezTo>
                    <a:pt x="715" y="2527"/>
                    <a:pt x="0" y="3218"/>
                    <a:pt x="0" y="4099"/>
                  </a:cubicBezTo>
                  <a:lnTo>
                    <a:pt x="0" y="5028"/>
                  </a:lnTo>
                  <a:lnTo>
                    <a:pt x="2525" y="5028"/>
                  </a:lnTo>
                  <a:lnTo>
                    <a:pt x="2525" y="4099"/>
                  </a:lnTo>
                  <a:cubicBezTo>
                    <a:pt x="2536" y="3908"/>
                    <a:pt x="2679" y="3813"/>
                    <a:pt x="2825" y="3813"/>
                  </a:cubicBezTo>
                  <a:cubicBezTo>
                    <a:pt x="2971" y="3813"/>
                    <a:pt x="3120" y="3908"/>
                    <a:pt x="3144" y="4099"/>
                  </a:cubicBezTo>
                  <a:lnTo>
                    <a:pt x="3144" y="5028"/>
                  </a:lnTo>
                  <a:lnTo>
                    <a:pt x="5644" y="5028"/>
                  </a:lnTo>
                  <a:lnTo>
                    <a:pt x="5644" y="4099"/>
                  </a:lnTo>
                  <a:cubicBezTo>
                    <a:pt x="5644" y="3218"/>
                    <a:pt x="4954" y="2527"/>
                    <a:pt x="4073" y="2527"/>
                  </a:cubicBezTo>
                  <a:lnTo>
                    <a:pt x="3144" y="2527"/>
                  </a:lnTo>
                  <a:lnTo>
                    <a:pt x="3144" y="2218"/>
                  </a:lnTo>
                  <a:cubicBezTo>
                    <a:pt x="3120" y="2027"/>
                    <a:pt x="3287" y="1884"/>
                    <a:pt x="3453" y="1884"/>
                  </a:cubicBezTo>
                  <a:lnTo>
                    <a:pt x="4716" y="1884"/>
                  </a:lnTo>
                  <a:cubicBezTo>
                    <a:pt x="4746" y="1886"/>
                    <a:pt x="4775" y="1887"/>
                    <a:pt x="4804" y="1887"/>
                  </a:cubicBezTo>
                  <a:cubicBezTo>
                    <a:pt x="6027" y="1887"/>
                    <a:pt x="6019" y="1"/>
                    <a:pt x="4783" y="1"/>
                  </a:cubicBezTo>
                  <a:cubicBezTo>
                    <a:pt x="4761" y="1"/>
                    <a:pt x="4738" y="2"/>
                    <a:pt x="4716" y="3"/>
                  </a:cubicBezTo>
                  <a:lnTo>
                    <a:pt x="1572" y="3"/>
                  </a:lnTo>
                  <a:cubicBezTo>
                    <a:pt x="1558" y="1"/>
                    <a:pt x="1544" y="1"/>
                    <a:pt x="153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103"/>
            <p:cNvSpPr/>
            <p:nvPr/>
          </p:nvSpPr>
          <p:spPr>
            <a:xfrm>
              <a:off x="1119850" y="3362050"/>
              <a:ext cx="141725" cy="126850"/>
            </a:xfrm>
            <a:custGeom>
              <a:avLst/>
              <a:gdLst/>
              <a:ahLst/>
              <a:cxnLst/>
              <a:rect l="l" t="t" r="r" b="b"/>
              <a:pathLst>
                <a:path w="5669" h="5074" extrusionOk="0">
                  <a:moveTo>
                    <a:pt x="0" y="1"/>
                  </a:moveTo>
                  <a:lnTo>
                    <a:pt x="0" y="2239"/>
                  </a:lnTo>
                  <a:cubicBezTo>
                    <a:pt x="0" y="3787"/>
                    <a:pt x="1262" y="5073"/>
                    <a:pt x="2834" y="5073"/>
                  </a:cubicBezTo>
                  <a:cubicBezTo>
                    <a:pt x="4382" y="5073"/>
                    <a:pt x="5668" y="3787"/>
                    <a:pt x="5668" y="2239"/>
                  </a:cubicBezTo>
                  <a:lnTo>
                    <a:pt x="566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8" name="Google Shape;9388;p103"/>
          <p:cNvGrpSpPr/>
          <p:nvPr/>
        </p:nvGrpSpPr>
        <p:grpSpPr>
          <a:xfrm>
            <a:off x="1772510" y="2887119"/>
            <a:ext cx="348008" cy="350088"/>
            <a:chOff x="1636025" y="3220325"/>
            <a:chExt cx="267925" cy="268575"/>
          </a:xfrm>
        </p:grpSpPr>
        <p:sp>
          <p:nvSpPr>
            <p:cNvPr id="9389" name="Google Shape;9389;p103"/>
            <p:cNvSpPr/>
            <p:nvPr/>
          </p:nvSpPr>
          <p:spPr>
            <a:xfrm>
              <a:off x="1636025" y="3220325"/>
              <a:ext cx="267925" cy="268575"/>
            </a:xfrm>
            <a:custGeom>
              <a:avLst/>
              <a:gdLst/>
              <a:ahLst/>
              <a:cxnLst/>
              <a:rect l="l" t="t" r="r" b="b"/>
              <a:pathLst>
                <a:path w="10717" h="10743" extrusionOk="0">
                  <a:moveTo>
                    <a:pt x="1234" y="5058"/>
                  </a:moveTo>
                  <a:cubicBezTo>
                    <a:pt x="1393" y="5058"/>
                    <a:pt x="1548" y="5182"/>
                    <a:pt x="1548" y="5360"/>
                  </a:cubicBezTo>
                  <a:cubicBezTo>
                    <a:pt x="1548" y="5551"/>
                    <a:pt x="1405" y="5693"/>
                    <a:pt x="1239" y="5693"/>
                  </a:cubicBezTo>
                  <a:cubicBezTo>
                    <a:pt x="953" y="5693"/>
                    <a:pt x="810" y="5336"/>
                    <a:pt x="1024" y="5146"/>
                  </a:cubicBezTo>
                  <a:cubicBezTo>
                    <a:pt x="1085" y="5085"/>
                    <a:pt x="1160" y="5058"/>
                    <a:pt x="1234" y="5058"/>
                  </a:cubicBezTo>
                  <a:close/>
                  <a:moveTo>
                    <a:pt x="1281" y="6310"/>
                  </a:moveTo>
                  <a:cubicBezTo>
                    <a:pt x="1677" y="6310"/>
                    <a:pt x="1677" y="6934"/>
                    <a:pt x="1281" y="6934"/>
                  </a:cubicBezTo>
                  <a:cubicBezTo>
                    <a:pt x="1268" y="6934"/>
                    <a:pt x="1253" y="6933"/>
                    <a:pt x="1239" y="6932"/>
                  </a:cubicBezTo>
                  <a:cubicBezTo>
                    <a:pt x="858" y="6908"/>
                    <a:pt x="858" y="6360"/>
                    <a:pt x="1239" y="6313"/>
                  </a:cubicBezTo>
                  <a:cubicBezTo>
                    <a:pt x="1253" y="6311"/>
                    <a:pt x="1268" y="6310"/>
                    <a:pt x="1281" y="6310"/>
                  </a:cubicBezTo>
                  <a:close/>
                  <a:moveTo>
                    <a:pt x="1245" y="7567"/>
                  </a:moveTo>
                  <a:cubicBezTo>
                    <a:pt x="1400" y="7567"/>
                    <a:pt x="1548" y="7694"/>
                    <a:pt x="1548" y="7884"/>
                  </a:cubicBezTo>
                  <a:cubicBezTo>
                    <a:pt x="1548" y="8051"/>
                    <a:pt x="1405" y="8194"/>
                    <a:pt x="1239" y="8194"/>
                  </a:cubicBezTo>
                  <a:cubicBezTo>
                    <a:pt x="953" y="8194"/>
                    <a:pt x="810" y="7861"/>
                    <a:pt x="1024" y="7670"/>
                  </a:cubicBezTo>
                  <a:cubicBezTo>
                    <a:pt x="1088" y="7599"/>
                    <a:pt x="1167" y="7567"/>
                    <a:pt x="1245" y="7567"/>
                  </a:cubicBezTo>
                  <a:close/>
                  <a:moveTo>
                    <a:pt x="9182" y="3810"/>
                  </a:moveTo>
                  <a:cubicBezTo>
                    <a:pt x="9332" y="3810"/>
                    <a:pt x="9455" y="3944"/>
                    <a:pt x="9455" y="4098"/>
                  </a:cubicBezTo>
                  <a:lnTo>
                    <a:pt x="9455" y="9170"/>
                  </a:lnTo>
                  <a:cubicBezTo>
                    <a:pt x="9455" y="9337"/>
                    <a:pt x="9312" y="9480"/>
                    <a:pt x="9145" y="9480"/>
                  </a:cubicBezTo>
                  <a:lnTo>
                    <a:pt x="2811" y="9480"/>
                  </a:lnTo>
                  <a:cubicBezTo>
                    <a:pt x="2644" y="9480"/>
                    <a:pt x="2501" y="9337"/>
                    <a:pt x="2501" y="9170"/>
                  </a:cubicBezTo>
                  <a:lnTo>
                    <a:pt x="2501" y="4098"/>
                  </a:lnTo>
                  <a:cubicBezTo>
                    <a:pt x="2501" y="3931"/>
                    <a:pt x="2644" y="3812"/>
                    <a:pt x="2811" y="3812"/>
                  </a:cubicBezTo>
                  <a:lnTo>
                    <a:pt x="9145" y="3812"/>
                  </a:lnTo>
                  <a:cubicBezTo>
                    <a:pt x="9157" y="3810"/>
                    <a:pt x="9170" y="3810"/>
                    <a:pt x="9182" y="3810"/>
                  </a:cubicBezTo>
                  <a:close/>
                  <a:moveTo>
                    <a:pt x="7306" y="0"/>
                  </a:moveTo>
                  <a:cubicBezTo>
                    <a:pt x="7285" y="0"/>
                    <a:pt x="7262" y="1"/>
                    <a:pt x="7240" y="2"/>
                  </a:cubicBezTo>
                  <a:lnTo>
                    <a:pt x="4097" y="2"/>
                  </a:lnTo>
                  <a:cubicBezTo>
                    <a:pt x="3715" y="49"/>
                    <a:pt x="3715" y="597"/>
                    <a:pt x="4097" y="645"/>
                  </a:cubicBezTo>
                  <a:lnTo>
                    <a:pt x="7240" y="645"/>
                  </a:lnTo>
                  <a:cubicBezTo>
                    <a:pt x="7255" y="643"/>
                    <a:pt x="7269" y="643"/>
                    <a:pt x="7282" y="643"/>
                  </a:cubicBezTo>
                  <a:cubicBezTo>
                    <a:pt x="7678" y="643"/>
                    <a:pt x="7678" y="1266"/>
                    <a:pt x="7282" y="1266"/>
                  </a:cubicBezTo>
                  <a:cubicBezTo>
                    <a:pt x="7269" y="1266"/>
                    <a:pt x="7255" y="1266"/>
                    <a:pt x="7240" y="1264"/>
                  </a:cubicBezTo>
                  <a:lnTo>
                    <a:pt x="5978" y="1264"/>
                  </a:lnTo>
                  <a:cubicBezTo>
                    <a:pt x="5454" y="1264"/>
                    <a:pt x="5025" y="1693"/>
                    <a:pt x="5025" y="2217"/>
                  </a:cubicBezTo>
                  <a:lnTo>
                    <a:pt x="5025" y="2526"/>
                  </a:lnTo>
                  <a:lnTo>
                    <a:pt x="953" y="2526"/>
                  </a:lnTo>
                  <a:cubicBezTo>
                    <a:pt x="429" y="2526"/>
                    <a:pt x="0" y="2931"/>
                    <a:pt x="0" y="3455"/>
                  </a:cubicBezTo>
                  <a:lnTo>
                    <a:pt x="0" y="9790"/>
                  </a:lnTo>
                  <a:cubicBezTo>
                    <a:pt x="0" y="10313"/>
                    <a:pt x="429" y="10742"/>
                    <a:pt x="953" y="10742"/>
                  </a:cubicBezTo>
                  <a:lnTo>
                    <a:pt x="9788" y="10742"/>
                  </a:lnTo>
                  <a:cubicBezTo>
                    <a:pt x="10312" y="10718"/>
                    <a:pt x="10717" y="10313"/>
                    <a:pt x="10717" y="9790"/>
                  </a:cubicBezTo>
                  <a:lnTo>
                    <a:pt x="10717" y="3455"/>
                  </a:lnTo>
                  <a:cubicBezTo>
                    <a:pt x="10717" y="2945"/>
                    <a:pt x="10311" y="2525"/>
                    <a:pt x="9806" y="2525"/>
                  </a:cubicBezTo>
                  <a:cubicBezTo>
                    <a:pt x="9792" y="2525"/>
                    <a:pt x="9778" y="2526"/>
                    <a:pt x="9764" y="2526"/>
                  </a:cubicBezTo>
                  <a:lnTo>
                    <a:pt x="5668" y="2526"/>
                  </a:lnTo>
                  <a:lnTo>
                    <a:pt x="5668" y="2217"/>
                  </a:lnTo>
                  <a:cubicBezTo>
                    <a:pt x="5668" y="2026"/>
                    <a:pt x="5811" y="1883"/>
                    <a:pt x="5978" y="1883"/>
                  </a:cubicBezTo>
                  <a:lnTo>
                    <a:pt x="7240" y="1883"/>
                  </a:lnTo>
                  <a:cubicBezTo>
                    <a:pt x="7270" y="1885"/>
                    <a:pt x="7299" y="1886"/>
                    <a:pt x="7327" y="1886"/>
                  </a:cubicBezTo>
                  <a:cubicBezTo>
                    <a:pt x="8528" y="1886"/>
                    <a:pt x="8521" y="0"/>
                    <a:pt x="73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103"/>
            <p:cNvSpPr/>
            <p:nvPr/>
          </p:nvSpPr>
          <p:spPr>
            <a:xfrm>
              <a:off x="1714025" y="3331100"/>
              <a:ext cx="142900" cy="110750"/>
            </a:xfrm>
            <a:custGeom>
              <a:avLst/>
              <a:gdLst/>
              <a:ahLst/>
              <a:cxnLst/>
              <a:rect l="l" t="t" r="r" b="b"/>
              <a:pathLst>
                <a:path w="5716" h="4430" extrusionOk="0">
                  <a:moveTo>
                    <a:pt x="0" y="0"/>
                  </a:moveTo>
                  <a:lnTo>
                    <a:pt x="0" y="4430"/>
                  </a:lnTo>
                  <a:lnTo>
                    <a:pt x="5716" y="4430"/>
                  </a:lnTo>
                  <a:lnTo>
                    <a:pt x="571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1" name="Google Shape;9391;p103"/>
          <p:cNvGrpSpPr/>
          <p:nvPr/>
        </p:nvGrpSpPr>
        <p:grpSpPr>
          <a:xfrm>
            <a:off x="2523404" y="2929059"/>
            <a:ext cx="350346" cy="266989"/>
            <a:chOff x="2214125" y="3252500"/>
            <a:chExt cx="269725" cy="204825"/>
          </a:xfrm>
        </p:grpSpPr>
        <p:sp>
          <p:nvSpPr>
            <p:cNvPr id="9392" name="Google Shape;9392;p103"/>
            <p:cNvSpPr/>
            <p:nvPr/>
          </p:nvSpPr>
          <p:spPr>
            <a:xfrm>
              <a:off x="2293300" y="3291800"/>
              <a:ext cx="110775" cy="15500"/>
            </a:xfrm>
            <a:custGeom>
              <a:avLst/>
              <a:gdLst/>
              <a:ahLst/>
              <a:cxnLst/>
              <a:rect l="l" t="t" r="r" b="b"/>
              <a:pathLst>
                <a:path w="4431" h="620" extrusionOk="0">
                  <a:moveTo>
                    <a:pt x="1" y="1"/>
                  </a:moveTo>
                  <a:lnTo>
                    <a:pt x="1" y="620"/>
                  </a:lnTo>
                  <a:lnTo>
                    <a:pt x="4430" y="620"/>
                  </a:lnTo>
                  <a:lnTo>
                    <a:pt x="443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103"/>
            <p:cNvSpPr/>
            <p:nvPr/>
          </p:nvSpPr>
          <p:spPr>
            <a:xfrm>
              <a:off x="2293300" y="3354900"/>
              <a:ext cx="31575" cy="15525"/>
            </a:xfrm>
            <a:custGeom>
              <a:avLst/>
              <a:gdLst/>
              <a:ahLst/>
              <a:cxnLst/>
              <a:rect l="l" t="t" r="r" b="b"/>
              <a:pathLst>
                <a:path w="1263" h="621" extrusionOk="0">
                  <a:moveTo>
                    <a:pt x="1" y="1"/>
                  </a:moveTo>
                  <a:lnTo>
                    <a:pt x="1" y="620"/>
                  </a:lnTo>
                  <a:lnTo>
                    <a:pt x="1263" y="620"/>
                  </a:lnTo>
                  <a:lnTo>
                    <a:pt x="126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103"/>
            <p:cNvSpPr/>
            <p:nvPr/>
          </p:nvSpPr>
          <p:spPr>
            <a:xfrm>
              <a:off x="2230200" y="3252500"/>
              <a:ext cx="236975" cy="157200"/>
            </a:xfrm>
            <a:custGeom>
              <a:avLst/>
              <a:gdLst/>
              <a:ahLst/>
              <a:cxnLst/>
              <a:rect l="l" t="t" r="r" b="b"/>
              <a:pathLst>
                <a:path w="9479" h="6288" extrusionOk="0">
                  <a:moveTo>
                    <a:pt x="7276" y="951"/>
                  </a:moveTo>
                  <a:cubicBezTo>
                    <a:pt x="7427" y="951"/>
                    <a:pt x="7549" y="1086"/>
                    <a:pt x="7549" y="1263"/>
                  </a:cubicBezTo>
                  <a:lnTo>
                    <a:pt x="7549" y="2525"/>
                  </a:lnTo>
                  <a:cubicBezTo>
                    <a:pt x="7549" y="2692"/>
                    <a:pt x="7407" y="2811"/>
                    <a:pt x="7240" y="2811"/>
                  </a:cubicBezTo>
                  <a:lnTo>
                    <a:pt x="2215" y="2811"/>
                  </a:lnTo>
                  <a:cubicBezTo>
                    <a:pt x="2048" y="2811"/>
                    <a:pt x="1905" y="2692"/>
                    <a:pt x="1905" y="2525"/>
                  </a:cubicBezTo>
                  <a:lnTo>
                    <a:pt x="1905" y="1263"/>
                  </a:lnTo>
                  <a:cubicBezTo>
                    <a:pt x="1905" y="1086"/>
                    <a:pt x="2028" y="951"/>
                    <a:pt x="2179" y="951"/>
                  </a:cubicBezTo>
                  <a:cubicBezTo>
                    <a:pt x="2191" y="951"/>
                    <a:pt x="2203" y="952"/>
                    <a:pt x="2215" y="953"/>
                  </a:cubicBezTo>
                  <a:lnTo>
                    <a:pt x="7240" y="953"/>
                  </a:lnTo>
                  <a:cubicBezTo>
                    <a:pt x="7252" y="952"/>
                    <a:pt x="7264" y="951"/>
                    <a:pt x="7276" y="951"/>
                  </a:cubicBezTo>
                  <a:close/>
                  <a:moveTo>
                    <a:pt x="7282" y="3452"/>
                  </a:moveTo>
                  <a:cubicBezTo>
                    <a:pt x="7678" y="3452"/>
                    <a:pt x="7678" y="4075"/>
                    <a:pt x="7282" y="4075"/>
                  </a:cubicBezTo>
                  <a:cubicBezTo>
                    <a:pt x="7269" y="4075"/>
                    <a:pt x="7254" y="4075"/>
                    <a:pt x="7240" y="4073"/>
                  </a:cubicBezTo>
                  <a:lnTo>
                    <a:pt x="5359" y="4073"/>
                  </a:lnTo>
                  <a:cubicBezTo>
                    <a:pt x="5343" y="4075"/>
                    <a:pt x="5328" y="4075"/>
                    <a:pt x="5314" y="4075"/>
                  </a:cubicBezTo>
                  <a:cubicBezTo>
                    <a:pt x="4897" y="4075"/>
                    <a:pt x="4897" y="3452"/>
                    <a:pt x="5314" y="3452"/>
                  </a:cubicBezTo>
                  <a:cubicBezTo>
                    <a:pt x="5328" y="3452"/>
                    <a:pt x="5343" y="3452"/>
                    <a:pt x="5359" y="3454"/>
                  </a:cubicBezTo>
                  <a:lnTo>
                    <a:pt x="7240" y="3454"/>
                  </a:lnTo>
                  <a:cubicBezTo>
                    <a:pt x="7254" y="3452"/>
                    <a:pt x="7269" y="3452"/>
                    <a:pt x="7282" y="3452"/>
                  </a:cubicBezTo>
                  <a:close/>
                  <a:moveTo>
                    <a:pt x="4096" y="3454"/>
                  </a:moveTo>
                  <a:cubicBezTo>
                    <a:pt x="4263" y="3454"/>
                    <a:pt x="4406" y="3597"/>
                    <a:pt x="4406" y="3764"/>
                  </a:cubicBezTo>
                  <a:lnTo>
                    <a:pt x="4406" y="5026"/>
                  </a:lnTo>
                  <a:cubicBezTo>
                    <a:pt x="4406" y="5192"/>
                    <a:pt x="4263" y="5335"/>
                    <a:pt x="4096" y="5335"/>
                  </a:cubicBezTo>
                  <a:lnTo>
                    <a:pt x="2215" y="5335"/>
                  </a:lnTo>
                  <a:cubicBezTo>
                    <a:pt x="2048" y="5335"/>
                    <a:pt x="1905" y="5192"/>
                    <a:pt x="1905" y="5026"/>
                  </a:cubicBezTo>
                  <a:lnTo>
                    <a:pt x="1905" y="3764"/>
                  </a:lnTo>
                  <a:cubicBezTo>
                    <a:pt x="1905" y="3597"/>
                    <a:pt x="2048" y="3454"/>
                    <a:pt x="2215" y="3454"/>
                  </a:cubicBezTo>
                  <a:close/>
                  <a:moveTo>
                    <a:pt x="7282" y="4714"/>
                  </a:moveTo>
                  <a:cubicBezTo>
                    <a:pt x="7678" y="4714"/>
                    <a:pt x="7678" y="5338"/>
                    <a:pt x="7282" y="5338"/>
                  </a:cubicBezTo>
                  <a:cubicBezTo>
                    <a:pt x="7269" y="5338"/>
                    <a:pt x="7254" y="5337"/>
                    <a:pt x="7240" y="5335"/>
                  </a:cubicBezTo>
                  <a:lnTo>
                    <a:pt x="5359" y="5335"/>
                  </a:lnTo>
                  <a:cubicBezTo>
                    <a:pt x="5343" y="5337"/>
                    <a:pt x="5328" y="5338"/>
                    <a:pt x="5314" y="5338"/>
                  </a:cubicBezTo>
                  <a:cubicBezTo>
                    <a:pt x="4897" y="5338"/>
                    <a:pt x="4897" y="4714"/>
                    <a:pt x="5314" y="4714"/>
                  </a:cubicBezTo>
                  <a:cubicBezTo>
                    <a:pt x="5328" y="4714"/>
                    <a:pt x="5343" y="4715"/>
                    <a:pt x="5359" y="4716"/>
                  </a:cubicBezTo>
                  <a:lnTo>
                    <a:pt x="7240" y="4716"/>
                  </a:lnTo>
                  <a:cubicBezTo>
                    <a:pt x="7254" y="4715"/>
                    <a:pt x="7269" y="4714"/>
                    <a:pt x="7282" y="4714"/>
                  </a:cubicBezTo>
                  <a:close/>
                  <a:moveTo>
                    <a:pt x="929" y="1"/>
                  </a:moveTo>
                  <a:cubicBezTo>
                    <a:pt x="429" y="1"/>
                    <a:pt x="0" y="429"/>
                    <a:pt x="0" y="953"/>
                  </a:cubicBezTo>
                  <a:lnTo>
                    <a:pt x="0" y="6288"/>
                  </a:lnTo>
                  <a:lnTo>
                    <a:pt x="9478" y="6288"/>
                  </a:lnTo>
                  <a:lnTo>
                    <a:pt x="9478" y="953"/>
                  </a:lnTo>
                  <a:cubicBezTo>
                    <a:pt x="9455" y="429"/>
                    <a:pt x="9050" y="1"/>
                    <a:pt x="852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103"/>
            <p:cNvSpPr/>
            <p:nvPr/>
          </p:nvSpPr>
          <p:spPr>
            <a:xfrm>
              <a:off x="2214125" y="3425750"/>
              <a:ext cx="269725" cy="31575"/>
            </a:xfrm>
            <a:custGeom>
              <a:avLst/>
              <a:gdLst/>
              <a:ahLst/>
              <a:cxnLst/>
              <a:rect l="l" t="t" r="r" b="b"/>
              <a:pathLst>
                <a:path w="10789" h="1263" extrusionOk="0">
                  <a:moveTo>
                    <a:pt x="334" y="1"/>
                  </a:moveTo>
                  <a:cubicBezTo>
                    <a:pt x="215" y="1"/>
                    <a:pt x="119" y="48"/>
                    <a:pt x="72" y="144"/>
                  </a:cubicBezTo>
                  <a:cubicBezTo>
                    <a:pt x="0" y="215"/>
                    <a:pt x="0" y="334"/>
                    <a:pt x="24" y="429"/>
                  </a:cubicBezTo>
                  <a:cubicBezTo>
                    <a:pt x="143" y="691"/>
                    <a:pt x="286" y="930"/>
                    <a:pt x="477" y="1144"/>
                  </a:cubicBezTo>
                  <a:cubicBezTo>
                    <a:pt x="548" y="1215"/>
                    <a:pt x="619" y="1263"/>
                    <a:pt x="715" y="1263"/>
                  </a:cubicBezTo>
                  <a:lnTo>
                    <a:pt x="10026" y="1263"/>
                  </a:lnTo>
                  <a:cubicBezTo>
                    <a:pt x="10121" y="1263"/>
                    <a:pt x="10217" y="1215"/>
                    <a:pt x="10264" y="1144"/>
                  </a:cubicBezTo>
                  <a:cubicBezTo>
                    <a:pt x="10455" y="930"/>
                    <a:pt x="10622" y="691"/>
                    <a:pt x="10717" y="429"/>
                  </a:cubicBezTo>
                  <a:cubicBezTo>
                    <a:pt x="10788" y="215"/>
                    <a:pt x="10645" y="1"/>
                    <a:pt x="1043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6" name="Google Shape;9396;p103"/>
          <p:cNvGrpSpPr/>
          <p:nvPr/>
        </p:nvGrpSpPr>
        <p:grpSpPr>
          <a:xfrm>
            <a:off x="3275045" y="2898036"/>
            <a:ext cx="348040" cy="328352"/>
            <a:chOff x="2792800" y="3228700"/>
            <a:chExt cx="267950" cy="251900"/>
          </a:xfrm>
        </p:grpSpPr>
        <p:sp>
          <p:nvSpPr>
            <p:cNvPr id="9397" name="Google Shape;9397;p103"/>
            <p:cNvSpPr/>
            <p:nvPr/>
          </p:nvSpPr>
          <p:spPr>
            <a:xfrm>
              <a:off x="2852950" y="3276325"/>
              <a:ext cx="128625" cy="109675"/>
            </a:xfrm>
            <a:custGeom>
              <a:avLst/>
              <a:gdLst/>
              <a:ahLst/>
              <a:cxnLst/>
              <a:rect l="l" t="t" r="r" b="b"/>
              <a:pathLst>
                <a:path w="5145" h="4387" extrusionOk="0">
                  <a:moveTo>
                    <a:pt x="2953" y="2501"/>
                  </a:moveTo>
                  <a:cubicBezTo>
                    <a:pt x="2928" y="2501"/>
                    <a:pt x="2904" y="2501"/>
                    <a:pt x="2879" y="2502"/>
                  </a:cubicBezTo>
                  <a:lnTo>
                    <a:pt x="2879" y="2502"/>
                  </a:lnTo>
                  <a:cubicBezTo>
                    <a:pt x="2906" y="2504"/>
                    <a:pt x="2933" y="2506"/>
                    <a:pt x="2961" y="2506"/>
                  </a:cubicBezTo>
                  <a:cubicBezTo>
                    <a:pt x="2986" y="2506"/>
                    <a:pt x="3012" y="2505"/>
                    <a:pt x="3038" y="2503"/>
                  </a:cubicBezTo>
                  <a:lnTo>
                    <a:pt x="3038" y="2503"/>
                  </a:lnTo>
                  <a:cubicBezTo>
                    <a:pt x="3010" y="2501"/>
                    <a:pt x="2981" y="2501"/>
                    <a:pt x="2953" y="2501"/>
                  </a:cubicBezTo>
                  <a:close/>
                  <a:moveTo>
                    <a:pt x="2953" y="620"/>
                  </a:moveTo>
                  <a:cubicBezTo>
                    <a:pt x="3787" y="620"/>
                    <a:pt x="4215" y="1644"/>
                    <a:pt x="3620" y="2239"/>
                  </a:cubicBezTo>
                  <a:cubicBezTo>
                    <a:pt x="3450" y="2402"/>
                    <a:pt x="3244" y="2486"/>
                    <a:pt x="3038" y="2503"/>
                  </a:cubicBezTo>
                  <a:lnTo>
                    <a:pt x="3038" y="2503"/>
                  </a:lnTo>
                  <a:cubicBezTo>
                    <a:pt x="3379" y="2516"/>
                    <a:pt x="3717" y="2611"/>
                    <a:pt x="4025" y="2787"/>
                  </a:cubicBezTo>
                  <a:cubicBezTo>
                    <a:pt x="4168" y="2858"/>
                    <a:pt x="4215" y="3049"/>
                    <a:pt x="4144" y="3215"/>
                  </a:cubicBezTo>
                  <a:cubicBezTo>
                    <a:pt x="4078" y="3314"/>
                    <a:pt x="3967" y="3367"/>
                    <a:pt x="3857" y="3367"/>
                  </a:cubicBezTo>
                  <a:cubicBezTo>
                    <a:pt x="3808" y="3367"/>
                    <a:pt x="3760" y="3357"/>
                    <a:pt x="3715" y="3334"/>
                  </a:cubicBezTo>
                  <a:cubicBezTo>
                    <a:pt x="3477" y="3203"/>
                    <a:pt x="3215" y="3138"/>
                    <a:pt x="2953" y="3138"/>
                  </a:cubicBezTo>
                  <a:cubicBezTo>
                    <a:pt x="2691" y="3138"/>
                    <a:pt x="2429" y="3203"/>
                    <a:pt x="2191" y="3334"/>
                  </a:cubicBezTo>
                  <a:cubicBezTo>
                    <a:pt x="2146" y="3364"/>
                    <a:pt x="2097" y="3378"/>
                    <a:pt x="2047" y="3378"/>
                  </a:cubicBezTo>
                  <a:cubicBezTo>
                    <a:pt x="1938" y="3378"/>
                    <a:pt x="1828" y="3313"/>
                    <a:pt x="1762" y="3215"/>
                  </a:cubicBezTo>
                  <a:cubicBezTo>
                    <a:pt x="1691" y="3049"/>
                    <a:pt x="1739" y="2858"/>
                    <a:pt x="1882" y="2787"/>
                  </a:cubicBezTo>
                  <a:cubicBezTo>
                    <a:pt x="2193" y="2609"/>
                    <a:pt x="2535" y="2514"/>
                    <a:pt x="2879" y="2502"/>
                  </a:cubicBezTo>
                  <a:lnTo>
                    <a:pt x="2879" y="2502"/>
                  </a:lnTo>
                  <a:cubicBezTo>
                    <a:pt x="2420" y="2464"/>
                    <a:pt x="2001" y="2106"/>
                    <a:pt x="2001" y="1572"/>
                  </a:cubicBezTo>
                  <a:cubicBezTo>
                    <a:pt x="2001" y="1048"/>
                    <a:pt x="2429" y="620"/>
                    <a:pt x="2953" y="620"/>
                  </a:cubicBezTo>
                  <a:close/>
                  <a:moveTo>
                    <a:pt x="2953" y="0"/>
                  </a:moveTo>
                  <a:cubicBezTo>
                    <a:pt x="1000" y="0"/>
                    <a:pt x="0" y="2358"/>
                    <a:pt x="1405" y="3739"/>
                  </a:cubicBezTo>
                  <a:cubicBezTo>
                    <a:pt x="1852" y="4186"/>
                    <a:pt x="2401" y="4386"/>
                    <a:pt x="2940" y="4386"/>
                  </a:cubicBezTo>
                  <a:cubicBezTo>
                    <a:pt x="4066" y="4386"/>
                    <a:pt x="5144" y="3512"/>
                    <a:pt x="5144" y="2191"/>
                  </a:cubicBezTo>
                  <a:cubicBezTo>
                    <a:pt x="5144" y="977"/>
                    <a:pt x="4168" y="0"/>
                    <a:pt x="2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103"/>
            <p:cNvSpPr/>
            <p:nvPr/>
          </p:nvSpPr>
          <p:spPr>
            <a:xfrm>
              <a:off x="2792800" y="3228700"/>
              <a:ext cx="267950" cy="204225"/>
            </a:xfrm>
            <a:custGeom>
              <a:avLst/>
              <a:gdLst/>
              <a:ahLst/>
              <a:cxnLst/>
              <a:rect l="l" t="t" r="r" b="b"/>
              <a:pathLst>
                <a:path w="10718" h="8169" extrusionOk="0">
                  <a:moveTo>
                    <a:pt x="5344" y="1259"/>
                  </a:moveTo>
                  <a:cubicBezTo>
                    <a:pt x="6799" y="1259"/>
                    <a:pt x="8193" y="2389"/>
                    <a:pt x="8193" y="4096"/>
                  </a:cubicBezTo>
                  <a:cubicBezTo>
                    <a:pt x="8193" y="5644"/>
                    <a:pt x="6931" y="6906"/>
                    <a:pt x="5359" y="6930"/>
                  </a:cubicBezTo>
                  <a:cubicBezTo>
                    <a:pt x="2835" y="6930"/>
                    <a:pt x="1573" y="3882"/>
                    <a:pt x="3359" y="2096"/>
                  </a:cubicBezTo>
                  <a:cubicBezTo>
                    <a:pt x="3937" y="1518"/>
                    <a:pt x="4647" y="1259"/>
                    <a:pt x="5344" y="1259"/>
                  </a:cubicBezTo>
                  <a:close/>
                  <a:moveTo>
                    <a:pt x="930" y="0"/>
                  </a:moveTo>
                  <a:cubicBezTo>
                    <a:pt x="406" y="0"/>
                    <a:pt x="1" y="429"/>
                    <a:pt x="1" y="953"/>
                  </a:cubicBezTo>
                  <a:lnTo>
                    <a:pt x="1" y="7240"/>
                  </a:lnTo>
                  <a:cubicBezTo>
                    <a:pt x="1" y="7764"/>
                    <a:pt x="430" y="8169"/>
                    <a:pt x="930" y="8169"/>
                  </a:cubicBezTo>
                  <a:lnTo>
                    <a:pt x="9789" y="8169"/>
                  </a:lnTo>
                  <a:cubicBezTo>
                    <a:pt x="10289" y="8169"/>
                    <a:pt x="10717" y="7764"/>
                    <a:pt x="10717" y="7240"/>
                  </a:cubicBezTo>
                  <a:lnTo>
                    <a:pt x="10717" y="953"/>
                  </a:lnTo>
                  <a:cubicBezTo>
                    <a:pt x="10717" y="429"/>
                    <a:pt x="10289" y="0"/>
                    <a:pt x="97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103"/>
            <p:cNvSpPr/>
            <p:nvPr/>
          </p:nvSpPr>
          <p:spPr>
            <a:xfrm>
              <a:off x="2919025" y="3307275"/>
              <a:ext cx="15500" cy="16100"/>
            </a:xfrm>
            <a:custGeom>
              <a:avLst/>
              <a:gdLst/>
              <a:ahLst/>
              <a:cxnLst/>
              <a:rect l="l" t="t" r="r" b="b"/>
              <a:pathLst>
                <a:path w="620" h="644" extrusionOk="0">
                  <a:moveTo>
                    <a:pt x="310" y="1"/>
                  </a:moveTo>
                  <a:cubicBezTo>
                    <a:pt x="144" y="1"/>
                    <a:pt x="1" y="144"/>
                    <a:pt x="1" y="334"/>
                  </a:cubicBezTo>
                  <a:cubicBezTo>
                    <a:pt x="1" y="501"/>
                    <a:pt x="144" y="644"/>
                    <a:pt x="310" y="644"/>
                  </a:cubicBezTo>
                  <a:cubicBezTo>
                    <a:pt x="477" y="644"/>
                    <a:pt x="620" y="501"/>
                    <a:pt x="620" y="334"/>
                  </a:cubicBezTo>
                  <a:cubicBezTo>
                    <a:pt x="620" y="144"/>
                    <a:pt x="477" y="1"/>
                    <a:pt x="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103"/>
            <p:cNvSpPr/>
            <p:nvPr/>
          </p:nvSpPr>
          <p:spPr>
            <a:xfrm>
              <a:off x="2852700" y="3448975"/>
              <a:ext cx="148175" cy="31625"/>
            </a:xfrm>
            <a:custGeom>
              <a:avLst/>
              <a:gdLst/>
              <a:ahLst/>
              <a:cxnLst/>
              <a:rect l="l" t="t" r="r" b="b"/>
              <a:pathLst>
                <a:path w="5927" h="1265" extrusionOk="0">
                  <a:moveTo>
                    <a:pt x="1820" y="1"/>
                  </a:moveTo>
                  <a:cubicBezTo>
                    <a:pt x="1749" y="215"/>
                    <a:pt x="1630" y="429"/>
                    <a:pt x="1534" y="620"/>
                  </a:cubicBezTo>
                  <a:lnTo>
                    <a:pt x="439" y="620"/>
                  </a:lnTo>
                  <a:cubicBezTo>
                    <a:pt x="425" y="618"/>
                    <a:pt x="411" y="618"/>
                    <a:pt x="398" y="618"/>
                  </a:cubicBezTo>
                  <a:cubicBezTo>
                    <a:pt x="0" y="618"/>
                    <a:pt x="0" y="1265"/>
                    <a:pt x="398" y="1265"/>
                  </a:cubicBezTo>
                  <a:cubicBezTo>
                    <a:pt x="411" y="1265"/>
                    <a:pt x="425" y="1264"/>
                    <a:pt x="439" y="1263"/>
                  </a:cubicBezTo>
                  <a:lnTo>
                    <a:pt x="5488" y="1263"/>
                  </a:lnTo>
                  <a:cubicBezTo>
                    <a:pt x="5502" y="1264"/>
                    <a:pt x="5515" y="1265"/>
                    <a:pt x="5529" y="1265"/>
                  </a:cubicBezTo>
                  <a:cubicBezTo>
                    <a:pt x="5926" y="1265"/>
                    <a:pt x="5926" y="618"/>
                    <a:pt x="5529" y="618"/>
                  </a:cubicBezTo>
                  <a:cubicBezTo>
                    <a:pt x="5515" y="618"/>
                    <a:pt x="5502" y="618"/>
                    <a:pt x="5488" y="620"/>
                  </a:cubicBezTo>
                  <a:lnTo>
                    <a:pt x="4392" y="620"/>
                  </a:lnTo>
                  <a:cubicBezTo>
                    <a:pt x="4273" y="429"/>
                    <a:pt x="4178" y="215"/>
                    <a:pt x="41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1" name="Google Shape;9401;p103"/>
          <p:cNvGrpSpPr/>
          <p:nvPr/>
        </p:nvGrpSpPr>
        <p:grpSpPr>
          <a:xfrm>
            <a:off x="4025939" y="2898036"/>
            <a:ext cx="348820" cy="328286"/>
            <a:chOff x="3370900" y="3228700"/>
            <a:chExt cx="268550" cy="251850"/>
          </a:xfrm>
        </p:grpSpPr>
        <p:sp>
          <p:nvSpPr>
            <p:cNvPr id="9402" name="Google Shape;9402;p103"/>
            <p:cNvSpPr/>
            <p:nvPr/>
          </p:nvSpPr>
          <p:spPr>
            <a:xfrm>
              <a:off x="3481650" y="3370400"/>
              <a:ext cx="47050" cy="15500"/>
            </a:xfrm>
            <a:custGeom>
              <a:avLst/>
              <a:gdLst/>
              <a:ahLst/>
              <a:cxnLst/>
              <a:rect l="l" t="t" r="r" b="b"/>
              <a:pathLst>
                <a:path w="1882" h="620" extrusionOk="0">
                  <a:moveTo>
                    <a:pt x="0" y="0"/>
                  </a:moveTo>
                  <a:lnTo>
                    <a:pt x="0" y="619"/>
                  </a:lnTo>
                  <a:lnTo>
                    <a:pt x="1882" y="619"/>
                  </a:lnTo>
                  <a:lnTo>
                    <a:pt x="188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103"/>
            <p:cNvSpPr/>
            <p:nvPr/>
          </p:nvSpPr>
          <p:spPr>
            <a:xfrm>
              <a:off x="3497125" y="3401950"/>
              <a:ext cx="15500" cy="28000"/>
            </a:xfrm>
            <a:custGeom>
              <a:avLst/>
              <a:gdLst/>
              <a:ahLst/>
              <a:cxnLst/>
              <a:rect l="l" t="t" r="r" b="b"/>
              <a:pathLst>
                <a:path w="620" h="1120" extrusionOk="0">
                  <a:moveTo>
                    <a:pt x="0" y="0"/>
                  </a:moveTo>
                  <a:lnTo>
                    <a:pt x="0" y="810"/>
                  </a:lnTo>
                  <a:lnTo>
                    <a:pt x="334" y="1120"/>
                  </a:lnTo>
                  <a:lnTo>
                    <a:pt x="620" y="810"/>
                  </a:lnTo>
                  <a:lnTo>
                    <a:pt x="62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103"/>
            <p:cNvSpPr/>
            <p:nvPr/>
          </p:nvSpPr>
          <p:spPr>
            <a:xfrm>
              <a:off x="3370900" y="3228700"/>
              <a:ext cx="268550" cy="139925"/>
            </a:xfrm>
            <a:custGeom>
              <a:avLst/>
              <a:gdLst/>
              <a:ahLst/>
              <a:cxnLst/>
              <a:rect l="l" t="t" r="r" b="b"/>
              <a:pathLst>
                <a:path w="10742" h="5597" extrusionOk="0">
                  <a:moveTo>
                    <a:pt x="3478" y="0"/>
                  </a:moveTo>
                  <a:cubicBezTo>
                    <a:pt x="3311" y="0"/>
                    <a:pt x="3168" y="143"/>
                    <a:pt x="3168" y="334"/>
                  </a:cubicBezTo>
                  <a:lnTo>
                    <a:pt x="3168" y="1905"/>
                  </a:lnTo>
                  <a:lnTo>
                    <a:pt x="310" y="1905"/>
                  </a:lnTo>
                  <a:cubicBezTo>
                    <a:pt x="298" y="1904"/>
                    <a:pt x="286" y="1903"/>
                    <a:pt x="274" y="1903"/>
                  </a:cubicBezTo>
                  <a:cubicBezTo>
                    <a:pt x="124" y="1903"/>
                    <a:pt x="1" y="2038"/>
                    <a:pt x="1" y="2215"/>
                  </a:cubicBezTo>
                  <a:lnTo>
                    <a:pt x="1" y="4692"/>
                  </a:lnTo>
                  <a:cubicBezTo>
                    <a:pt x="1" y="4835"/>
                    <a:pt x="96" y="4954"/>
                    <a:pt x="239" y="5001"/>
                  </a:cubicBezTo>
                  <a:cubicBezTo>
                    <a:pt x="1406" y="5287"/>
                    <a:pt x="2597" y="5478"/>
                    <a:pt x="3787" y="5597"/>
                  </a:cubicBezTo>
                  <a:lnTo>
                    <a:pt x="3787" y="5358"/>
                  </a:lnTo>
                  <a:cubicBezTo>
                    <a:pt x="3787" y="5168"/>
                    <a:pt x="3930" y="5025"/>
                    <a:pt x="4097" y="5025"/>
                  </a:cubicBezTo>
                  <a:lnTo>
                    <a:pt x="4407" y="5025"/>
                  </a:lnTo>
                  <a:lnTo>
                    <a:pt x="4407" y="1905"/>
                  </a:lnTo>
                  <a:lnTo>
                    <a:pt x="3787" y="1905"/>
                  </a:lnTo>
                  <a:lnTo>
                    <a:pt x="3787" y="643"/>
                  </a:lnTo>
                  <a:lnTo>
                    <a:pt x="6931" y="643"/>
                  </a:lnTo>
                  <a:lnTo>
                    <a:pt x="6931" y="1905"/>
                  </a:lnTo>
                  <a:lnTo>
                    <a:pt x="6312" y="1905"/>
                  </a:lnTo>
                  <a:lnTo>
                    <a:pt x="6312" y="5049"/>
                  </a:lnTo>
                  <a:lnTo>
                    <a:pt x="6621" y="5049"/>
                  </a:lnTo>
                  <a:cubicBezTo>
                    <a:pt x="6633" y="5047"/>
                    <a:pt x="6646" y="5046"/>
                    <a:pt x="6658" y="5046"/>
                  </a:cubicBezTo>
                  <a:cubicBezTo>
                    <a:pt x="6808" y="5046"/>
                    <a:pt x="6931" y="5182"/>
                    <a:pt x="6931" y="5358"/>
                  </a:cubicBezTo>
                  <a:lnTo>
                    <a:pt x="6931" y="5597"/>
                  </a:lnTo>
                  <a:cubicBezTo>
                    <a:pt x="8122" y="5478"/>
                    <a:pt x="9312" y="5287"/>
                    <a:pt x="10479" y="5001"/>
                  </a:cubicBezTo>
                  <a:cubicBezTo>
                    <a:pt x="10622" y="4954"/>
                    <a:pt x="10717" y="4835"/>
                    <a:pt x="10741" y="4692"/>
                  </a:cubicBezTo>
                  <a:lnTo>
                    <a:pt x="10741" y="2215"/>
                  </a:lnTo>
                  <a:cubicBezTo>
                    <a:pt x="10717" y="2024"/>
                    <a:pt x="10598" y="1905"/>
                    <a:pt x="10408" y="1905"/>
                  </a:cubicBezTo>
                  <a:lnTo>
                    <a:pt x="7574" y="1905"/>
                  </a:lnTo>
                  <a:lnTo>
                    <a:pt x="7574" y="334"/>
                  </a:lnTo>
                  <a:cubicBezTo>
                    <a:pt x="7574" y="143"/>
                    <a:pt x="7431" y="0"/>
                    <a:pt x="72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103"/>
            <p:cNvSpPr/>
            <p:nvPr/>
          </p:nvSpPr>
          <p:spPr>
            <a:xfrm>
              <a:off x="3497125" y="3276325"/>
              <a:ext cx="15500" cy="78600"/>
            </a:xfrm>
            <a:custGeom>
              <a:avLst/>
              <a:gdLst/>
              <a:ahLst/>
              <a:cxnLst/>
              <a:rect l="l" t="t" r="r" b="b"/>
              <a:pathLst>
                <a:path w="620" h="3144" extrusionOk="0">
                  <a:moveTo>
                    <a:pt x="0" y="0"/>
                  </a:moveTo>
                  <a:lnTo>
                    <a:pt x="0" y="3144"/>
                  </a:lnTo>
                  <a:lnTo>
                    <a:pt x="620" y="3144"/>
                  </a:lnTo>
                  <a:lnTo>
                    <a:pt x="62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103"/>
            <p:cNvSpPr/>
            <p:nvPr/>
          </p:nvSpPr>
          <p:spPr>
            <a:xfrm>
              <a:off x="3386400" y="3372175"/>
              <a:ext cx="236975" cy="108375"/>
            </a:xfrm>
            <a:custGeom>
              <a:avLst/>
              <a:gdLst/>
              <a:ahLst/>
              <a:cxnLst/>
              <a:rect l="l" t="t" r="r" b="b"/>
              <a:pathLst>
                <a:path w="9479" h="4335" extrusionOk="0">
                  <a:moveTo>
                    <a:pt x="0" y="1"/>
                  </a:moveTo>
                  <a:lnTo>
                    <a:pt x="0" y="4001"/>
                  </a:lnTo>
                  <a:cubicBezTo>
                    <a:pt x="0" y="4192"/>
                    <a:pt x="143" y="4311"/>
                    <a:pt x="333" y="4335"/>
                  </a:cubicBezTo>
                  <a:lnTo>
                    <a:pt x="9169" y="4335"/>
                  </a:lnTo>
                  <a:cubicBezTo>
                    <a:pt x="9335" y="4311"/>
                    <a:pt x="9478" y="4192"/>
                    <a:pt x="9478" y="4001"/>
                  </a:cubicBezTo>
                  <a:lnTo>
                    <a:pt x="9478" y="1"/>
                  </a:lnTo>
                  <a:cubicBezTo>
                    <a:pt x="8430" y="239"/>
                    <a:pt x="7382" y="382"/>
                    <a:pt x="6311" y="501"/>
                  </a:cubicBezTo>
                  <a:lnTo>
                    <a:pt x="6311" y="882"/>
                  </a:lnTo>
                  <a:cubicBezTo>
                    <a:pt x="6311" y="1048"/>
                    <a:pt x="6168" y="1191"/>
                    <a:pt x="6001" y="1191"/>
                  </a:cubicBezTo>
                  <a:lnTo>
                    <a:pt x="5692" y="1191"/>
                  </a:lnTo>
                  <a:lnTo>
                    <a:pt x="5692" y="2144"/>
                  </a:lnTo>
                  <a:cubicBezTo>
                    <a:pt x="5692" y="2215"/>
                    <a:pt x="5668" y="2287"/>
                    <a:pt x="5596" y="2358"/>
                  </a:cubicBezTo>
                  <a:lnTo>
                    <a:pt x="4977" y="2977"/>
                  </a:lnTo>
                  <a:cubicBezTo>
                    <a:pt x="4906" y="3037"/>
                    <a:pt x="4822" y="3067"/>
                    <a:pt x="4742" y="3067"/>
                  </a:cubicBezTo>
                  <a:cubicBezTo>
                    <a:pt x="4662" y="3067"/>
                    <a:pt x="4584" y="3037"/>
                    <a:pt x="4525" y="2977"/>
                  </a:cubicBezTo>
                  <a:lnTo>
                    <a:pt x="3882" y="2358"/>
                  </a:lnTo>
                  <a:cubicBezTo>
                    <a:pt x="3834" y="2287"/>
                    <a:pt x="3810" y="2215"/>
                    <a:pt x="3810" y="2144"/>
                  </a:cubicBezTo>
                  <a:lnTo>
                    <a:pt x="3810" y="1191"/>
                  </a:lnTo>
                  <a:lnTo>
                    <a:pt x="3477" y="1191"/>
                  </a:lnTo>
                  <a:cubicBezTo>
                    <a:pt x="3310" y="1191"/>
                    <a:pt x="3167" y="1048"/>
                    <a:pt x="3167" y="882"/>
                  </a:cubicBezTo>
                  <a:lnTo>
                    <a:pt x="3167" y="501"/>
                  </a:lnTo>
                  <a:cubicBezTo>
                    <a:pt x="2119" y="382"/>
                    <a:pt x="1048" y="239"/>
                    <a:pt x="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7" name="Google Shape;9407;p103"/>
          <p:cNvGrpSpPr/>
          <p:nvPr/>
        </p:nvGrpSpPr>
        <p:grpSpPr>
          <a:xfrm>
            <a:off x="4776833" y="2887901"/>
            <a:ext cx="350346" cy="350055"/>
            <a:chOff x="3949000" y="3220925"/>
            <a:chExt cx="269725" cy="268550"/>
          </a:xfrm>
        </p:grpSpPr>
        <p:sp>
          <p:nvSpPr>
            <p:cNvPr id="9408" name="Google Shape;9408;p103"/>
            <p:cNvSpPr/>
            <p:nvPr/>
          </p:nvSpPr>
          <p:spPr>
            <a:xfrm>
              <a:off x="4027175" y="3362650"/>
              <a:ext cx="191550" cy="126825"/>
            </a:xfrm>
            <a:custGeom>
              <a:avLst/>
              <a:gdLst/>
              <a:ahLst/>
              <a:cxnLst/>
              <a:rect l="l" t="t" r="r" b="b"/>
              <a:pathLst>
                <a:path w="7662" h="5073" extrusionOk="0">
                  <a:moveTo>
                    <a:pt x="2935" y="1874"/>
                  </a:moveTo>
                  <a:cubicBezTo>
                    <a:pt x="3097" y="1874"/>
                    <a:pt x="3256" y="2001"/>
                    <a:pt x="3256" y="2191"/>
                  </a:cubicBezTo>
                  <a:cubicBezTo>
                    <a:pt x="3256" y="2358"/>
                    <a:pt x="3113" y="2501"/>
                    <a:pt x="2946" y="2501"/>
                  </a:cubicBezTo>
                  <a:cubicBezTo>
                    <a:pt x="2661" y="2501"/>
                    <a:pt x="2518" y="2168"/>
                    <a:pt x="2708" y="1977"/>
                  </a:cubicBezTo>
                  <a:cubicBezTo>
                    <a:pt x="2772" y="1906"/>
                    <a:pt x="2854" y="1874"/>
                    <a:pt x="2935" y="1874"/>
                  </a:cubicBezTo>
                  <a:close/>
                  <a:moveTo>
                    <a:pt x="4197" y="1874"/>
                  </a:moveTo>
                  <a:cubicBezTo>
                    <a:pt x="4359" y="1874"/>
                    <a:pt x="4518" y="2001"/>
                    <a:pt x="4518" y="2191"/>
                  </a:cubicBezTo>
                  <a:cubicBezTo>
                    <a:pt x="4518" y="2358"/>
                    <a:pt x="4375" y="2501"/>
                    <a:pt x="4185" y="2501"/>
                  </a:cubicBezTo>
                  <a:cubicBezTo>
                    <a:pt x="3899" y="2501"/>
                    <a:pt x="3780" y="2168"/>
                    <a:pt x="3970" y="1977"/>
                  </a:cubicBezTo>
                  <a:cubicBezTo>
                    <a:pt x="4034" y="1906"/>
                    <a:pt x="4116" y="1874"/>
                    <a:pt x="4197" y="1874"/>
                  </a:cubicBezTo>
                  <a:close/>
                  <a:moveTo>
                    <a:pt x="5435" y="1874"/>
                  </a:moveTo>
                  <a:cubicBezTo>
                    <a:pt x="5598" y="1874"/>
                    <a:pt x="5756" y="2001"/>
                    <a:pt x="5756" y="2191"/>
                  </a:cubicBezTo>
                  <a:cubicBezTo>
                    <a:pt x="5756" y="2358"/>
                    <a:pt x="5614" y="2501"/>
                    <a:pt x="5447" y="2501"/>
                  </a:cubicBezTo>
                  <a:cubicBezTo>
                    <a:pt x="5437" y="2502"/>
                    <a:pt x="5428" y="2502"/>
                    <a:pt x="5418" y="2502"/>
                  </a:cubicBezTo>
                  <a:cubicBezTo>
                    <a:pt x="5152" y="2502"/>
                    <a:pt x="5025" y="2184"/>
                    <a:pt x="5209" y="1977"/>
                  </a:cubicBezTo>
                  <a:cubicBezTo>
                    <a:pt x="5272" y="1906"/>
                    <a:pt x="5354" y="1874"/>
                    <a:pt x="5435" y="1874"/>
                  </a:cubicBezTo>
                  <a:close/>
                  <a:moveTo>
                    <a:pt x="2917" y="0"/>
                  </a:moveTo>
                  <a:cubicBezTo>
                    <a:pt x="984" y="0"/>
                    <a:pt x="0" y="2341"/>
                    <a:pt x="1375" y="3716"/>
                  </a:cubicBezTo>
                  <a:lnTo>
                    <a:pt x="1375" y="4740"/>
                  </a:lnTo>
                  <a:cubicBezTo>
                    <a:pt x="1351" y="4859"/>
                    <a:pt x="1446" y="4978"/>
                    <a:pt x="1565" y="5049"/>
                  </a:cubicBezTo>
                  <a:cubicBezTo>
                    <a:pt x="1605" y="5065"/>
                    <a:pt x="1645" y="5073"/>
                    <a:pt x="1683" y="5073"/>
                  </a:cubicBezTo>
                  <a:cubicBezTo>
                    <a:pt x="1761" y="5073"/>
                    <a:pt x="1835" y="5041"/>
                    <a:pt x="1899" y="4978"/>
                  </a:cubicBezTo>
                  <a:lnTo>
                    <a:pt x="2494" y="4382"/>
                  </a:lnTo>
                  <a:cubicBezTo>
                    <a:pt x="2637" y="4406"/>
                    <a:pt x="2780" y="4406"/>
                    <a:pt x="2946" y="4406"/>
                  </a:cubicBezTo>
                  <a:lnTo>
                    <a:pt x="5447" y="4406"/>
                  </a:lnTo>
                  <a:cubicBezTo>
                    <a:pt x="6661" y="4406"/>
                    <a:pt x="7662" y="3430"/>
                    <a:pt x="7662" y="2215"/>
                  </a:cubicBezTo>
                  <a:cubicBezTo>
                    <a:pt x="7662" y="1001"/>
                    <a:pt x="6661" y="0"/>
                    <a:pt x="5447" y="0"/>
                  </a:cubicBezTo>
                  <a:lnTo>
                    <a:pt x="2946" y="0"/>
                  </a:lnTo>
                  <a:cubicBezTo>
                    <a:pt x="2937" y="0"/>
                    <a:pt x="2927" y="0"/>
                    <a:pt x="29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103"/>
            <p:cNvSpPr/>
            <p:nvPr/>
          </p:nvSpPr>
          <p:spPr>
            <a:xfrm>
              <a:off x="3949000" y="3220925"/>
              <a:ext cx="193525" cy="125900"/>
            </a:xfrm>
            <a:custGeom>
              <a:avLst/>
              <a:gdLst/>
              <a:ahLst/>
              <a:cxnLst/>
              <a:rect l="l" t="t" r="r" b="b"/>
              <a:pathLst>
                <a:path w="7741" h="5036" extrusionOk="0">
                  <a:moveTo>
                    <a:pt x="2287" y="1883"/>
                  </a:moveTo>
                  <a:cubicBezTo>
                    <a:pt x="2573" y="1883"/>
                    <a:pt x="2716" y="2240"/>
                    <a:pt x="2501" y="2431"/>
                  </a:cubicBezTo>
                  <a:cubicBezTo>
                    <a:pt x="2441" y="2491"/>
                    <a:pt x="2365" y="2518"/>
                    <a:pt x="2291" y="2518"/>
                  </a:cubicBezTo>
                  <a:cubicBezTo>
                    <a:pt x="2132" y="2518"/>
                    <a:pt x="1977" y="2395"/>
                    <a:pt x="1977" y="2216"/>
                  </a:cubicBezTo>
                  <a:cubicBezTo>
                    <a:pt x="1977" y="2026"/>
                    <a:pt x="2120" y="1883"/>
                    <a:pt x="2287" y="1883"/>
                  </a:cubicBezTo>
                  <a:close/>
                  <a:moveTo>
                    <a:pt x="3549" y="1883"/>
                  </a:moveTo>
                  <a:cubicBezTo>
                    <a:pt x="3835" y="1883"/>
                    <a:pt x="3978" y="2216"/>
                    <a:pt x="3763" y="2431"/>
                  </a:cubicBezTo>
                  <a:cubicBezTo>
                    <a:pt x="3703" y="2491"/>
                    <a:pt x="3628" y="2518"/>
                    <a:pt x="3553" y="2518"/>
                  </a:cubicBezTo>
                  <a:cubicBezTo>
                    <a:pt x="3394" y="2518"/>
                    <a:pt x="3239" y="2395"/>
                    <a:pt x="3239" y="2216"/>
                  </a:cubicBezTo>
                  <a:cubicBezTo>
                    <a:pt x="3239" y="2026"/>
                    <a:pt x="3382" y="1883"/>
                    <a:pt x="3549" y="1883"/>
                  </a:cubicBezTo>
                  <a:close/>
                  <a:moveTo>
                    <a:pt x="4811" y="1883"/>
                  </a:moveTo>
                  <a:cubicBezTo>
                    <a:pt x="5097" y="1883"/>
                    <a:pt x="5216" y="2240"/>
                    <a:pt x="5026" y="2431"/>
                  </a:cubicBezTo>
                  <a:cubicBezTo>
                    <a:pt x="4965" y="2491"/>
                    <a:pt x="4890" y="2518"/>
                    <a:pt x="4816" y="2518"/>
                  </a:cubicBezTo>
                  <a:cubicBezTo>
                    <a:pt x="4657" y="2518"/>
                    <a:pt x="4502" y="2395"/>
                    <a:pt x="4502" y="2216"/>
                  </a:cubicBezTo>
                  <a:cubicBezTo>
                    <a:pt x="4478" y="2026"/>
                    <a:pt x="4621" y="1883"/>
                    <a:pt x="4811" y="1883"/>
                  </a:cubicBezTo>
                  <a:close/>
                  <a:moveTo>
                    <a:pt x="2202" y="0"/>
                  </a:moveTo>
                  <a:cubicBezTo>
                    <a:pt x="1001" y="0"/>
                    <a:pt x="1" y="983"/>
                    <a:pt x="1" y="2193"/>
                  </a:cubicBezTo>
                  <a:cubicBezTo>
                    <a:pt x="1" y="3426"/>
                    <a:pt x="1001" y="4409"/>
                    <a:pt x="2202" y="4409"/>
                  </a:cubicBezTo>
                  <a:cubicBezTo>
                    <a:pt x="2230" y="4409"/>
                    <a:pt x="2258" y="4408"/>
                    <a:pt x="2287" y="4407"/>
                  </a:cubicBezTo>
                  <a:lnTo>
                    <a:pt x="4811" y="4407"/>
                  </a:lnTo>
                  <a:cubicBezTo>
                    <a:pt x="4954" y="4407"/>
                    <a:pt x="5097" y="4384"/>
                    <a:pt x="5240" y="4360"/>
                  </a:cubicBezTo>
                  <a:lnTo>
                    <a:pt x="5835" y="4955"/>
                  </a:lnTo>
                  <a:cubicBezTo>
                    <a:pt x="5907" y="5009"/>
                    <a:pt x="6005" y="5035"/>
                    <a:pt x="6100" y="5035"/>
                  </a:cubicBezTo>
                  <a:cubicBezTo>
                    <a:pt x="6131" y="5035"/>
                    <a:pt x="6163" y="5032"/>
                    <a:pt x="6192" y="5027"/>
                  </a:cubicBezTo>
                  <a:cubicBezTo>
                    <a:pt x="6312" y="4955"/>
                    <a:pt x="6383" y="4836"/>
                    <a:pt x="6383" y="4717"/>
                  </a:cubicBezTo>
                  <a:lnTo>
                    <a:pt x="6383" y="3741"/>
                  </a:lnTo>
                  <a:cubicBezTo>
                    <a:pt x="7740" y="2335"/>
                    <a:pt x="6740" y="2"/>
                    <a:pt x="4811" y="2"/>
                  </a:cubicBezTo>
                  <a:lnTo>
                    <a:pt x="2287" y="2"/>
                  </a:lnTo>
                  <a:cubicBezTo>
                    <a:pt x="2258" y="1"/>
                    <a:pt x="2230" y="0"/>
                    <a:pt x="22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0" name="Google Shape;9410;p103"/>
          <p:cNvGrpSpPr/>
          <p:nvPr/>
        </p:nvGrpSpPr>
        <p:grpSpPr>
          <a:xfrm>
            <a:off x="5530812" y="2887934"/>
            <a:ext cx="348040" cy="349273"/>
            <a:chOff x="4529475" y="3220950"/>
            <a:chExt cx="267950" cy="267950"/>
          </a:xfrm>
        </p:grpSpPr>
        <p:sp>
          <p:nvSpPr>
            <p:cNvPr id="9411" name="Google Shape;9411;p103"/>
            <p:cNvSpPr/>
            <p:nvPr/>
          </p:nvSpPr>
          <p:spPr>
            <a:xfrm>
              <a:off x="4606450" y="3284050"/>
              <a:ext cx="190975" cy="125650"/>
            </a:xfrm>
            <a:custGeom>
              <a:avLst/>
              <a:gdLst/>
              <a:ahLst/>
              <a:cxnLst/>
              <a:rect l="l" t="t" r="r" b="b"/>
              <a:pathLst>
                <a:path w="7639" h="5026" extrusionOk="0">
                  <a:moveTo>
                    <a:pt x="2922" y="1874"/>
                  </a:moveTo>
                  <a:cubicBezTo>
                    <a:pt x="3084" y="1874"/>
                    <a:pt x="3233" y="2001"/>
                    <a:pt x="3233" y="2192"/>
                  </a:cubicBezTo>
                  <a:cubicBezTo>
                    <a:pt x="3233" y="2359"/>
                    <a:pt x="3090" y="2502"/>
                    <a:pt x="2923" y="2502"/>
                  </a:cubicBezTo>
                  <a:cubicBezTo>
                    <a:pt x="2637" y="2502"/>
                    <a:pt x="2494" y="2168"/>
                    <a:pt x="2685" y="1978"/>
                  </a:cubicBezTo>
                  <a:cubicBezTo>
                    <a:pt x="2756" y="1906"/>
                    <a:pt x="2841" y="1874"/>
                    <a:pt x="2922" y="1874"/>
                  </a:cubicBezTo>
                  <a:close/>
                  <a:moveTo>
                    <a:pt x="4184" y="1874"/>
                  </a:moveTo>
                  <a:cubicBezTo>
                    <a:pt x="4347" y="1874"/>
                    <a:pt x="4495" y="2001"/>
                    <a:pt x="4495" y="2192"/>
                  </a:cubicBezTo>
                  <a:cubicBezTo>
                    <a:pt x="4495" y="2359"/>
                    <a:pt x="4352" y="2502"/>
                    <a:pt x="4185" y="2502"/>
                  </a:cubicBezTo>
                  <a:cubicBezTo>
                    <a:pt x="3899" y="2502"/>
                    <a:pt x="3757" y="2168"/>
                    <a:pt x="3947" y="1978"/>
                  </a:cubicBezTo>
                  <a:cubicBezTo>
                    <a:pt x="4019" y="1906"/>
                    <a:pt x="4103" y="1874"/>
                    <a:pt x="4184" y="1874"/>
                  </a:cubicBezTo>
                  <a:close/>
                  <a:moveTo>
                    <a:pt x="5436" y="1874"/>
                  </a:moveTo>
                  <a:cubicBezTo>
                    <a:pt x="5598" y="1874"/>
                    <a:pt x="5757" y="2001"/>
                    <a:pt x="5757" y="2192"/>
                  </a:cubicBezTo>
                  <a:cubicBezTo>
                    <a:pt x="5757" y="2359"/>
                    <a:pt x="5614" y="2502"/>
                    <a:pt x="5447" y="2502"/>
                  </a:cubicBezTo>
                  <a:cubicBezTo>
                    <a:pt x="5162" y="2502"/>
                    <a:pt x="5019" y="2168"/>
                    <a:pt x="5209" y="1978"/>
                  </a:cubicBezTo>
                  <a:cubicBezTo>
                    <a:pt x="5273" y="1906"/>
                    <a:pt x="5355" y="1874"/>
                    <a:pt x="5436" y="1874"/>
                  </a:cubicBezTo>
                  <a:close/>
                  <a:moveTo>
                    <a:pt x="2894" y="1"/>
                  </a:moveTo>
                  <a:cubicBezTo>
                    <a:pt x="961" y="1"/>
                    <a:pt x="1" y="2342"/>
                    <a:pt x="1351" y="3716"/>
                  </a:cubicBezTo>
                  <a:lnTo>
                    <a:pt x="1351" y="4716"/>
                  </a:lnTo>
                  <a:cubicBezTo>
                    <a:pt x="1351" y="4835"/>
                    <a:pt x="1423" y="4954"/>
                    <a:pt x="1542" y="5002"/>
                  </a:cubicBezTo>
                  <a:cubicBezTo>
                    <a:pt x="1582" y="5018"/>
                    <a:pt x="1624" y="5026"/>
                    <a:pt x="1665" y="5026"/>
                  </a:cubicBezTo>
                  <a:cubicBezTo>
                    <a:pt x="1748" y="5026"/>
                    <a:pt x="1828" y="4994"/>
                    <a:pt x="1875" y="4931"/>
                  </a:cubicBezTo>
                  <a:lnTo>
                    <a:pt x="2471" y="4335"/>
                  </a:lnTo>
                  <a:cubicBezTo>
                    <a:pt x="2637" y="4383"/>
                    <a:pt x="2780" y="4383"/>
                    <a:pt x="2923" y="4383"/>
                  </a:cubicBezTo>
                  <a:lnTo>
                    <a:pt x="5447" y="4383"/>
                  </a:lnTo>
                  <a:cubicBezTo>
                    <a:pt x="6662" y="4383"/>
                    <a:pt x="7638" y="3406"/>
                    <a:pt x="7638" y="2192"/>
                  </a:cubicBezTo>
                  <a:cubicBezTo>
                    <a:pt x="7638" y="977"/>
                    <a:pt x="6662" y="1"/>
                    <a:pt x="5447" y="1"/>
                  </a:cubicBezTo>
                  <a:lnTo>
                    <a:pt x="2923" y="1"/>
                  </a:lnTo>
                  <a:cubicBezTo>
                    <a:pt x="2913" y="1"/>
                    <a:pt x="2903" y="1"/>
                    <a:pt x="289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103"/>
            <p:cNvSpPr/>
            <p:nvPr/>
          </p:nvSpPr>
          <p:spPr>
            <a:xfrm>
              <a:off x="4529475" y="3220950"/>
              <a:ext cx="157800" cy="267950"/>
            </a:xfrm>
            <a:custGeom>
              <a:avLst/>
              <a:gdLst/>
              <a:ahLst/>
              <a:cxnLst/>
              <a:rect l="l" t="t" r="r" b="b"/>
              <a:pathLst>
                <a:path w="6312" h="10718" extrusionOk="0">
                  <a:moveTo>
                    <a:pt x="3197" y="1262"/>
                  </a:moveTo>
                  <a:cubicBezTo>
                    <a:pt x="3465" y="1262"/>
                    <a:pt x="3614" y="1580"/>
                    <a:pt x="3430" y="1787"/>
                  </a:cubicBezTo>
                  <a:cubicBezTo>
                    <a:pt x="3359" y="1858"/>
                    <a:pt x="3274" y="1890"/>
                    <a:pt x="3193" y="1890"/>
                  </a:cubicBezTo>
                  <a:cubicBezTo>
                    <a:pt x="3031" y="1890"/>
                    <a:pt x="2882" y="1763"/>
                    <a:pt x="2882" y="1572"/>
                  </a:cubicBezTo>
                  <a:cubicBezTo>
                    <a:pt x="2882" y="1406"/>
                    <a:pt x="3001" y="1263"/>
                    <a:pt x="3168" y="1263"/>
                  </a:cubicBezTo>
                  <a:cubicBezTo>
                    <a:pt x="3178" y="1262"/>
                    <a:pt x="3187" y="1262"/>
                    <a:pt x="3197" y="1262"/>
                  </a:cubicBezTo>
                  <a:close/>
                  <a:moveTo>
                    <a:pt x="3544" y="8810"/>
                  </a:moveTo>
                  <a:cubicBezTo>
                    <a:pt x="3940" y="8810"/>
                    <a:pt x="3940" y="9433"/>
                    <a:pt x="3544" y="9433"/>
                  </a:cubicBezTo>
                  <a:cubicBezTo>
                    <a:pt x="3530" y="9433"/>
                    <a:pt x="3516" y="9433"/>
                    <a:pt x="3502" y="9431"/>
                  </a:cubicBezTo>
                  <a:lnTo>
                    <a:pt x="2882" y="9431"/>
                  </a:lnTo>
                  <a:cubicBezTo>
                    <a:pt x="2867" y="9433"/>
                    <a:pt x="2852" y="9433"/>
                    <a:pt x="2838" y="9433"/>
                  </a:cubicBezTo>
                  <a:cubicBezTo>
                    <a:pt x="2421" y="9433"/>
                    <a:pt x="2421" y="8810"/>
                    <a:pt x="2838" y="8810"/>
                  </a:cubicBezTo>
                  <a:cubicBezTo>
                    <a:pt x="2852" y="8810"/>
                    <a:pt x="2867" y="8810"/>
                    <a:pt x="2882" y="8812"/>
                  </a:cubicBezTo>
                  <a:lnTo>
                    <a:pt x="3502" y="8812"/>
                  </a:lnTo>
                  <a:cubicBezTo>
                    <a:pt x="3516" y="8810"/>
                    <a:pt x="3530" y="8810"/>
                    <a:pt x="3544" y="8810"/>
                  </a:cubicBezTo>
                  <a:close/>
                  <a:moveTo>
                    <a:pt x="953" y="1"/>
                  </a:moveTo>
                  <a:cubicBezTo>
                    <a:pt x="429" y="1"/>
                    <a:pt x="1" y="406"/>
                    <a:pt x="1" y="929"/>
                  </a:cubicBezTo>
                  <a:lnTo>
                    <a:pt x="1" y="9788"/>
                  </a:lnTo>
                  <a:cubicBezTo>
                    <a:pt x="25" y="10288"/>
                    <a:pt x="429" y="10693"/>
                    <a:pt x="953" y="10717"/>
                  </a:cubicBezTo>
                  <a:lnTo>
                    <a:pt x="5383" y="10717"/>
                  </a:lnTo>
                  <a:cubicBezTo>
                    <a:pt x="5883" y="10717"/>
                    <a:pt x="6312" y="10288"/>
                    <a:pt x="6312" y="9765"/>
                  </a:cubicBezTo>
                  <a:lnTo>
                    <a:pt x="6312" y="7550"/>
                  </a:lnTo>
                  <a:lnTo>
                    <a:pt x="5764" y="7550"/>
                  </a:lnTo>
                  <a:lnTo>
                    <a:pt x="5407" y="7907"/>
                  </a:lnTo>
                  <a:cubicBezTo>
                    <a:pt x="5227" y="8087"/>
                    <a:pt x="4981" y="8188"/>
                    <a:pt x="4728" y="8188"/>
                  </a:cubicBezTo>
                  <a:cubicBezTo>
                    <a:pt x="4612" y="8188"/>
                    <a:pt x="4495" y="8166"/>
                    <a:pt x="4383" y="8121"/>
                  </a:cubicBezTo>
                  <a:cubicBezTo>
                    <a:pt x="4025" y="7955"/>
                    <a:pt x="3787" y="7621"/>
                    <a:pt x="3811" y="7240"/>
                  </a:cubicBezTo>
                  <a:lnTo>
                    <a:pt x="3811" y="6502"/>
                  </a:lnTo>
                  <a:cubicBezTo>
                    <a:pt x="3406" y="6002"/>
                    <a:pt x="3168" y="5359"/>
                    <a:pt x="3168" y="4716"/>
                  </a:cubicBezTo>
                  <a:cubicBezTo>
                    <a:pt x="3168" y="3168"/>
                    <a:pt x="4430" y="1906"/>
                    <a:pt x="6002" y="1906"/>
                  </a:cubicBezTo>
                  <a:lnTo>
                    <a:pt x="6312" y="1906"/>
                  </a:lnTo>
                  <a:lnTo>
                    <a:pt x="6312" y="929"/>
                  </a:lnTo>
                  <a:cubicBezTo>
                    <a:pt x="6312" y="406"/>
                    <a:pt x="5883" y="1"/>
                    <a:pt x="53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3" name="Google Shape;9413;p103"/>
          <p:cNvGrpSpPr/>
          <p:nvPr/>
        </p:nvGrpSpPr>
        <p:grpSpPr>
          <a:xfrm>
            <a:off x="6284044" y="2887151"/>
            <a:ext cx="348008" cy="350055"/>
            <a:chOff x="5109375" y="3220350"/>
            <a:chExt cx="267925" cy="268550"/>
          </a:xfrm>
        </p:grpSpPr>
        <p:sp>
          <p:nvSpPr>
            <p:cNvPr id="9414" name="Google Shape;9414;p103"/>
            <p:cNvSpPr/>
            <p:nvPr/>
          </p:nvSpPr>
          <p:spPr>
            <a:xfrm>
              <a:off x="5109375" y="3220350"/>
              <a:ext cx="157775" cy="268550"/>
            </a:xfrm>
            <a:custGeom>
              <a:avLst/>
              <a:gdLst/>
              <a:ahLst/>
              <a:cxnLst/>
              <a:rect l="l" t="t" r="r" b="b"/>
              <a:pathLst>
                <a:path w="6311" h="10742" extrusionOk="0">
                  <a:moveTo>
                    <a:pt x="3167" y="953"/>
                  </a:moveTo>
                  <a:cubicBezTo>
                    <a:pt x="3334" y="953"/>
                    <a:pt x="3477" y="1096"/>
                    <a:pt x="3477" y="1287"/>
                  </a:cubicBezTo>
                  <a:cubicBezTo>
                    <a:pt x="3501" y="1513"/>
                    <a:pt x="3334" y="1626"/>
                    <a:pt x="3167" y="1626"/>
                  </a:cubicBezTo>
                  <a:cubicBezTo>
                    <a:pt x="3001" y="1626"/>
                    <a:pt x="2834" y="1513"/>
                    <a:pt x="2858" y="1287"/>
                  </a:cubicBezTo>
                  <a:cubicBezTo>
                    <a:pt x="2858" y="1096"/>
                    <a:pt x="2977" y="953"/>
                    <a:pt x="3167" y="953"/>
                  </a:cubicBezTo>
                  <a:close/>
                  <a:moveTo>
                    <a:pt x="3543" y="8834"/>
                  </a:moveTo>
                  <a:cubicBezTo>
                    <a:pt x="3939" y="8834"/>
                    <a:pt x="3939" y="9457"/>
                    <a:pt x="3543" y="9457"/>
                  </a:cubicBezTo>
                  <a:cubicBezTo>
                    <a:pt x="3530" y="9457"/>
                    <a:pt x="3515" y="9457"/>
                    <a:pt x="3501" y="9455"/>
                  </a:cubicBezTo>
                  <a:lnTo>
                    <a:pt x="2858" y="9455"/>
                  </a:lnTo>
                  <a:cubicBezTo>
                    <a:pt x="2843" y="9457"/>
                    <a:pt x="2829" y="9457"/>
                    <a:pt x="2815" y="9457"/>
                  </a:cubicBezTo>
                  <a:cubicBezTo>
                    <a:pt x="2420" y="9457"/>
                    <a:pt x="2420" y="8834"/>
                    <a:pt x="2815" y="8834"/>
                  </a:cubicBezTo>
                  <a:cubicBezTo>
                    <a:pt x="2829" y="8834"/>
                    <a:pt x="2843" y="8834"/>
                    <a:pt x="2858" y="8836"/>
                  </a:cubicBezTo>
                  <a:lnTo>
                    <a:pt x="3501" y="8836"/>
                  </a:lnTo>
                  <a:cubicBezTo>
                    <a:pt x="3515" y="8834"/>
                    <a:pt x="3530" y="8834"/>
                    <a:pt x="3543" y="8834"/>
                  </a:cubicBezTo>
                  <a:close/>
                  <a:moveTo>
                    <a:pt x="953" y="1"/>
                  </a:moveTo>
                  <a:cubicBezTo>
                    <a:pt x="429" y="1"/>
                    <a:pt x="0" y="430"/>
                    <a:pt x="0" y="953"/>
                  </a:cubicBezTo>
                  <a:lnTo>
                    <a:pt x="0" y="9789"/>
                  </a:lnTo>
                  <a:cubicBezTo>
                    <a:pt x="0" y="10312"/>
                    <a:pt x="429" y="10717"/>
                    <a:pt x="953" y="10741"/>
                  </a:cubicBezTo>
                  <a:lnTo>
                    <a:pt x="5358" y="10741"/>
                  </a:lnTo>
                  <a:cubicBezTo>
                    <a:pt x="5882" y="10741"/>
                    <a:pt x="6311" y="10312"/>
                    <a:pt x="6311" y="9789"/>
                  </a:cubicBezTo>
                  <a:lnTo>
                    <a:pt x="6311" y="8193"/>
                  </a:lnTo>
                  <a:lnTo>
                    <a:pt x="4096" y="8193"/>
                  </a:lnTo>
                  <a:cubicBezTo>
                    <a:pt x="3572" y="8193"/>
                    <a:pt x="3167" y="7788"/>
                    <a:pt x="3167" y="7264"/>
                  </a:cubicBezTo>
                  <a:lnTo>
                    <a:pt x="3167" y="2859"/>
                  </a:lnTo>
                  <a:cubicBezTo>
                    <a:pt x="3167" y="2335"/>
                    <a:pt x="3572" y="1906"/>
                    <a:pt x="4096" y="1906"/>
                  </a:cubicBezTo>
                  <a:lnTo>
                    <a:pt x="6311" y="1906"/>
                  </a:lnTo>
                  <a:lnTo>
                    <a:pt x="6311" y="953"/>
                  </a:lnTo>
                  <a:cubicBezTo>
                    <a:pt x="6311" y="430"/>
                    <a:pt x="5882" y="1"/>
                    <a:pt x="5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103"/>
            <p:cNvSpPr/>
            <p:nvPr/>
          </p:nvSpPr>
          <p:spPr>
            <a:xfrm>
              <a:off x="5204025" y="3284050"/>
              <a:ext cx="173275" cy="31600"/>
            </a:xfrm>
            <a:custGeom>
              <a:avLst/>
              <a:gdLst/>
              <a:ahLst/>
              <a:cxnLst/>
              <a:rect l="l" t="t" r="r" b="b"/>
              <a:pathLst>
                <a:path w="6931" h="1264" extrusionOk="0">
                  <a:moveTo>
                    <a:pt x="310" y="1"/>
                  </a:moveTo>
                  <a:cubicBezTo>
                    <a:pt x="144" y="1"/>
                    <a:pt x="1" y="144"/>
                    <a:pt x="1" y="311"/>
                  </a:cubicBezTo>
                  <a:lnTo>
                    <a:pt x="1" y="1263"/>
                  </a:lnTo>
                  <a:lnTo>
                    <a:pt x="6931" y="1263"/>
                  </a:lnTo>
                  <a:lnTo>
                    <a:pt x="6931" y="311"/>
                  </a:lnTo>
                  <a:cubicBezTo>
                    <a:pt x="6931" y="144"/>
                    <a:pt x="6812" y="1"/>
                    <a:pt x="66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103"/>
            <p:cNvSpPr/>
            <p:nvPr/>
          </p:nvSpPr>
          <p:spPr>
            <a:xfrm>
              <a:off x="5204025" y="3331100"/>
              <a:ext cx="173275" cy="78600"/>
            </a:xfrm>
            <a:custGeom>
              <a:avLst/>
              <a:gdLst/>
              <a:ahLst/>
              <a:cxnLst/>
              <a:rect l="l" t="t" r="r" b="b"/>
              <a:pathLst>
                <a:path w="6931" h="3144" extrusionOk="0">
                  <a:moveTo>
                    <a:pt x="5400" y="617"/>
                  </a:moveTo>
                  <a:cubicBezTo>
                    <a:pt x="5798" y="617"/>
                    <a:pt x="5798" y="1265"/>
                    <a:pt x="5400" y="1265"/>
                  </a:cubicBezTo>
                  <a:cubicBezTo>
                    <a:pt x="5387" y="1265"/>
                    <a:pt x="5373" y="1264"/>
                    <a:pt x="5359" y="1262"/>
                  </a:cubicBezTo>
                  <a:lnTo>
                    <a:pt x="4716" y="1262"/>
                  </a:lnTo>
                  <a:cubicBezTo>
                    <a:pt x="4335" y="1215"/>
                    <a:pt x="4335" y="667"/>
                    <a:pt x="4716" y="620"/>
                  </a:cubicBezTo>
                  <a:lnTo>
                    <a:pt x="5359" y="620"/>
                  </a:lnTo>
                  <a:cubicBezTo>
                    <a:pt x="5373" y="618"/>
                    <a:pt x="5387" y="617"/>
                    <a:pt x="5400" y="617"/>
                  </a:cubicBezTo>
                  <a:close/>
                  <a:moveTo>
                    <a:pt x="1" y="0"/>
                  </a:moveTo>
                  <a:lnTo>
                    <a:pt x="1" y="2834"/>
                  </a:lnTo>
                  <a:cubicBezTo>
                    <a:pt x="1" y="3001"/>
                    <a:pt x="144" y="3144"/>
                    <a:pt x="310" y="3144"/>
                  </a:cubicBezTo>
                  <a:lnTo>
                    <a:pt x="6621" y="3144"/>
                  </a:lnTo>
                  <a:cubicBezTo>
                    <a:pt x="6812" y="3144"/>
                    <a:pt x="6931" y="3001"/>
                    <a:pt x="6931" y="2834"/>
                  </a:cubicBezTo>
                  <a:lnTo>
                    <a:pt x="693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7" name="Google Shape;9417;p103"/>
          <p:cNvGrpSpPr/>
          <p:nvPr/>
        </p:nvGrpSpPr>
        <p:grpSpPr>
          <a:xfrm>
            <a:off x="7045751" y="2887901"/>
            <a:ext cx="327907" cy="349305"/>
            <a:chOff x="5695800" y="3220925"/>
            <a:chExt cx="252450" cy="267975"/>
          </a:xfrm>
        </p:grpSpPr>
        <p:sp>
          <p:nvSpPr>
            <p:cNvPr id="9418" name="Google Shape;9418;p103"/>
            <p:cNvSpPr/>
            <p:nvPr/>
          </p:nvSpPr>
          <p:spPr>
            <a:xfrm>
              <a:off x="5695800" y="3220925"/>
              <a:ext cx="157200" cy="267975"/>
            </a:xfrm>
            <a:custGeom>
              <a:avLst/>
              <a:gdLst/>
              <a:ahLst/>
              <a:cxnLst/>
              <a:rect l="l" t="t" r="r" b="b"/>
              <a:pathLst>
                <a:path w="6288" h="10719" extrusionOk="0">
                  <a:moveTo>
                    <a:pt x="3144" y="1264"/>
                  </a:moveTo>
                  <a:cubicBezTo>
                    <a:pt x="3430" y="1264"/>
                    <a:pt x="3573" y="1597"/>
                    <a:pt x="3358" y="1788"/>
                  </a:cubicBezTo>
                  <a:cubicBezTo>
                    <a:pt x="3295" y="1859"/>
                    <a:pt x="3215" y="1891"/>
                    <a:pt x="3138" y="1891"/>
                  </a:cubicBezTo>
                  <a:cubicBezTo>
                    <a:pt x="2982" y="1891"/>
                    <a:pt x="2834" y="1764"/>
                    <a:pt x="2834" y="1573"/>
                  </a:cubicBezTo>
                  <a:cubicBezTo>
                    <a:pt x="2834" y="1407"/>
                    <a:pt x="2977" y="1264"/>
                    <a:pt x="3144" y="1264"/>
                  </a:cubicBezTo>
                  <a:close/>
                  <a:moveTo>
                    <a:pt x="3520" y="8811"/>
                  </a:moveTo>
                  <a:cubicBezTo>
                    <a:pt x="3916" y="8811"/>
                    <a:pt x="3916" y="9434"/>
                    <a:pt x="3520" y="9434"/>
                  </a:cubicBezTo>
                  <a:cubicBezTo>
                    <a:pt x="3506" y="9434"/>
                    <a:pt x="3492" y="9434"/>
                    <a:pt x="3477" y="9432"/>
                  </a:cubicBezTo>
                  <a:lnTo>
                    <a:pt x="2834" y="9432"/>
                  </a:lnTo>
                  <a:cubicBezTo>
                    <a:pt x="2820" y="9434"/>
                    <a:pt x="2806" y="9434"/>
                    <a:pt x="2792" y="9434"/>
                  </a:cubicBezTo>
                  <a:cubicBezTo>
                    <a:pt x="2396" y="9434"/>
                    <a:pt x="2396" y="8811"/>
                    <a:pt x="2792" y="8811"/>
                  </a:cubicBezTo>
                  <a:cubicBezTo>
                    <a:pt x="2806" y="8811"/>
                    <a:pt x="2820" y="8811"/>
                    <a:pt x="2834" y="8813"/>
                  </a:cubicBezTo>
                  <a:lnTo>
                    <a:pt x="3477" y="8813"/>
                  </a:lnTo>
                  <a:cubicBezTo>
                    <a:pt x="3492" y="8811"/>
                    <a:pt x="3506" y="8811"/>
                    <a:pt x="3520" y="8811"/>
                  </a:cubicBezTo>
                  <a:close/>
                  <a:moveTo>
                    <a:pt x="911" y="1"/>
                  </a:moveTo>
                  <a:cubicBezTo>
                    <a:pt x="407" y="1"/>
                    <a:pt x="0" y="420"/>
                    <a:pt x="0" y="930"/>
                  </a:cubicBezTo>
                  <a:lnTo>
                    <a:pt x="0" y="9766"/>
                  </a:lnTo>
                  <a:cubicBezTo>
                    <a:pt x="0" y="10289"/>
                    <a:pt x="429" y="10718"/>
                    <a:pt x="953" y="10718"/>
                  </a:cubicBezTo>
                  <a:lnTo>
                    <a:pt x="5335" y="10718"/>
                  </a:lnTo>
                  <a:cubicBezTo>
                    <a:pt x="5859" y="10718"/>
                    <a:pt x="6287" y="10289"/>
                    <a:pt x="6287" y="9766"/>
                  </a:cubicBezTo>
                  <a:lnTo>
                    <a:pt x="6287" y="8789"/>
                  </a:lnTo>
                  <a:cubicBezTo>
                    <a:pt x="6168" y="8789"/>
                    <a:pt x="6073" y="8813"/>
                    <a:pt x="5978" y="8813"/>
                  </a:cubicBezTo>
                  <a:cubicBezTo>
                    <a:pt x="5949" y="8814"/>
                    <a:pt x="5920" y="8814"/>
                    <a:pt x="5891" y="8814"/>
                  </a:cubicBezTo>
                  <a:cubicBezTo>
                    <a:pt x="3977" y="8814"/>
                    <a:pt x="2406" y="7260"/>
                    <a:pt x="2406" y="5336"/>
                  </a:cubicBezTo>
                  <a:cubicBezTo>
                    <a:pt x="2406" y="3436"/>
                    <a:pt x="3977" y="1882"/>
                    <a:pt x="5891" y="1882"/>
                  </a:cubicBezTo>
                  <a:cubicBezTo>
                    <a:pt x="5920" y="1882"/>
                    <a:pt x="5949" y="1882"/>
                    <a:pt x="5978" y="1883"/>
                  </a:cubicBezTo>
                  <a:cubicBezTo>
                    <a:pt x="6073" y="1883"/>
                    <a:pt x="6192" y="1883"/>
                    <a:pt x="6287" y="1907"/>
                  </a:cubicBezTo>
                  <a:lnTo>
                    <a:pt x="6287" y="930"/>
                  </a:lnTo>
                  <a:cubicBezTo>
                    <a:pt x="6287" y="407"/>
                    <a:pt x="5859" y="2"/>
                    <a:pt x="5335" y="2"/>
                  </a:cubicBezTo>
                  <a:lnTo>
                    <a:pt x="953" y="2"/>
                  </a:lnTo>
                  <a:cubicBezTo>
                    <a:pt x="939" y="1"/>
                    <a:pt x="925" y="1"/>
                    <a:pt x="9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103"/>
            <p:cNvSpPr/>
            <p:nvPr/>
          </p:nvSpPr>
          <p:spPr>
            <a:xfrm>
              <a:off x="5754300" y="3282075"/>
              <a:ext cx="193950" cy="174525"/>
            </a:xfrm>
            <a:custGeom>
              <a:avLst/>
              <a:gdLst/>
              <a:ahLst/>
              <a:cxnLst/>
              <a:rect l="l" t="t" r="r" b="b"/>
              <a:pathLst>
                <a:path w="7758" h="6981" extrusionOk="0">
                  <a:moveTo>
                    <a:pt x="3565" y="1"/>
                  </a:moveTo>
                  <a:cubicBezTo>
                    <a:pt x="2565" y="1"/>
                    <a:pt x="1560" y="506"/>
                    <a:pt x="1018" y="1628"/>
                  </a:cubicBezTo>
                  <a:cubicBezTo>
                    <a:pt x="1" y="3718"/>
                    <a:pt x="1687" y="5752"/>
                    <a:pt x="3602" y="5752"/>
                  </a:cubicBezTo>
                  <a:cubicBezTo>
                    <a:pt x="4196" y="5752"/>
                    <a:pt x="4812" y="5556"/>
                    <a:pt x="5376" y="5105"/>
                  </a:cubicBezTo>
                  <a:lnTo>
                    <a:pt x="7162" y="6891"/>
                  </a:lnTo>
                  <a:cubicBezTo>
                    <a:pt x="7234" y="6950"/>
                    <a:pt x="7317" y="6980"/>
                    <a:pt x="7398" y="6980"/>
                  </a:cubicBezTo>
                  <a:cubicBezTo>
                    <a:pt x="7478" y="6980"/>
                    <a:pt x="7555" y="6950"/>
                    <a:pt x="7615" y="6891"/>
                  </a:cubicBezTo>
                  <a:cubicBezTo>
                    <a:pt x="7758" y="6772"/>
                    <a:pt x="7758" y="6558"/>
                    <a:pt x="7615" y="6438"/>
                  </a:cubicBezTo>
                  <a:lnTo>
                    <a:pt x="5829" y="4652"/>
                  </a:lnTo>
                  <a:cubicBezTo>
                    <a:pt x="6234" y="4152"/>
                    <a:pt x="6448" y="3533"/>
                    <a:pt x="6448" y="2890"/>
                  </a:cubicBezTo>
                  <a:cubicBezTo>
                    <a:pt x="6476" y="1080"/>
                    <a:pt x="5027" y="1"/>
                    <a:pt x="35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0" name="Google Shape;9420;p103"/>
          <p:cNvGrpSpPr/>
          <p:nvPr/>
        </p:nvGrpSpPr>
        <p:grpSpPr>
          <a:xfrm>
            <a:off x="7785800" y="3476953"/>
            <a:ext cx="348040" cy="286477"/>
            <a:chOff x="6265550" y="3672825"/>
            <a:chExt cx="267950" cy="219775"/>
          </a:xfrm>
        </p:grpSpPr>
        <p:sp>
          <p:nvSpPr>
            <p:cNvPr id="9421" name="Google Shape;9421;p103"/>
            <p:cNvSpPr/>
            <p:nvPr/>
          </p:nvSpPr>
          <p:spPr>
            <a:xfrm>
              <a:off x="6375700" y="3672825"/>
              <a:ext cx="47650" cy="47075"/>
            </a:xfrm>
            <a:custGeom>
              <a:avLst/>
              <a:gdLst/>
              <a:ahLst/>
              <a:cxnLst/>
              <a:rect l="l" t="t" r="r" b="b"/>
              <a:pathLst>
                <a:path w="1906" h="1883" extrusionOk="0">
                  <a:moveTo>
                    <a:pt x="953" y="1"/>
                  </a:moveTo>
                  <a:cubicBezTo>
                    <a:pt x="429" y="1"/>
                    <a:pt x="1" y="429"/>
                    <a:pt x="1" y="953"/>
                  </a:cubicBezTo>
                  <a:cubicBezTo>
                    <a:pt x="1" y="1453"/>
                    <a:pt x="429" y="1882"/>
                    <a:pt x="953" y="1882"/>
                  </a:cubicBezTo>
                  <a:cubicBezTo>
                    <a:pt x="1477" y="1882"/>
                    <a:pt x="1906" y="1453"/>
                    <a:pt x="1906" y="953"/>
                  </a:cubicBezTo>
                  <a:cubicBezTo>
                    <a:pt x="1906" y="429"/>
                    <a:pt x="1477" y="1"/>
                    <a:pt x="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103"/>
            <p:cNvSpPr/>
            <p:nvPr/>
          </p:nvSpPr>
          <p:spPr>
            <a:xfrm>
              <a:off x="6486450" y="3704375"/>
              <a:ext cx="47050" cy="47075"/>
            </a:xfrm>
            <a:custGeom>
              <a:avLst/>
              <a:gdLst/>
              <a:ahLst/>
              <a:cxnLst/>
              <a:rect l="l" t="t" r="r" b="b"/>
              <a:pathLst>
                <a:path w="1882" h="1883" extrusionOk="0">
                  <a:moveTo>
                    <a:pt x="953" y="1"/>
                  </a:moveTo>
                  <a:cubicBezTo>
                    <a:pt x="429" y="1"/>
                    <a:pt x="0" y="406"/>
                    <a:pt x="0" y="930"/>
                  </a:cubicBezTo>
                  <a:cubicBezTo>
                    <a:pt x="0" y="1454"/>
                    <a:pt x="429" y="1882"/>
                    <a:pt x="953" y="1882"/>
                  </a:cubicBezTo>
                  <a:cubicBezTo>
                    <a:pt x="1477" y="1882"/>
                    <a:pt x="1881" y="1454"/>
                    <a:pt x="1881" y="930"/>
                  </a:cubicBezTo>
                  <a:cubicBezTo>
                    <a:pt x="1881" y="406"/>
                    <a:pt x="1477" y="1"/>
                    <a:pt x="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103"/>
            <p:cNvSpPr/>
            <p:nvPr/>
          </p:nvSpPr>
          <p:spPr>
            <a:xfrm>
              <a:off x="6265550" y="3704375"/>
              <a:ext cx="47075" cy="47075"/>
            </a:xfrm>
            <a:custGeom>
              <a:avLst/>
              <a:gdLst/>
              <a:ahLst/>
              <a:cxnLst/>
              <a:rect l="l" t="t" r="r" b="b"/>
              <a:pathLst>
                <a:path w="1883" h="1883" extrusionOk="0">
                  <a:moveTo>
                    <a:pt x="930" y="1"/>
                  </a:moveTo>
                  <a:cubicBezTo>
                    <a:pt x="406" y="1"/>
                    <a:pt x="1" y="406"/>
                    <a:pt x="1" y="930"/>
                  </a:cubicBezTo>
                  <a:cubicBezTo>
                    <a:pt x="1" y="1454"/>
                    <a:pt x="406" y="1882"/>
                    <a:pt x="930" y="1882"/>
                  </a:cubicBezTo>
                  <a:cubicBezTo>
                    <a:pt x="1454" y="1882"/>
                    <a:pt x="1882" y="1454"/>
                    <a:pt x="1882" y="930"/>
                  </a:cubicBezTo>
                  <a:cubicBezTo>
                    <a:pt x="1882" y="406"/>
                    <a:pt x="1454" y="1"/>
                    <a:pt x="9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103"/>
            <p:cNvSpPr/>
            <p:nvPr/>
          </p:nvSpPr>
          <p:spPr>
            <a:xfrm>
              <a:off x="6391775" y="3813925"/>
              <a:ext cx="15500" cy="31575"/>
            </a:xfrm>
            <a:custGeom>
              <a:avLst/>
              <a:gdLst/>
              <a:ahLst/>
              <a:cxnLst/>
              <a:rect l="l" t="t" r="r" b="b"/>
              <a:pathLst>
                <a:path w="620" h="1263" extrusionOk="0">
                  <a:moveTo>
                    <a:pt x="310" y="1"/>
                  </a:moveTo>
                  <a:cubicBezTo>
                    <a:pt x="143" y="1"/>
                    <a:pt x="1" y="287"/>
                    <a:pt x="1" y="644"/>
                  </a:cubicBezTo>
                  <a:cubicBezTo>
                    <a:pt x="1" y="977"/>
                    <a:pt x="143" y="1263"/>
                    <a:pt x="310" y="1263"/>
                  </a:cubicBezTo>
                  <a:cubicBezTo>
                    <a:pt x="477" y="1263"/>
                    <a:pt x="620" y="977"/>
                    <a:pt x="620" y="644"/>
                  </a:cubicBezTo>
                  <a:cubicBezTo>
                    <a:pt x="620" y="287"/>
                    <a:pt x="477" y="1"/>
                    <a:pt x="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103"/>
            <p:cNvSpPr/>
            <p:nvPr/>
          </p:nvSpPr>
          <p:spPr>
            <a:xfrm>
              <a:off x="6293550" y="3730575"/>
              <a:ext cx="213150" cy="162025"/>
            </a:xfrm>
            <a:custGeom>
              <a:avLst/>
              <a:gdLst/>
              <a:ahLst/>
              <a:cxnLst/>
              <a:rect l="l" t="t" r="r" b="b"/>
              <a:pathLst>
                <a:path w="8526" h="6481" extrusionOk="0">
                  <a:moveTo>
                    <a:pt x="2358" y="3311"/>
                  </a:moveTo>
                  <a:cubicBezTo>
                    <a:pt x="2524" y="3311"/>
                    <a:pt x="2691" y="3430"/>
                    <a:pt x="2667" y="3668"/>
                  </a:cubicBezTo>
                  <a:lnTo>
                    <a:pt x="2667" y="4287"/>
                  </a:lnTo>
                  <a:cubicBezTo>
                    <a:pt x="2691" y="4514"/>
                    <a:pt x="2524" y="4627"/>
                    <a:pt x="2358" y="4627"/>
                  </a:cubicBezTo>
                  <a:cubicBezTo>
                    <a:pt x="2191" y="4627"/>
                    <a:pt x="2024" y="4514"/>
                    <a:pt x="2048" y="4287"/>
                  </a:cubicBezTo>
                  <a:lnTo>
                    <a:pt x="2048" y="3668"/>
                  </a:lnTo>
                  <a:cubicBezTo>
                    <a:pt x="2024" y="3430"/>
                    <a:pt x="2191" y="3311"/>
                    <a:pt x="2358" y="3311"/>
                  </a:cubicBezTo>
                  <a:close/>
                  <a:moveTo>
                    <a:pt x="6120" y="3311"/>
                  </a:moveTo>
                  <a:cubicBezTo>
                    <a:pt x="6287" y="3311"/>
                    <a:pt x="6454" y="3430"/>
                    <a:pt x="6430" y="3668"/>
                  </a:cubicBezTo>
                  <a:lnTo>
                    <a:pt x="6430" y="4287"/>
                  </a:lnTo>
                  <a:cubicBezTo>
                    <a:pt x="6454" y="4514"/>
                    <a:pt x="6287" y="4627"/>
                    <a:pt x="6120" y="4627"/>
                  </a:cubicBezTo>
                  <a:cubicBezTo>
                    <a:pt x="5954" y="4627"/>
                    <a:pt x="5787" y="4514"/>
                    <a:pt x="5811" y="4287"/>
                  </a:cubicBezTo>
                  <a:lnTo>
                    <a:pt x="5811" y="3668"/>
                  </a:lnTo>
                  <a:cubicBezTo>
                    <a:pt x="5787" y="3430"/>
                    <a:pt x="5954" y="3311"/>
                    <a:pt x="6120" y="3311"/>
                  </a:cubicBezTo>
                  <a:close/>
                  <a:moveTo>
                    <a:pt x="4239" y="2716"/>
                  </a:moveTo>
                  <a:cubicBezTo>
                    <a:pt x="4763" y="2716"/>
                    <a:pt x="5192" y="3263"/>
                    <a:pt x="5192" y="3978"/>
                  </a:cubicBezTo>
                  <a:cubicBezTo>
                    <a:pt x="5192" y="4668"/>
                    <a:pt x="4763" y="5240"/>
                    <a:pt x="4239" y="5240"/>
                  </a:cubicBezTo>
                  <a:cubicBezTo>
                    <a:pt x="3715" y="5240"/>
                    <a:pt x="3310" y="4668"/>
                    <a:pt x="3310" y="3978"/>
                  </a:cubicBezTo>
                  <a:cubicBezTo>
                    <a:pt x="3310" y="3263"/>
                    <a:pt x="3715" y="2716"/>
                    <a:pt x="4239" y="2716"/>
                  </a:cubicBezTo>
                  <a:close/>
                  <a:moveTo>
                    <a:pt x="3525" y="1"/>
                  </a:moveTo>
                  <a:cubicBezTo>
                    <a:pt x="3263" y="620"/>
                    <a:pt x="2929" y="1382"/>
                    <a:pt x="2572" y="1477"/>
                  </a:cubicBezTo>
                  <a:cubicBezTo>
                    <a:pt x="2545" y="1485"/>
                    <a:pt x="2516" y="1489"/>
                    <a:pt x="2486" y="1489"/>
                  </a:cubicBezTo>
                  <a:cubicBezTo>
                    <a:pt x="2143" y="1489"/>
                    <a:pt x="1607" y="1016"/>
                    <a:pt x="1191" y="644"/>
                  </a:cubicBezTo>
                  <a:cubicBezTo>
                    <a:pt x="953" y="1096"/>
                    <a:pt x="500" y="1382"/>
                    <a:pt x="0" y="1453"/>
                  </a:cubicBezTo>
                  <a:cubicBezTo>
                    <a:pt x="476" y="2858"/>
                    <a:pt x="738" y="4359"/>
                    <a:pt x="786" y="5859"/>
                  </a:cubicBezTo>
                  <a:lnTo>
                    <a:pt x="476" y="5859"/>
                  </a:lnTo>
                  <a:cubicBezTo>
                    <a:pt x="95" y="5907"/>
                    <a:pt x="95" y="6454"/>
                    <a:pt x="476" y="6478"/>
                  </a:cubicBezTo>
                  <a:lnTo>
                    <a:pt x="8049" y="6478"/>
                  </a:lnTo>
                  <a:cubicBezTo>
                    <a:pt x="8064" y="6480"/>
                    <a:pt x="8078" y="6481"/>
                    <a:pt x="8092" y="6481"/>
                  </a:cubicBezTo>
                  <a:cubicBezTo>
                    <a:pt x="8488" y="6481"/>
                    <a:pt x="8488" y="5857"/>
                    <a:pt x="8092" y="5857"/>
                  </a:cubicBezTo>
                  <a:cubicBezTo>
                    <a:pt x="8078" y="5857"/>
                    <a:pt x="8064" y="5858"/>
                    <a:pt x="8049" y="5859"/>
                  </a:cubicBezTo>
                  <a:lnTo>
                    <a:pt x="7764" y="5859"/>
                  </a:lnTo>
                  <a:cubicBezTo>
                    <a:pt x="7787" y="4359"/>
                    <a:pt x="8049" y="2882"/>
                    <a:pt x="8526" y="1453"/>
                  </a:cubicBezTo>
                  <a:cubicBezTo>
                    <a:pt x="8026" y="1382"/>
                    <a:pt x="7573" y="1096"/>
                    <a:pt x="7335" y="644"/>
                  </a:cubicBezTo>
                  <a:cubicBezTo>
                    <a:pt x="6919" y="1016"/>
                    <a:pt x="6382" y="1489"/>
                    <a:pt x="6021" y="1489"/>
                  </a:cubicBezTo>
                  <a:cubicBezTo>
                    <a:pt x="5989" y="1489"/>
                    <a:pt x="5959" y="1485"/>
                    <a:pt x="5930" y="1477"/>
                  </a:cubicBezTo>
                  <a:cubicBezTo>
                    <a:pt x="5597" y="1358"/>
                    <a:pt x="5263" y="620"/>
                    <a:pt x="5049" y="1"/>
                  </a:cubicBezTo>
                  <a:cubicBezTo>
                    <a:pt x="4811" y="132"/>
                    <a:pt x="4549" y="197"/>
                    <a:pt x="4287" y="197"/>
                  </a:cubicBezTo>
                  <a:cubicBezTo>
                    <a:pt x="4025" y="197"/>
                    <a:pt x="3763" y="132"/>
                    <a:pt x="3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26" name="Google Shape;9426;p103"/>
          <p:cNvSpPr/>
          <p:nvPr/>
        </p:nvSpPr>
        <p:spPr>
          <a:xfrm>
            <a:off x="7074175" y="3444725"/>
            <a:ext cx="267606" cy="350218"/>
          </a:xfrm>
          <a:custGeom>
            <a:avLst/>
            <a:gdLst/>
            <a:ahLst/>
            <a:cxnLst/>
            <a:rect l="l" t="t" r="r" b="b"/>
            <a:pathLst>
              <a:path w="8241" h="10747" extrusionOk="0">
                <a:moveTo>
                  <a:pt x="1632" y="0"/>
                </a:moveTo>
                <a:cubicBezTo>
                  <a:pt x="1459" y="0"/>
                  <a:pt x="1287" y="114"/>
                  <a:pt x="1310" y="340"/>
                </a:cubicBezTo>
                <a:lnTo>
                  <a:pt x="1310" y="10127"/>
                </a:lnTo>
                <a:lnTo>
                  <a:pt x="382" y="10127"/>
                </a:lnTo>
                <a:cubicBezTo>
                  <a:pt x="1" y="10151"/>
                  <a:pt x="1" y="10723"/>
                  <a:pt x="382" y="10747"/>
                </a:cubicBezTo>
                <a:lnTo>
                  <a:pt x="2882" y="10747"/>
                </a:lnTo>
                <a:cubicBezTo>
                  <a:pt x="3263" y="10723"/>
                  <a:pt x="3263" y="10151"/>
                  <a:pt x="2882" y="10127"/>
                </a:cubicBezTo>
                <a:lnTo>
                  <a:pt x="1929" y="10127"/>
                </a:lnTo>
                <a:lnTo>
                  <a:pt x="1929" y="6008"/>
                </a:lnTo>
                <a:cubicBezTo>
                  <a:pt x="2001" y="5960"/>
                  <a:pt x="1929" y="5698"/>
                  <a:pt x="2572" y="5698"/>
                </a:cubicBezTo>
                <a:cubicBezTo>
                  <a:pt x="2977" y="5698"/>
                  <a:pt x="3882" y="6031"/>
                  <a:pt x="4644" y="6293"/>
                </a:cubicBezTo>
                <a:cubicBezTo>
                  <a:pt x="5573" y="6627"/>
                  <a:pt x="6430" y="6960"/>
                  <a:pt x="6978" y="6960"/>
                </a:cubicBezTo>
                <a:cubicBezTo>
                  <a:pt x="7006" y="6962"/>
                  <a:pt x="7033" y="6963"/>
                  <a:pt x="7061" y="6963"/>
                </a:cubicBezTo>
                <a:cubicBezTo>
                  <a:pt x="7411" y="6963"/>
                  <a:pt x="7735" y="6824"/>
                  <a:pt x="7978" y="6603"/>
                </a:cubicBezTo>
                <a:cubicBezTo>
                  <a:pt x="8145" y="6436"/>
                  <a:pt x="8217" y="6222"/>
                  <a:pt x="8240" y="6008"/>
                </a:cubicBezTo>
                <a:lnTo>
                  <a:pt x="8240" y="1578"/>
                </a:lnTo>
                <a:cubicBezTo>
                  <a:pt x="8217" y="1411"/>
                  <a:pt x="8074" y="1292"/>
                  <a:pt x="7907" y="1292"/>
                </a:cubicBezTo>
                <a:cubicBezTo>
                  <a:pt x="7740" y="1292"/>
                  <a:pt x="7597" y="1411"/>
                  <a:pt x="7597" y="1602"/>
                </a:cubicBezTo>
                <a:cubicBezTo>
                  <a:pt x="7597" y="1650"/>
                  <a:pt x="7574" y="1912"/>
                  <a:pt x="6978" y="1912"/>
                </a:cubicBezTo>
                <a:cubicBezTo>
                  <a:pt x="6573" y="1912"/>
                  <a:pt x="5668" y="1578"/>
                  <a:pt x="4882" y="1292"/>
                </a:cubicBezTo>
                <a:cubicBezTo>
                  <a:pt x="3978" y="959"/>
                  <a:pt x="3096" y="649"/>
                  <a:pt x="2572" y="649"/>
                </a:cubicBezTo>
                <a:cubicBezTo>
                  <a:pt x="2358" y="649"/>
                  <a:pt x="2144" y="697"/>
                  <a:pt x="1953" y="768"/>
                </a:cubicBezTo>
                <a:lnTo>
                  <a:pt x="1953" y="340"/>
                </a:lnTo>
                <a:cubicBezTo>
                  <a:pt x="1977" y="114"/>
                  <a:pt x="1804" y="0"/>
                  <a:pt x="16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27" name="Google Shape;9427;p103"/>
          <p:cNvGrpSpPr/>
          <p:nvPr/>
        </p:nvGrpSpPr>
        <p:grpSpPr>
          <a:xfrm>
            <a:off x="6283265" y="3466883"/>
            <a:ext cx="350346" cy="307333"/>
            <a:chOff x="5108775" y="3665100"/>
            <a:chExt cx="269725" cy="235775"/>
          </a:xfrm>
        </p:grpSpPr>
        <p:sp>
          <p:nvSpPr>
            <p:cNvPr id="9428" name="Google Shape;9428;p103"/>
            <p:cNvSpPr/>
            <p:nvPr/>
          </p:nvSpPr>
          <p:spPr>
            <a:xfrm>
              <a:off x="5204025" y="3853225"/>
              <a:ext cx="47050" cy="47650"/>
            </a:xfrm>
            <a:custGeom>
              <a:avLst/>
              <a:gdLst/>
              <a:ahLst/>
              <a:cxnLst/>
              <a:rect l="l" t="t" r="r" b="b"/>
              <a:pathLst>
                <a:path w="1882" h="1906" extrusionOk="0">
                  <a:moveTo>
                    <a:pt x="953" y="1"/>
                  </a:moveTo>
                  <a:cubicBezTo>
                    <a:pt x="429" y="1"/>
                    <a:pt x="1" y="429"/>
                    <a:pt x="1" y="953"/>
                  </a:cubicBezTo>
                  <a:cubicBezTo>
                    <a:pt x="1" y="1477"/>
                    <a:pt x="429" y="1906"/>
                    <a:pt x="953" y="1906"/>
                  </a:cubicBezTo>
                  <a:cubicBezTo>
                    <a:pt x="1477" y="1906"/>
                    <a:pt x="1882" y="1477"/>
                    <a:pt x="1882" y="953"/>
                  </a:cubicBezTo>
                  <a:cubicBezTo>
                    <a:pt x="1882" y="429"/>
                    <a:pt x="1477" y="1"/>
                    <a:pt x="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103"/>
            <p:cNvSpPr/>
            <p:nvPr/>
          </p:nvSpPr>
          <p:spPr>
            <a:xfrm>
              <a:off x="5283200" y="3853225"/>
              <a:ext cx="47075" cy="47650"/>
            </a:xfrm>
            <a:custGeom>
              <a:avLst/>
              <a:gdLst/>
              <a:ahLst/>
              <a:cxnLst/>
              <a:rect l="l" t="t" r="r" b="b"/>
              <a:pathLst>
                <a:path w="1883" h="1906" extrusionOk="0">
                  <a:moveTo>
                    <a:pt x="954" y="1"/>
                  </a:moveTo>
                  <a:cubicBezTo>
                    <a:pt x="430" y="1"/>
                    <a:pt x="1" y="429"/>
                    <a:pt x="1" y="953"/>
                  </a:cubicBezTo>
                  <a:cubicBezTo>
                    <a:pt x="1" y="1477"/>
                    <a:pt x="430" y="1906"/>
                    <a:pt x="954" y="1906"/>
                  </a:cubicBezTo>
                  <a:cubicBezTo>
                    <a:pt x="1477" y="1906"/>
                    <a:pt x="1882" y="1477"/>
                    <a:pt x="1882" y="953"/>
                  </a:cubicBezTo>
                  <a:cubicBezTo>
                    <a:pt x="1882" y="429"/>
                    <a:pt x="1477" y="1"/>
                    <a:pt x="9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103"/>
            <p:cNvSpPr/>
            <p:nvPr/>
          </p:nvSpPr>
          <p:spPr>
            <a:xfrm>
              <a:off x="5108775" y="3665100"/>
              <a:ext cx="269725" cy="188150"/>
            </a:xfrm>
            <a:custGeom>
              <a:avLst/>
              <a:gdLst/>
              <a:ahLst/>
              <a:cxnLst/>
              <a:rect l="l" t="t" r="r" b="b"/>
              <a:pathLst>
                <a:path w="10789" h="7526" extrusionOk="0">
                  <a:moveTo>
                    <a:pt x="358" y="0"/>
                  </a:moveTo>
                  <a:cubicBezTo>
                    <a:pt x="191" y="0"/>
                    <a:pt x="48" y="119"/>
                    <a:pt x="24" y="262"/>
                  </a:cubicBezTo>
                  <a:cubicBezTo>
                    <a:pt x="0" y="453"/>
                    <a:pt x="143" y="619"/>
                    <a:pt x="334" y="619"/>
                  </a:cubicBezTo>
                  <a:lnTo>
                    <a:pt x="1644" y="619"/>
                  </a:lnTo>
                  <a:lnTo>
                    <a:pt x="3168" y="5930"/>
                  </a:lnTo>
                  <a:lnTo>
                    <a:pt x="3049" y="6168"/>
                  </a:lnTo>
                  <a:cubicBezTo>
                    <a:pt x="2739" y="6787"/>
                    <a:pt x="3191" y="7526"/>
                    <a:pt x="3882" y="7526"/>
                  </a:cubicBezTo>
                  <a:lnTo>
                    <a:pt x="9169" y="7526"/>
                  </a:lnTo>
                  <a:cubicBezTo>
                    <a:pt x="9336" y="7526"/>
                    <a:pt x="9455" y="7406"/>
                    <a:pt x="9478" y="7264"/>
                  </a:cubicBezTo>
                  <a:cubicBezTo>
                    <a:pt x="9502" y="7073"/>
                    <a:pt x="9359" y="6906"/>
                    <a:pt x="9169" y="6906"/>
                  </a:cubicBezTo>
                  <a:lnTo>
                    <a:pt x="3882" y="6906"/>
                  </a:lnTo>
                  <a:cubicBezTo>
                    <a:pt x="3644" y="6906"/>
                    <a:pt x="3501" y="6668"/>
                    <a:pt x="3596" y="6454"/>
                  </a:cubicBezTo>
                  <a:lnTo>
                    <a:pt x="3692" y="6287"/>
                  </a:lnTo>
                  <a:lnTo>
                    <a:pt x="9169" y="6287"/>
                  </a:lnTo>
                  <a:cubicBezTo>
                    <a:pt x="9312" y="6287"/>
                    <a:pt x="9431" y="6192"/>
                    <a:pt x="9478" y="6049"/>
                  </a:cubicBezTo>
                  <a:lnTo>
                    <a:pt x="10741" y="1643"/>
                  </a:lnTo>
                  <a:cubicBezTo>
                    <a:pt x="10788" y="1453"/>
                    <a:pt x="10645" y="1262"/>
                    <a:pt x="10431" y="1262"/>
                  </a:cubicBezTo>
                  <a:lnTo>
                    <a:pt x="2477" y="1262"/>
                  </a:lnTo>
                  <a:lnTo>
                    <a:pt x="2191" y="215"/>
                  </a:lnTo>
                  <a:cubicBezTo>
                    <a:pt x="2144" y="95"/>
                    <a:pt x="2025" y="0"/>
                    <a:pt x="18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1" name="Google Shape;9431;p103"/>
          <p:cNvGrpSpPr/>
          <p:nvPr/>
        </p:nvGrpSpPr>
        <p:grpSpPr>
          <a:xfrm>
            <a:off x="5531591" y="3446092"/>
            <a:ext cx="371745" cy="349077"/>
            <a:chOff x="4530075" y="3649150"/>
            <a:chExt cx="286200" cy="267800"/>
          </a:xfrm>
        </p:grpSpPr>
        <p:sp>
          <p:nvSpPr>
            <p:cNvPr id="9432" name="Google Shape;9432;p103"/>
            <p:cNvSpPr/>
            <p:nvPr/>
          </p:nvSpPr>
          <p:spPr>
            <a:xfrm>
              <a:off x="4620575" y="3766900"/>
              <a:ext cx="86350" cy="150050"/>
            </a:xfrm>
            <a:custGeom>
              <a:avLst/>
              <a:gdLst/>
              <a:ahLst/>
              <a:cxnLst/>
              <a:rect l="l" t="t" r="r" b="b"/>
              <a:pathLst>
                <a:path w="3454" h="6002" extrusionOk="0">
                  <a:moveTo>
                    <a:pt x="1727" y="0"/>
                  </a:moveTo>
                  <a:cubicBezTo>
                    <a:pt x="1626" y="0"/>
                    <a:pt x="1525" y="48"/>
                    <a:pt x="1453" y="143"/>
                  </a:cubicBezTo>
                  <a:lnTo>
                    <a:pt x="120" y="2358"/>
                  </a:lnTo>
                  <a:cubicBezTo>
                    <a:pt x="0" y="2572"/>
                    <a:pt x="143" y="2834"/>
                    <a:pt x="405" y="2834"/>
                  </a:cubicBezTo>
                  <a:lnTo>
                    <a:pt x="1096" y="2834"/>
                  </a:lnTo>
                  <a:lnTo>
                    <a:pt x="1096" y="5692"/>
                  </a:lnTo>
                  <a:cubicBezTo>
                    <a:pt x="1096" y="5859"/>
                    <a:pt x="1239" y="6002"/>
                    <a:pt x="1405" y="6002"/>
                  </a:cubicBezTo>
                  <a:lnTo>
                    <a:pt x="2048" y="6002"/>
                  </a:lnTo>
                  <a:cubicBezTo>
                    <a:pt x="2215" y="6002"/>
                    <a:pt x="2358" y="5859"/>
                    <a:pt x="2358" y="5692"/>
                  </a:cubicBezTo>
                  <a:lnTo>
                    <a:pt x="2358" y="2834"/>
                  </a:lnTo>
                  <a:lnTo>
                    <a:pt x="3049" y="2834"/>
                  </a:lnTo>
                  <a:cubicBezTo>
                    <a:pt x="3311" y="2834"/>
                    <a:pt x="3454" y="2572"/>
                    <a:pt x="3334" y="2358"/>
                  </a:cubicBezTo>
                  <a:lnTo>
                    <a:pt x="2001" y="143"/>
                  </a:lnTo>
                  <a:cubicBezTo>
                    <a:pt x="1929" y="48"/>
                    <a:pt x="1828" y="0"/>
                    <a:pt x="172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103"/>
            <p:cNvSpPr/>
            <p:nvPr/>
          </p:nvSpPr>
          <p:spPr>
            <a:xfrm>
              <a:off x="4530075" y="3649150"/>
              <a:ext cx="286200" cy="157075"/>
            </a:xfrm>
            <a:custGeom>
              <a:avLst/>
              <a:gdLst/>
              <a:ahLst/>
              <a:cxnLst/>
              <a:rect l="l" t="t" r="r" b="b"/>
              <a:pathLst>
                <a:path w="11448" h="6283" extrusionOk="0">
                  <a:moveTo>
                    <a:pt x="6893" y="0"/>
                  </a:moveTo>
                  <a:cubicBezTo>
                    <a:pt x="6136" y="0"/>
                    <a:pt x="5372" y="338"/>
                    <a:pt x="4859" y="1091"/>
                  </a:cubicBezTo>
                  <a:cubicBezTo>
                    <a:pt x="4454" y="781"/>
                    <a:pt x="3978" y="614"/>
                    <a:pt x="3478" y="614"/>
                  </a:cubicBezTo>
                  <a:cubicBezTo>
                    <a:pt x="2334" y="614"/>
                    <a:pt x="1382" y="1496"/>
                    <a:pt x="1263" y="2615"/>
                  </a:cubicBezTo>
                  <a:cubicBezTo>
                    <a:pt x="501" y="2877"/>
                    <a:pt x="1" y="3591"/>
                    <a:pt x="1" y="4401"/>
                  </a:cubicBezTo>
                  <a:cubicBezTo>
                    <a:pt x="1" y="5449"/>
                    <a:pt x="834" y="6282"/>
                    <a:pt x="1882" y="6282"/>
                  </a:cubicBezTo>
                  <a:lnTo>
                    <a:pt x="3501" y="6282"/>
                  </a:lnTo>
                  <a:lnTo>
                    <a:pt x="4549" y="4520"/>
                  </a:lnTo>
                  <a:cubicBezTo>
                    <a:pt x="4740" y="4222"/>
                    <a:pt x="5049" y="4073"/>
                    <a:pt x="5359" y="4073"/>
                  </a:cubicBezTo>
                  <a:cubicBezTo>
                    <a:pt x="5668" y="4073"/>
                    <a:pt x="5978" y="4222"/>
                    <a:pt x="6169" y="4520"/>
                  </a:cubicBezTo>
                  <a:lnTo>
                    <a:pt x="7240" y="6282"/>
                  </a:lnTo>
                  <a:lnTo>
                    <a:pt x="8812" y="6282"/>
                  </a:lnTo>
                  <a:cubicBezTo>
                    <a:pt x="8821" y="6282"/>
                    <a:pt x="8829" y="6282"/>
                    <a:pt x="8838" y="6282"/>
                  </a:cubicBezTo>
                  <a:cubicBezTo>
                    <a:pt x="10959" y="6282"/>
                    <a:pt x="11447" y="3326"/>
                    <a:pt x="9455" y="2639"/>
                  </a:cubicBezTo>
                  <a:lnTo>
                    <a:pt x="9431" y="2639"/>
                  </a:lnTo>
                  <a:lnTo>
                    <a:pt x="9431" y="2520"/>
                  </a:lnTo>
                  <a:cubicBezTo>
                    <a:pt x="9431" y="964"/>
                    <a:pt x="8172" y="0"/>
                    <a:pt x="68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4" name="Google Shape;9434;p103"/>
          <p:cNvGrpSpPr/>
          <p:nvPr/>
        </p:nvGrpSpPr>
        <p:grpSpPr>
          <a:xfrm>
            <a:off x="4778392" y="3444756"/>
            <a:ext cx="351125" cy="350413"/>
            <a:chOff x="3950200" y="3648125"/>
            <a:chExt cx="270325" cy="268825"/>
          </a:xfrm>
        </p:grpSpPr>
        <p:sp>
          <p:nvSpPr>
            <p:cNvPr id="9435" name="Google Shape;9435;p103"/>
            <p:cNvSpPr/>
            <p:nvPr/>
          </p:nvSpPr>
          <p:spPr>
            <a:xfrm>
              <a:off x="3950200" y="3885375"/>
              <a:ext cx="270325" cy="31575"/>
            </a:xfrm>
            <a:custGeom>
              <a:avLst/>
              <a:gdLst/>
              <a:ahLst/>
              <a:cxnLst/>
              <a:rect l="l" t="t" r="r" b="b"/>
              <a:pathLst>
                <a:path w="10813" h="1263" extrusionOk="0">
                  <a:moveTo>
                    <a:pt x="715" y="0"/>
                  </a:moveTo>
                  <a:cubicBezTo>
                    <a:pt x="643" y="0"/>
                    <a:pt x="548" y="48"/>
                    <a:pt x="477" y="120"/>
                  </a:cubicBezTo>
                  <a:cubicBezTo>
                    <a:pt x="310" y="334"/>
                    <a:pt x="143" y="572"/>
                    <a:pt x="48" y="834"/>
                  </a:cubicBezTo>
                  <a:cubicBezTo>
                    <a:pt x="0" y="929"/>
                    <a:pt x="24" y="1048"/>
                    <a:pt x="72" y="1120"/>
                  </a:cubicBezTo>
                  <a:cubicBezTo>
                    <a:pt x="143" y="1215"/>
                    <a:pt x="238" y="1263"/>
                    <a:pt x="334" y="1263"/>
                  </a:cubicBezTo>
                  <a:lnTo>
                    <a:pt x="10431" y="1263"/>
                  </a:lnTo>
                  <a:cubicBezTo>
                    <a:pt x="10645" y="1263"/>
                    <a:pt x="10812" y="1048"/>
                    <a:pt x="10741" y="834"/>
                  </a:cubicBezTo>
                  <a:cubicBezTo>
                    <a:pt x="10622" y="572"/>
                    <a:pt x="10479" y="334"/>
                    <a:pt x="10288" y="120"/>
                  </a:cubicBezTo>
                  <a:cubicBezTo>
                    <a:pt x="10217" y="48"/>
                    <a:pt x="10145" y="0"/>
                    <a:pt x="1005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103"/>
            <p:cNvSpPr/>
            <p:nvPr/>
          </p:nvSpPr>
          <p:spPr>
            <a:xfrm>
              <a:off x="3982350" y="3774650"/>
              <a:ext cx="47650" cy="95275"/>
            </a:xfrm>
            <a:custGeom>
              <a:avLst/>
              <a:gdLst/>
              <a:ahLst/>
              <a:cxnLst/>
              <a:rect l="l" t="t" r="r" b="b"/>
              <a:pathLst>
                <a:path w="1906" h="3811" extrusionOk="0">
                  <a:moveTo>
                    <a:pt x="0" y="0"/>
                  </a:moveTo>
                  <a:lnTo>
                    <a:pt x="0" y="3810"/>
                  </a:lnTo>
                  <a:lnTo>
                    <a:pt x="1905" y="3810"/>
                  </a:lnTo>
                  <a:lnTo>
                    <a:pt x="190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103"/>
            <p:cNvSpPr/>
            <p:nvPr/>
          </p:nvSpPr>
          <p:spPr>
            <a:xfrm>
              <a:off x="4061525" y="3774650"/>
              <a:ext cx="47050" cy="95275"/>
            </a:xfrm>
            <a:custGeom>
              <a:avLst/>
              <a:gdLst/>
              <a:ahLst/>
              <a:cxnLst/>
              <a:rect l="l" t="t" r="r" b="b"/>
              <a:pathLst>
                <a:path w="1882" h="3811" extrusionOk="0">
                  <a:moveTo>
                    <a:pt x="1" y="0"/>
                  </a:moveTo>
                  <a:lnTo>
                    <a:pt x="1" y="3810"/>
                  </a:lnTo>
                  <a:lnTo>
                    <a:pt x="1882" y="3810"/>
                  </a:lnTo>
                  <a:lnTo>
                    <a:pt x="188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103"/>
            <p:cNvSpPr/>
            <p:nvPr/>
          </p:nvSpPr>
          <p:spPr>
            <a:xfrm>
              <a:off x="4140125" y="3774650"/>
              <a:ext cx="47050" cy="95275"/>
            </a:xfrm>
            <a:custGeom>
              <a:avLst/>
              <a:gdLst/>
              <a:ahLst/>
              <a:cxnLst/>
              <a:rect l="l" t="t" r="r" b="b"/>
              <a:pathLst>
                <a:path w="1882" h="3811" extrusionOk="0">
                  <a:moveTo>
                    <a:pt x="0" y="0"/>
                  </a:moveTo>
                  <a:lnTo>
                    <a:pt x="0" y="3810"/>
                  </a:lnTo>
                  <a:lnTo>
                    <a:pt x="1881" y="3810"/>
                  </a:lnTo>
                  <a:lnTo>
                    <a:pt x="188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103"/>
            <p:cNvSpPr/>
            <p:nvPr/>
          </p:nvSpPr>
          <p:spPr>
            <a:xfrm>
              <a:off x="3951375" y="3727600"/>
              <a:ext cx="267950" cy="31575"/>
            </a:xfrm>
            <a:custGeom>
              <a:avLst/>
              <a:gdLst/>
              <a:ahLst/>
              <a:cxnLst/>
              <a:rect l="l" t="t" r="r" b="b"/>
              <a:pathLst>
                <a:path w="10718" h="1263" extrusionOk="0">
                  <a:moveTo>
                    <a:pt x="1" y="1"/>
                  </a:moveTo>
                  <a:cubicBezTo>
                    <a:pt x="120" y="453"/>
                    <a:pt x="358" y="834"/>
                    <a:pt x="668" y="1168"/>
                  </a:cubicBezTo>
                  <a:lnTo>
                    <a:pt x="644" y="1168"/>
                  </a:lnTo>
                  <a:cubicBezTo>
                    <a:pt x="715" y="1239"/>
                    <a:pt x="787" y="1263"/>
                    <a:pt x="882" y="1263"/>
                  </a:cubicBezTo>
                  <a:lnTo>
                    <a:pt x="9813" y="1263"/>
                  </a:lnTo>
                  <a:cubicBezTo>
                    <a:pt x="9884" y="1263"/>
                    <a:pt x="9979" y="1239"/>
                    <a:pt x="10027" y="1168"/>
                  </a:cubicBezTo>
                  <a:cubicBezTo>
                    <a:pt x="10360" y="858"/>
                    <a:pt x="10575" y="453"/>
                    <a:pt x="107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103"/>
            <p:cNvSpPr/>
            <p:nvPr/>
          </p:nvSpPr>
          <p:spPr>
            <a:xfrm>
              <a:off x="3955550" y="3648125"/>
              <a:ext cx="258425" cy="64025"/>
            </a:xfrm>
            <a:custGeom>
              <a:avLst/>
              <a:gdLst/>
              <a:ahLst/>
              <a:cxnLst/>
              <a:rect l="l" t="t" r="r" b="b"/>
              <a:pathLst>
                <a:path w="10337" h="2561" extrusionOk="0">
                  <a:moveTo>
                    <a:pt x="5168" y="0"/>
                  </a:moveTo>
                  <a:cubicBezTo>
                    <a:pt x="5121" y="0"/>
                    <a:pt x="5073" y="12"/>
                    <a:pt x="5026" y="36"/>
                  </a:cubicBezTo>
                  <a:lnTo>
                    <a:pt x="1" y="2561"/>
                  </a:lnTo>
                  <a:lnTo>
                    <a:pt x="10336" y="2561"/>
                  </a:lnTo>
                  <a:lnTo>
                    <a:pt x="5311" y="36"/>
                  </a:lnTo>
                  <a:cubicBezTo>
                    <a:pt x="5264" y="12"/>
                    <a:pt x="5216" y="0"/>
                    <a:pt x="5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1" name="Google Shape;9441;p103"/>
          <p:cNvGrpSpPr/>
          <p:nvPr/>
        </p:nvGrpSpPr>
        <p:grpSpPr>
          <a:xfrm>
            <a:off x="4077765" y="3445147"/>
            <a:ext cx="245167" cy="350022"/>
            <a:chOff x="3410800" y="3648425"/>
            <a:chExt cx="188750" cy="268525"/>
          </a:xfrm>
        </p:grpSpPr>
        <p:sp>
          <p:nvSpPr>
            <p:cNvPr id="9442" name="Google Shape;9442;p103"/>
            <p:cNvSpPr/>
            <p:nvPr/>
          </p:nvSpPr>
          <p:spPr>
            <a:xfrm>
              <a:off x="3410800" y="3648425"/>
              <a:ext cx="188750" cy="268525"/>
            </a:xfrm>
            <a:custGeom>
              <a:avLst/>
              <a:gdLst/>
              <a:ahLst/>
              <a:cxnLst/>
              <a:rect l="l" t="t" r="r" b="b"/>
              <a:pathLst>
                <a:path w="7550" h="10741" extrusionOk="0">
                  <a:moveTo>
                    <a:pt x="3763" y="1906"/>
                  </a:moveTo>
                  <a:cubicBezTo>
                    <a:pt x="4811" y="1906"/>
                    <a:pt x="5644" y="2739"/>
                    <a:pt x="5644" y="3787"/>
                  </a:cubicBezTo>
                  <a:cubicBezTo>
                    <a:pt x="5644" y="4917"/>
                    <a:pt x="4714" y="5675"/>
                    <a:pt x="3744" y="5675"/>
                  </a:cubicBezTo>
                  <a:cubicBezTo>
                    <a:pt x="3283" y="5675"/>
                    <a:pt x="2813" y="5504"/>
                    <a:pt x="2429" y="5120"/>
                  </a:cubicBezTo>
                  <a:cubicBezTo>
                    <a:pt x="1239" y="3930"/>
                    <a:pt x="2096" y="1906"/>
                    <a:pt x="3763" y="1906"/>
                  </a:cubicBezTo>
                  <a:close/>
                  <a:moveTo>
                    <a:pt x="3763" y="0"/>
                  </a:moveTo>
                  <a:cubicBezTo>
                    <a:pt x="1691" y="0"/>
                    <a:pt x="0" y="1691"/>
                    <a:pt x="0" y="3787"/>
                  </a:cubicBezTo>
                  <a:cubicBezTo>
                    <a:pt x="0" y="5644"/>
                    <a:pt x="1429" y="7669"/>
                    <a:pt x="2668" y="9407"/>
                  </a:cubicBezTo>
                  <a:cubicBezTo>
                    <a:pt x="2977" y="9836"/>
                    <a:pt x="3263" y="10217"/>
                    <a:pt x="3501" y="10598"/>
                  </a:cubicBezTo>
                  <a:cubicBezTo>
                    <a:pt x="3573" y="10693"/>
                    <a:pt x="3674" y="10741"/>
                    <a:pt x="3772" y="10741"/>
                  </a:cubicBezTo>
                  <a:cubicBezTo>
                    <a:pt x="3870" y="10741"/>
                    <a:pt x="3966" y="10693"/>
                    <a:pt x="4025" y="10598"/>
                  </a:cubicBezTo>
                  <a:cubicBezTo>
                    <a:pt x="4287" y="10241"/>
                    <a:pt x="4573" y="9836"/>
                    <a:pt x="4859" y="9407"/>
                  </a:cubicBezTo>
                  <a:cubicBezTo>
                    <a:pt x="6121" y="7669"/>
                    <a:pt x="7550" y="5644"/>
                    <a:pt x="7550" y="3787"/>
                  </a:cubicBezTo>
                  <a:cubicBezTo>
                    <a:pt x="7550" y="1691"/>
                    <a:pt x="5859" y="0"/>
                    <a:pt x="3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103"/>
            <p:cNvSpPr/>
            <p:nvPr/>
          </p:nvSpPr>
          <p:spPr>
            <a:xfrm>
              <a:off x="3473900" y="3711525"/>
              <a:ext cx="62550" cy="62550"/>
            </a:xfrm>
            <a:custGeom>
              <a:avLst/>
              <a:gdLst/>
              <a:ahLst/>
              <a:cxnLst/>
              <a:rect l="l" t="t" r="r" b="b"/>
              <a:pathLst>
                <a:path w="2502" h="2502" extrusionOk="0">
                  <a:moveTo>
                    <a:pt x="1239" y="1"/>
                  </a:moveTo>
                  <a:cubicBezTo>
                    <a:pt x="548" y="1"/>
                    <a:pt x="1" y="572"/>
                    <a:pt x="1" y="1263"/>
                  </a:cubicBezTo>
                  <a:cubicBezTo>
                    <a:pt x="1" y="1953"/>
                    <a:pt x="548" y="2501"/>
                    <a:pt x="1239" y="2501"/>
                  </a:cubicBezTo>
                  <a:cubicBezTo>
                    <a:pt x="1930" y="2501"/>
                    <a:pt x="2501" y="1953"/>
                    <a:pt x="2501" y="1263"/>
                  </a:cubicBezTo>
                  <a:cubicBezTo>
                    <a:pt x="2501" y="572"/>
                    <a:pt x="1930" y="1"/>
                    <a:pt x="1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4" name="Google Shape;9444;p103"/>
          <p:cNvGrpSpPr/>
          <p:nvPr/>
        </p:nvGrpSpPr>
        <p:grpSpPr>
          <a:xfrm>
            <a:off x="3275045" y="3445147"/>
            <a:ext cx="348040" cy="350022"/>
            <a:chOff x="2792800" y="3648425"/>
            <a:chExt cx="267950" cy="268525"/>
          </a:xfrm>
        </p:grpSpPr>
        <p:sp>
          <p:nvSpPr>
            <p:cNvPr id="9445" name="Google Shape;9445;p103"/>
            <p:cNvSpPr/>
            <p:nvPr/>
          </p:nvSpPr>
          <p:spPr>
            <a:xfrm>
              <a:off x="2792800" y="3648425"/>
              <a:ext cx="126250" cy="126250"/>
            </a:xfrm>
            <a:custGeom>
              <a:avLst/>
              <a:gdLst/>
              <a:ahLst/>
              <a:cxnLst/>
              <a:rect l="l" t="t" r="r" b="b"/>
              <a:pathLst>
                <a:path w="5050" h="5050" extrusionOk="0">
                  <a:moveTo>
                    <a:pt x="2534" y="1310"/>
                  </a:moveTo>
                  <a:cubicBezTo>
                    <a:pt x="2680" y="1310"/>
                    <a:pt x="2823" y="1405"/>
                    <a:pt x="2835" y="1596"/>
                  </a:cubicBezTo>
                  <a:lnTo>
                    <a:pt x="2835" y="2239"/>
                  </a:lnTo>
                  <a:lnTo>
                    <a:pt x="3478" y="2239"/>
                  </a:lnTo>
                  <a:cubicBezTo>
                    <a:pt x="3492" y="2237"/>
                    <a:pt x="3507" y="2237"/>
                    <a:pt x="3520" y="2237"/>
                  </a:cubicBezTo>
                  <a:cubicBezTo>
                    <a:pt x="3916" y="2237"/>
                    <a:pt x="3916" y="2860"/>
                    <a:pt x="3520" y="2860"/>
                  </a:cubicBezTo>
                  <a:cubicBezTo>
                    <a:pt x="3507" y="2860"/>
                    <a:pt x="3492" y="2860"/>
                    <a:pt x="3478" y="2858"/>
                  </a:cubicBezTo>
                  <a:lnTo>
                    <a:pt x="2835" y="2858"/>
                  </a:lnTo>
                  <a:lnTo>
                    <a:pt x="2835" y="3501"/>
                  </a:lnTo>
                  <a:cubicBezTo>
                    <a:pt x="2823" y="3692"/>
                    <a:pt x="2680" y="3787"/>
                    <a:pt x="2534" y="3787"/>
                  </a:cubicBezTo>
                  <a:cubicBezTo>
                    <a:pt x="2388" y="3787"/>
                    <a:pt x="2240" y="3692"/>
                    <a:pt x="2216" y="3501"/>
                  </a:cubicBezTo>
                  <a:lnTo>
                    <a:pt x="2216" y="2858"/>
                  </a:lnTo>
                  <a:lnTo>
                    <a:pt x="1597" y="2858"/>
                  </a:lnTo>
                  <a:cubicBezTo>
                    <a:pt x="1581" y="2860"/>
                    <a:pt x="1566" y="2860"/>
                    <a:pt x="1552" y="2860"/>
                  </a:cubicBezTo>
                  <a:cubicBezTo>
                    <a:pt x="1135" y="2860"/>
                    <a:pt x="1135" y="2237"/>
                    <a:pt x="1552" y="2237"/>
                  </a:cubicBezTo>
                  <a:cubicBezTo>
                    <a:pt x="1566" y="2237"/>
                    <a:pt x="1581" y="2237"/>
                    <a:pt x="1597" y="2239"/>
                  </a:cubicBezTo>
                  <a:lnTo>
                    <a:pt x="2216" y="2239"/>
                  </a:lnTo>
                  <a:lnTo>
                    <a:pt x="2216" y="1596"/>
                  </a:lnTo>
                  <a:cubicBezTo>
                    <a:pt x="2240" y="1405"/>
                    <a:pt x="2388" y="1310"/>
                    <a:pt x="2534" y="1310"/>
                  </a:cubicBezTo>
                  <a:close/>
                  <a:moveTo>
                    <a:pt x="930" y="0"/>
                  </a:moveTo>
                  <a:cubicBezTo>
                    <a:pt x="406" y="0"/>
                    <a:pt x="1" y="429"/>
                    <a:pt x="1" y="953"/>
                  </a:cubicBezTo>
                  <a:lnTo>
                    <a:pt x="1" y="4120"/>
                  </a:lnTo>
                  <a:cubicBezTo>
                    <a:pt x="1" y="4644"/>
                    <a:pt x="430" y="5049"/>
                    <a:pt x="930" y="5049"/>
                  </a:cubicBezTo>
                  <a:lnTo>
                    <a:pt x="4097" y="5049"/>
                  </a:lnTo>
                  <a:cubicBezTo>
                    <a:pt x="4621" y="5049"/>
                    <a:pt x="5050" y="4644"/>
                    <a:pt x="5050" y="4120"/>
                  </a:cubicBezTo>
                  <a:lnTo>
                    <a:pt x="5050" y="953"/>
                  </a:lnTo>
                  <a:cubicBezTo>
                    <a:pt x="5050" y="429"/>
                    <a:pt x="4621" y="0"/>
                    <a:pt x="40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103"/>
            <p:cNvSpPr/>
            <p:nvPr/>
          </p:nvSpPr>
          <p:spPr>
            <a:xfrm>
              <a:off x="2934500" y="3648425"/>
              <a:ext cx="126250" cy="126250"/>
            </a:xfrm>
            <a:custGeom>
              <a:avLst/>
              <a:gdLst/>
              <a:ahLst/>
              <a:cxnLst/>
              <a:rect l="l" t="t" r="r" b="b"/>
              <a:pathLst>
                <a:path w="5050" h="5050" extrusionOk="0">
                  <a:moveTo>
                    <a:pt x="3478" y="2239"/>
                  </a:moveTo>
                  <a:cubicBezTo>
                    <a:pt x="3859" y="2263"/>
                    <a:pt x="3859" y="2810"/>
                    <a:pt x="3478" y="2858"/>
                  </a:cubicBezTo>
                  <a:lnTo>
                    <a:pt x="1573" y="2858"/>
                  </a:lnTo>
                  <a:cubicBezTo>
                    <a:pt x="1192" y="2810"/>
                    <a:pt x="1192" y="2263"/>
                    <a:pt x="1573" y="2239"/>
                  </a:cubicBezTo>
                  <a:close/>
                  <a:moveTo>
                    <a:pt x="953" y="0"/>
                  </a:moveTo>
                  <a:cubicBezTo>
                    <a:pt x="429" y="0"/>
                    <a:pt x="1" y="429"/>
                    <a:pt x="1" y="953"/>
                  </a:cubicBezTo>
                  <a:lnTo>
                    <a:pt x="1" y="4120"/>
                  </a:lnTo>
                  <a:cubicBezTo>
                    <a:pt x="1" y="4644"/>
                    <a:pt x="429" y="5049"/>
                    <a:pt x="953" y="5049"/>
                  </a:cubicBezTo>
                  <a:lnTo>
                    <a:pt x="4121" y="5049"/>
                  </a:lnTo>
                  <a:cubicBezTo>
                    <a:pt x="4621" y="5049"/>
                    <a:pt x="5049" y="4644"/>
                    <a:pt x="5049" y="4120"/>
                  </a:cubicBezTo>
                  <a:lnTo>
                    <a:pt x="5049" y="953"/>
                  </a:lnTo>
                  <a:cubicBezTo>
                    <a:pt x="5049" y="429"/>
                    <a:pt x="4621" y="0"/>
                    <a:pt x="41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103"/>
            <p:cNvSpPr/>
            <p:nvPr/>
          </p:nvSpPr>
          <p:spPr>
            <a:xfrm>
              <a:off x="2934500" y="3790725"/>
              <a:ext cx="126250" cy="126225"/>
            </a:xfrm>
            <a:custGeom>
              <a:avLst/>
              <a:gdLst/>
              <a:ahLst/>
              <a:cxnLst/>
              <a:rect l="l" t="t" r="r" b="b"/>
              <a:pathLst>
                <a:path w="5050" h="5049" extrusionOk="0">
                  <a:moveTo>
                    <a:pt x="3478" y="1572"/>
                  </a:moveTo>
                  <a:cubicBezTo>
                    <a:pt x="3906" y="1572"/>
                    <a:pt x="3906" y="2191"/>
                    <a:pt x="3478" y="2191"/>
                  </a:cubicBezTo>
                  <a:lnTo>
                    <a:pt x="1573" y="2191"/>
                  </a:lnTo>
                  <a:cubicBezTo>
                    <a:pt x="1144" y="2191"/>
                    <a:pt x="1144" y="1572"/>
                    <a:pt x="1573" y="1572"/>
                  </a:cubicBezTo>
                  <a:close/>
                  <a:moveTo>
                    <a:pt x="3478" y="2834"/>
                  </a:moveTo>
                  <a:cubicBezTo>
                    <a:pt x="3859" y="2858"/>
                    <a:pt x="3859" y="3405"/>
                    <a:pt x="3478" y="3453"/>
                  </a:cubicBezTo>
                  <a:lnTo>
                    <a:pt x="1573" y="3453"/>
                  </a:lnTo>
                  <a:cubicBezTo>
                    <a:pt x="1192" y="3405"/>
                    <a:pt x="1192" y="2858"/>
                    <a:pt x="1573" y="2834"/>
                  </a:cubicBezTo>
                  <a:close/>
                  <a:moveTo>
                    <a:pt x="953" y="0"/>
                  </a:moveTo>
                  <a:cubicBezTo>
                    <a:pt x="429" y="0"/>
                    <a:pt x="1" y="429"/>
                    <a:pt x="1" y="929"/>
                  </a:cubicBezTo>
                  <a:lnTo>
                    <a:pt x="1" y="4096"/>
                  </a:lnTo>
                  <a:cubicBezTo>
                    <a:pt x="1" y="4620"/>
                    <a:pt x="429" y="5049"/>
                    <a:pt x="953" y="5049"/>
                  </a:cubicBezTo>
                  <a:lnTo>
                    <a:pt x="4121" y="5049"/>
                  </a:lnTo>
                  <a:cubicBezTo>
                    <a:pt x="4621" y="5049"/>
                    <a:pt x="5049" y="4620"/>
                    <a:pt x="5049" y="4096"/>
                  </a:cubicBezTo>
                  <a:lnTo>
                    <a:pt x="5049" y="929"/>
                  </a:lnTo>
                  <a:cubicBezTo>
                    <a:pt x="5049" y="429"/>
                    <a:pt x="4621" y="0"/>
                    <a:pt x="412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103"/>
            <p:cNvSpPr/>
            <p:nvPr/>
          </p:nvSpPr>
          <p:spPr>
            <a:xfrm>
              <a:off x="2792800" y="3790725"/>
              <a:ext cx="126250" cy="126225"/>
            </a:xfrm>
            <a:custGeom>
              <a:avLst/>
              <a:gdLst/>
              <a:ahLst/>
              <a:cxnLst/>
              <a:rect l="l" t="t" r="r" b="b"/>
              <a:pathLst>
                <a:path w="5050" h="5049" extrusionOk="0">
                  <a:moveTo>
                    <a:pt x="3204" y="1530"/>
                  </a:moveTo>
                  <a:cubicBezTo>
                    <a:pt x="3287" y="1530"/>
                    <a:pt x="3371" y="1560"/>
                    <a:pt x="3430" y="1619"/>
                  </a:cubicBezTo>
                  <a:cubicBezTo>
                    <a:pt x="3549" y="1738"/>
                    <a:pt x="3549" y="1953"/>
                    <a:pt x="3430" y="2072"/>
                  </a:cubicBezTo>
                  <a:lnTo>
                    <a:pt x="2978" y="2501"/>
                  </a:lnTo>
                  <a:lnTo>
                    <a:pt x="3430" y="2953"/>
                  </a:lnTo>
                  <a:cubicBezTo>
                    <a:pt x="3549" y="3072"/>
                    <a:pt x="3549" y="3286"/>
                    <a:pt x="3430" y="3405"/>
                  </a:cubicBezTo>
                  <a:cubicBezTo>
                    <a:pt x="3359" y="3465"/>
                    <a:pt x="3275" y="3495"/>
                    <a:pt x="3195" y="3495"/>
                  </a:cubicBezTo>
                  <a:cubicBezTo>
                    <a:pt x="3115" y="3495"/>
                    <a:pt x="3037" y="3465"/>
                    <a:pt x="2978" y="3405"/>
                  </a:cubicBezTo>
                  <a:lnTo>
                    <a:pt x="2525" y="2953"/>
                  </a:lnTo>
                  <a:lnTo>
                    <a:pt x="2097" y="3405"/>
                  </a:lnTo>
                  <a:cubicBezTo>
                    <a:pt x="2025" y="3465"/>
                    <a:pt x="1942" y="3495"/>
                    <a:pt x="1861" y="3495"/>
                  </a:cubicBezTo>
                  <a:cubicBezTo>
                    <a:pt x="1781" y="3495"/>
                    <a:pt x="1704" y="3465"/>
                    <a:pt x="1644" y="3405"/>
                  </a:cubicBezTo>
                  <a:cubicBezTo>
                    <a:pt x="1525" y="3286"/>
                    <a:pt x="1525" y="3072"/>
                    <a:pt x="1644" y="2953"/>
                  </a:cubicBezTo>
                  <a:lnTo>
                    <a:pt x="2097" y="2501"/>
                  </a:lnTo>
                  <a:lnTo>
                    <a:pt x="1644" y="2072"/>
                  </a:lnTo>
                  <a:cubicBezTo>
                    <a:pt x="1525" y="1953"/>
                    <a:pt x="1525" y="1738"/>
                    <a:pt x="1644" y="1619"/>
                  </a:cubicBezTo>
                  <a:cubicBezTo>
                    <a:pt x="1704" y="1560"/>
                    <a:pt x="1787" y="1530"/>
                    <a:pt x="1870" y="1530"/>
                  </a:cubicBezTo>
                  <a:cubicBezTo>
                    <a:pt x="1954" y="1530"/>
                    <a:pt x="2037" y="1560"/>
                    <a:pt x="2097" y="1619"/>
                  </a:cubicBezTo>
                  <a:lnTo>
                    <a:pt x="2525" y="2072"/>
                  </a:lnTo>
                  <a:lnTo>
                    <a:pt x="2978" y="1619"/>
                  </a:lnTo>
                  <a:cubicBezTo>
                    <a:pt x="3037" y="1560"/>
                    <a:pt x="3121" y="1530"/>
                    <a:pt x="3204" y="1530"/>
                  </a:cubicBezTo>
                  <a:close/>
                  <a:moveTo>
                    <a:pt x="930" y="0"/>
                  </a:moveTo>
                  <a:cubicBezTo>
                    <a:pt x="430" y="0"/>
                    <a:pt x="1" y="429"/>
                    <a:pt x="1" y="929"/>
                  </a:cubicBezTo>
                  <a:lnTo>
                    <a:pt x="1" y="4096"/>
                  </a:lnTo>
                  <a:cubicBezTo>
                    <a:pt x="1" y="4620"/>
                    <a:pt x="406" y="5049"/>
                    <a:pt x="930" y="5049"/>
                  </a:cubicBezTo>
                  <a:lnTo>
                    <a:pt x="4097" y="5049"/>
                  </a:lnTo>
                  <a:cubicBezTo>
                    <a:pt x="4621" y="5049"/>
                    <a:pt x="5050" y="4620"/>
                    <a:pt x="5050" y="4096"/>
                  </a:cubicBezTo>
                  <a:lnTo>
                    <a:pt x="5050" y="929"/>
                  </a:lnTo>
                  <a:cubicBezTo>
                    <a:pt x="5050" y="429"/>
                    <a:pt x="4621" y="0"/>
                    <a:pt x="40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9" name="Google Shape;9449;p103"/>
          <p:cNvSpPr/>
          <p:nvPr/>
        </p:nvSpPr>
        <p:spPr>
          <a:xfrm>
            <a:off x="2521774" y="3444139"/>
            <a:ext cx="352684" cy="351782"/>
          </a:xfrm>
          <a:custGeom>
            <a:avLst/>
            <a:gdLst/>
            <a:ahLst/>
            <a:cxnLst/>
            <a:rect l="l" t="t" r="r" b="b"/>
            <a:pathLst>
              <a:path w="10861" h="10795" extrusionOk="0">
                <a:moveTo>
                  <a:pt x="6693" y="3192"/>
                </a:moveTo>
                <a:cubicBezTo>
                  <a:pt x="6859" y="3192"/>
                  <a:pt x="7002" y="3335"/>
                  <a:pt x="7002" y="3525"/>
                </a:cubicBezTo>
                <a:lnTo>
                  <a:pt x="7002" y="3835"/>
                </a:lnTo>
                <a:lnTo>
                  <a:pt x="7336" y="3835"/>
                </a:lnTo>
                <a:cubicBezTo>
                  <a:pt x="7502" y="3835"/>
                  <a:pt x="7621" y="3978"/>
                  <a:pt x="7621" y="4144"/>
                </a:cubicBezTo>
                <a:lnTo>
                  <a:pt x="7621" y="6645"/>
                </a:lnTo>
                <a:cubicBezTo>
                  <a:pt x="7621" y="6811"/>
                  <a:pt x="7502" y="6954"/>
                  <a:pt x="7336" y="6978"/>
                </a:cubicBezTo>
                <a:lnTo>
                  <a:pt x="7002" y="6978"/>
                </a:lnTo>
                <a:lnTo>
                  <a:pt x="7002" y="7288"/>
                </a:lnTo>
                <a:cubicBezTo>
                  <a:pt x="7002" y="7454"/>
                  <a:pt x="6859" y="7597"/>
                  <a:pt x="6693" y="7597"/>
                </a:cubicBezTo>
                <a:lnTo>
                  <a:pt x="4192" y="7597"/>
                </a:lnTo>
                <a:cubicBezTo>
                  <a:pt x="4001" y="7597"/>
                  <a:pt x="3859" y="7454"/>
                  <a:pt x="3859" y="7288"/>
                </a:cubicBezTo>
                <a:lnTo>
                  <a:pt x="3859" y="6978"/>
                </a:lnTo>
                <a:lnTo>
                  <a:pt x="3549" y="6978"/>
                </a:lnTo>
                <a:cubicBezTo>
                  <a:pt x="3382" y="6978"/>
                  <a:pt x="3239" y="6835"/>
                  <a:pt x="3239" y="6645"/>
                </a:cubicBezTo>
                <a:lnTo>
                  <a:pt x="3239" y="4144"/>
                </a:lnTo>
                <a:cubicBezTo>
                  <a:pt x="3239" y="3978"/>
                  <a:pt x="3382" y="3835"/>
                  <a:pt x="3549" y="3835"/>
                </a:cubicBezTo>
                <a:lnTo>
                  <a:pt x="3859" y="3835"/>
                </a:lnTo>
                <a:lnTo>
                  <a:pt x="3859" y="3525"/>
                </a:lnTo>
                <a:cubicBezTo>
                  <a:pt x="3859" y="3335"/>
                  <a:pt x="4001" y="3192"/>
                  <a:pt x="4192" y="3192"/>
                </a:cubicBezTo>
                <a:close/>
                <a:moveTo>
                  <a:pt x="4811" y="1"/>
                </a:moveTo>
                <a:cubicBezTo>
                  <a:pt x="4644" y="1"/>
                  <a:pt x="4478" y="120"/>
                  <a:pt x="4502" y="358"/>
                </a:cubicBezTo>
                <a:lnTo>
                  <a:pt x="4502" y="1930"/>
                </a:lnTo>
                <a:lnTo>
                  <a:pt x="3859" y="1930"/>
                </a:lnTo>
                <a:lnTo>
                  <a:pt x="3859" y="358"/>
                </a:lnTo>
                <a:cubicBezTo>
                  <a:pt x="3859" y="143"/>
                  <a:pt x="3698" y="36"/>
                  <a:pt x="3537" y="36"/>
                </a:cubicBezTo>
                <a:cubicBezTo>
                  <a:pt x="3376" y="36"/>
                  <a:pt x="3216" y="143"/>
                  <a:pt x="3216" y="358"/>
                </a:cubicBezTo>
                <a:lnTo>
                  <a:pt x="3216" y="1930"/>
                </a:lnTo>
                <a:lnTo>
                  <a:pt x="2906" y="1930"/>
                </a:lnTo>
                <a:cubicBezTo>
                  <a:pt x="2382" y="1930"/>
                  <a:pt x="1977" y="2358"/>
                  <a:pt x="1953" y="2882"/>
                </a:cubicBezTo>
                <a:lnTo>
                  <a:pt x="1953" y="3192"/>
                </a:lnTo>
                <a:lnTo>
                  <a:pt x="382" y="3192"/>
                </a:lnTo>
                <a:cubicBezTo>
                  <a:pt x="1" y="3239"/>
                  <a:pt x="1" y="3787"/>
                  <a:pt x="382" y="3835"/>
                </a:cubicBezTo>
                <a:lnTo>
                  <a:pt x="1977" y="3835"/>
                </a:lnTo>
                <a:lnTo>
                  <a:pt x="1977" y="4454"/>
                </a:lnTo>
                <a:lnTo>
                  <a:pt x="382" y="4454"/>
                </a:lnTo>
                <a:cubicBezTo>
                  <a:pt x="1" y="4501"/>
                  <a:pt x="1" y="5049"/>
                  <a:pt x="382" y="5073"/>
                </a:cubicBezTo>
                <a:lnTo>
                  <a:pt x="1977" y="5073"/>
                </a:lnTo>
                <a:lnTo>
                  <a:pt x="1977" y="5716"/>
                </a:lnTo>
                <a:lnTo>
                  <a:pt x="382" y="5716"/>
                </a:lnTo>
                <a:cubicBezTo>
                  <a:pt x="1" y="5740"/>
                  <a:pt x="1" y="6311"/>
                  <a:pt x="382" y="6335"/>
                </a:cubicBezTo>
                <a:lnTo>
                  <a:pt x="1977" y="6335"/>
                </a:lnTo>
                <a:lnTo>
                  <a:pt x="1977" y="6978"/>
                </a:lnTo>
                <a:lnTo>
                  <a:pt x="382" y="6978"/>
                </a:lnTo>
                <a:cubicBezTo>
                  <a:pt x="1" y="7002"/>
                  <a:pt x="1" y="7550"/>
                  <a:pt x="382" y="7597"/>
                </a:cubicBezTo>
                <a:lnTo>
                  <a:pt x="1977" y="7597"/>
                </a:lnTo>
                <a:lnTo>
                  <a:pt x="1977" y="7931"/>
                </a:lnTo>
                <a:cubicBezTo>
                  <a:pt x="1977" y="8431"/>
                  <a:pt x="2406" y="8860"/>
                  <a:pt x="2930" y="8860"/>
                </a:cubicBezTo>
                <a:lnTo>
                  <a:pt x="3239" y="8860"/>
                </a:lnTo>
                <a:lnTo>
                  <a:pt x="3239" y="10455"/>
                </a:lnTo>
                <a:cubicBezTo>
                  <a:pt x="3239" y="10669"/>
                  <a:pt x="3394" y="10777"/>
                  <a:pt x="3549" y="10777"/>
                </a:cubicBezTo>
                <a:cubicBezTo>
                  <a:pt x="3704" y="10777"/>
                  <a:pt x="3859" y="10669"/>
                  <a:pt x="3859" y="10455"/>
                </a:cubicBezTo>
                <a:lnTo>
                  <a:pt x="3859" y="8860"/>
                </a:lnTo>
                <a:lnTo>
                  <a:pt x="4502" y="8860"/>
                </a:lnTo>
                <a:lnTo>
                  <a:pt x="4502" y="10455"/>
                </a:lnTo>
                <a:cubicBezTo>
                  <a:pt x="4478" y="10681"/>
                  <a:pt x="4644" y="10794"/>
                  <a:pt x="4811" y="10794"/>
                </a:cubicBezTo>
                <a:cubicBezTo>
                  <a:pt x="4978" y="10794"/>
                  <a:pt x="5145" y="10681"/>
                  <a:pt x="5121" y="10455"/>
                </a:cubicBezTo>
                <a:lnTo>
                  <a:pt x="5121" y="8860"/>
                </a:lnTo>
                <a:lnTo>
                  <a:pt x="5740" y="8860"/>
                </a:lnTo>
                <a:lnTo>
                  <a:pt x="5740" y="10455"/>
                </a:lnTo>
                <a:cubicBezTo>
                  <a:pt x="5716" y="10681"/>
                  <a:pt x="5889" y="10794"/>
                  <a:pt x="6061" y="10794"/>
                </a:cubicBezTo>
                <a:cubicBezTo>
                  <a:pt x="6234" y="10794"/>
                  <a:pt x="6407" y="10681"/>
                  <a:pt x="6383" y="10455"/>
                </a:cubicBezTo>
                <a:lnTo>
                  <a:pt x="6383" y="8860"/>
                </a:lnTo>
                <a:lnTo>
                  <a:pt x="7002" y="8860"/>
                </a:lnTo>
                <a:lnTo>
                  <a:pt x="7002" y="10455"/>
                </a:lnTo>
                <a:cubicBezTo>
                  <a:pt x="6978" y="10681"/>
                  <a:pt x="7145" y="10794"/>
                  <a:pt x="7315" y="10794"/>
                </a:cubicBezTo>
                <a:cubicBezTo>
                  <a:pt x="7484" y="10794"/>
                  <a:pt x="7657" y="10681"/>
                  <a:pt x="7645" y="10455"/>
                </a:cubicBezTo>
                <a:lnTo>
                  <a:pt x="7645" y="8860"/>
                </a:lnTo>
                <a:lnTo>
                  <a:pt x="7931" y="8860"/>
                </a:lnTo>
                <a:cubicBezTo>
                  <a:pt x="8455" y="8860"/>
                  <a:pt x="8883" y="8431"/>
                  <a:pt x="8883" y="7931"/>
                </a:cubicBezTo>
                <a:lnTo>
                  <a:pt x="8883" y="7597"/>
                </a:lnTo>
                <a:lnTo>
                  <a:pt x="10479" y="7597"/>
                </a:lnTo>
                <a:cubicBezTo>
                  <a:pt x="10836" y="7574"/>
                  <a:pt x="10836" y="7002"/>
                  <a:pt x="10479" y="6978"/>
                </a:cubicBezTo>
                <a:lnTo>
                  <a:pt x="8883" y="6978"/>
                </a:lnTo>
                <a:lnTo>
                  <a:pt x="8883" y="6335"/>
                </a:lnTo>
                <a:lnTo>
                  <a:pt x="10479" y="6335"/>
                </a:lnTo>
                <a:cubicBezTo>
                  <a:pt x="10836" y="6311"/>
                  <a:pt x="10836" y="5740"/>
                  <a:pt x="10479" y="5716"/>
                </a:cubicBezTo>
                <a:lnTo>
                  <a:pt x="8883" y="5716"/>
                </a:lnTo>
                <a:lnTo>
                  <a:pt x="8883" y="5073"/>
                </a:lnTo>
                <a:lnTo>
                  <a:pt x="10479" y="5073"/>
                </a:lnTo>
                <a:cubicBezTo>
                  <a:pt x="10836" y="5049"/>
                  <a:pt x="10836" y="4501"/>
                  <a:pt x="10479" y="4454"/>
                </a:cubicBezTo>
                <a:lnTo>
                  <a:pt x="8883" y="4454"/>
                </a:lnTo>
                <a:lnTo>
                  <a:pt x="8883" y="3835"/>
                </a:lnTo>
                <a:lnTo>
                  <a:pt x="10479" y="3835"/>
                </a:lnTo>
                <a:cubicBezTo>
                  <a:pt x="10860" y="3787"/>
                  <a:pt x="10860" y="3239"/>
                  <a:pt x="10479" y="3192"/>
                </a:cubicBezTo>
                <a:lnTo>
                  <a:pt x="8883" y="3192"/>
                </a:lnTo>
                <a:lnTo>
                  <a:pt x="8883" y="2882"/>
                </a:lnTo>
                <a:cubicBezTo>
                  <a:pt x="8883" y="2358"/>
                  <a:pt x="8455" y="1930"/>
                  <a:pt x="7931" y="1930"/>
                </a:cubicBezTo>
                <a:lnTo>
                  <a:pt x="7645" y="1930"/>
                </a:lnTo>
                <a:lnTo>
                  <a:pt x="7645" y="358"/>
                </a:lnTo>
                <a:cubicBezTo>
                  <a:pt x="7657" y="120"/>
                  <a:pt x="7484" y="1"/>
                  <a:pt x="7315" y="1"/>
                </a:cubicBezTo>
                <a:cubicBezTo>
                  <a:pt x="7145" y="1"/>
                  <a:pt x="6978" y="120"/>
                  <a:pt x="7002" y="358"/>
                </a:cubicBezTo>
                <a:lnTo>
                  <a:pt x="7002" y="1930"/>
                </a:lnTo>
                <a:lnTo>
                  <a:pt x="6383" y="1930"/>
                </a:lnTo>
                <a:lnTo>
                  <a:pt x="6383" y="358"/>
                </a:lnTo>
                <a:cubicBezTo>
                  <a:pt x="6407" y="120"/>
                  <a:pt x="6234" y="1"/>
                  <a:pt x="6061" y="1"/>
                </a:cubicBezTo>
                <a:cubicBezTo>
                  <a:pt x="5889" y="1"/>
                  <a:pt x="5716" y="120"/>
                  <a:pt x="5740" y="358"/>
                </a:cubicBezTo>
                <a:lnTo>
                  <a:pt x="5740" y="1930"/>
                </a:lnTo>
                <a:lnTo>
                  <a:pt x="5121" y="1930"/>
                </a:lnTo>
                <a:lnTo>
                  <a:pt x="5121" y="358"/>
                </a:lnTo>
                <a:cubicBezTo>
                  <a:pt x="5145" y="120"/>
                  <a:pt x="4978" y="1"/>
                  <a:pt x="48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103"/>
          <p:cNvSpPr/>
          <p:nvPr/>
        </p:nvSpPr>
        <p:spPr>
          <a:xfrm>
            <a:off x="2647050" y="3569073"/>
            <a:ext cx="102126" cy="102488"/>
          </a:xfrm>
          <a:custGeom>
            <a:avLst/>
            <a:gdLst/>
            <a:ahLst/>
            <a:cxnLst/>
            <a:rect l="l" t="t" r="r" b="b"/>
            <a:pathLst>
              <a:path w="3145" h="3145" extrusionOk="0">
                <a:moveTo>
                  <a:pt x="620" y="1"/>
                </a:moveTo>
                <a:lnTo>
                  <a:pt x="620" y="310"/>
                </a:lnTo>
                <a:cubicBezTo>
                  <a:pt x="620" y="477"/>
                  <a:pt x="477" y="620"/>
                  <a:pt x="310" y="620"/>
                </a:cubicBezTo>
                <a:lnTo>
                  <a:pt x="1" y="620"/>
                </a:lnTo>
                <a:lnTo>
                  <a:pt x="1" y="2501"/>
                </a:lnTo>
                <a:lnTo>
                  <a:pt x="310" y="2501"/>
                </a:lnTo>
                <a:cubicBezTo>
                  <a:pt x="477" y="2501"/>
                  <a:pt x="620" y="2644"/>
                  <a:pt x="620" y="2811"/>
                </a:cubicBezTo>
                <a:lnTo>
                  <a:pt x="620" y="3144"/>
                </a:lnTo>
                <a:lnTo>
                  <a:pt x="2501" y="3144"/>
                </a:lnTo>
                <a:lnTo>
                  <a:pt x="2501" y="2811"/>
                </a:lnTo>
                <a:cubicBezTo>
                  <a:pt x="2501" y="2644"/>
                  <a:pt x="2644" y="2501"/>
                  <a:pt x="2835" y="2501"/>
                </a:cubicBezTo>
                <a:lnTo>
                  <a:pt x="3144" y="2501"/>
                </a:lnTo>
                <a:lnTo>
                  <a:pt x="3144" y="620"/>
                </a:lnTo>
                <a:lnTo>
                  <a:pt x="2835" y="620"/>
                </a:lnTo>
                <a:cubicBezTo>
                  <a:pt x="2644" y="620"/>
                  <a:pt x="2501" y="477"/>
                  <a:pt x="2501" y="310"/>
                </a:cubicBezTo>
                <a:lnTo>
                  <a:pt x="250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51" name="Google Shape;9451;p103"/>
          <p:cNvGrpSpPr/>
          <p:nvPr/>
        </p:nvGrpSpPr>
        <p:grpSpPr>
          <a:xfrm>
            <a:off x="1812711" y="3445929"/>
            <a:ext cx="266827" cy="350022"/>
            <a:chOff x="1666975" y="3649025"/>
            <a:chExt cx="205425" cy="268525"/>
          </a:xfrm>
        </p:grpSpPr>
        <p:sp>
          <p:nvSpPr>
            <p:cNvPr id="9452" name="Google Shape;9452;p103"/>
            <p:cNvSpPr/>
            <p:nvPr/>
          </p:nvSpPr>
          <p:spPr>
            <a:xfrm>
              <a:off x="1666975" y="3727600"/>
              <a:ext cx="205425" cy="189950"/>
            </a:xfrm>
            <a:custGeom>
              <a:avLst/>
              <a:gdLst/>
              <a:ahLst/>
              <a:cxnLst/>
              <a:rect l="l" t="t" r="r" b="b"/>
              <a:pathLst>
                <a:path w="8217" h="7598" extrusionOk="0">
                  <a:moveTo>
                    <a:pt x="2549" y="1"/>
                  </a:moveTo>
                  <a:lnTo>
                    <a:pt x="2549" y="1572"/>
                  </a:lnTo>
                  <a:cubicBezTo>
                    <a:pt x="2549" y="1739"/>
                    <a:pt x="2406" y="1882"/>
                    <a:pt x="2239" y="1882"/>
                  </a:cubicBezTo>
                  <a:cubicBezTo>
                    <a:pt x="2225" y="1884"/>
                    <a:pt x="2211" y="1885"/>
                    <a:pt x="2198" y="1885"/>
                  </a:cubicBezTo>
                  <a:cubicBezTo>
                    <a:pt x="2029" y="1885"/>
                    <a:pt x="1906" y="1751"/>
                    <a:pt x="1906" y="1596"/>
                  </a:cubicBezTo>
                  <a:lnTo>
                    <a:pt x="1906" y="25"/>
                  </a:lnTo>
                  <a:lnTo>
                    <a:pt x="953" y="25"/>
                  </a:lnTo>
                  <a:cubicBezTo>
                    <a:pt x="787" y="25"/>
                    <a:pt x="644" y="167"/>
                    <a:pt x="644" y="334"/>
                  </a:cubicBezTo>
                  <a:cubicBezTo>
                    <a:pt x="620" y="2644"/>
                    <a:pt x="429" y="4954"/>
                    <a:pt x="25" y="7216"/>
                  </a:cubicBezTo>
                  <a:cubicBezTo>
                    <a:pt x="1" y="7312"/>
                    <a:pt x="25" y="7407"/>
                    <a:pt x="72" y="7478"/>
                  </a:cubicBezTo>
                  <a:cubicBezTo>
                    <a:pt x="144" y="7550"/>
                    <a:pt x="239" y="7597"/>
                    <a:pt x="334" y="7597"/>
                  </a:cubicBezTo>
                  <a:lnTo>
                    <a:pt x="7860" y="7597"/>
                  </a:lnTo>
                  <a:cubicBezTo>
                    <a:pt x="8074" y="7597"/>
                    <a:pt x="8217" y="7407"/>
                    <a:pt x="8169" y="7216"/>
                  </a:cubicBezTo>
                  <a:cubicBezTo>
                    <a:pt x="7764" y="4954"/>
                    <a:pt x="7550" y="2644"/>
                    <a:pt x="7550" y="334"/>
                  </a:cubicBezTo>
                  <a:cubicBezTo>
                    <a:pt x="7550" y="167"/>
                    <a:pt x="7407" y="25"/>
                    <a:pt x="7240" y="25"/>
                  </a:cubicBezTo>
                  <a:lnTo>
                    <a:pt x="6288" y="25"/>
                  </a:lnTo>
                  <a:lnTo>
                    <a:pt x="6288" y="1572"/>
                  </a:lnTo>
                  <a:cubicBezTo>
                    <a:pt x="6288" y="1715"/>
                    <a:pt x="6169" y="1834"/>
                    <a:pt x="6026" y="1882"/>
                  </a:cubicBezTo>
                  <a:cubicBezTo>
                    <a:pt x="5835" y="1882"/>
                    <a:pt x="5692" y="1763"/>
                    <a:pt x="5669" y="1572"/>
                  </a:cubicBezTo>
                  <a:lnTo>
                    <a:pt x="566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103"/>
            <p:cNvSpPr/>
            <p:nvPr/>
          </p:nvSpPr>
          <p:spPr>
            <a:xfrm>
              <a:off x="1714600" y="3649025"/>
              <a:ext cx="110175" cy="78600"/>
            </a:xfrm>
            <a:custGeom>
              <a:avLst/>
              <a:gdLst/>
              <a:ahLst/>
              <a:cxnLst/>
              <a:rect l="l" t="t" r="r" b="b"/>
              <a:pathLst>
                <a:path w="4407" h="3144" extrusionOk="0">
                  <a:moveTo>
                    <a:pt x="2216" y="0"/>
                  </a:moveTo>
                  <a:cubicBezTo>
                    <a:pt x="1001" y="0"/>
                    <a:pt x="1" y="977"/>
                    <a:pt x="1" y="2191"/>
                  </a:cubicBezTo>
                  <a:lnTo>
                    <a:pt x="1" y="3120"/>
                  </a:lnTo>
                  <a:lnTo>
                    <a:pt x="644" y="3120"/>
                  </a:lnTo>
                  <a:lnTo>
                    <a:pt x="644" y="2215"/>
                  </a:lnTo>
                  <a:cubicBezTo>
                    <a:pt x="596" y="1310"/>
                    <a:pt x="1287" y="572"/>
                    <a:pt x="2192" y="572"/>
                  </a:cubicBezTo>
                  <a:cubicBezTo>
                    <a:pt x="2206" y="571"/>
                    <a:pt x="2219" y="571"/>
                    <a:pt x="2233" y="571"/>
                  </a:cubicBezTo>
                  <a:cubicBezTo>
                    <a:pt x="3118" y="571"/>
                    <a:pt x="3811" y="1323"/>
                    <a:pt x="3764" y="2191"/>
                  </a:cubicBezTo>
                  <a:lnTo>
                    <a:pt x="3764" y="3144"/>
                  </a:lnTo>
                  <a:lnTo>
                    <a:pt x="4407" y="3144"/>
                  </a:lnTo>
                  <a:lnTo>
                    <a:pt x="4407" y="2215"/>
                  </a:lnTo>
                  <a:cubicBezTo>
                    <a:pt x="4407" y="1000"/>
                    <a:pt x="3430" y="0"/>
                    <a:pt x="22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4" name="Google Shape;9454;p103"/>
          <p:cNvGrpSpPr/>
          <p:nvPr/>
        </p:nvGrpSpPr>
        <p:grpSpPr>
          <a:xfrm>
            <a:off x="1071883" y="3445734"/>
            <a:ext cx="244388" cy="349436"/>
            <a:chOff x="1096625" y="3648875"/>
            <a:chExt cx="188150" cy="268075"/>
          </a:xfrm>
        </p:grpSpPr>
        <p:sp>
          <p:nvSpPr>
            <p:cNvPr id="9455" name="Google Shape;9455;p103"/>
            <p:cNvSpPr/>
            <p:nvPr/>
          </p:nvSpPr>
          <p:spPr>
            <a:xfrm>
              <a:off x="1096625" y="3885375"/>
              <a:ext cx="188150" cy="31575"/>
            </a:xfrm>
            <a:custGeom>
              <a:avLst/>
              <a:gdLst/>
              <a:ahLst/>
              <a:cxnLst/>
              <a:rect l="l" t="t" r="r" b="b"/>
              <a:pathLst>
                <a:path w="7526" h="1263" extrusionOk="0">
                  <a:moveTo>
                    <a:pt x="953" y="0"/>
                  </a:moveTo>
                  <a:cubicBezTo>
                    <a:pt x="429" y="0"/>
                    <a:pt x="0" y="429"/>
                    <a:pt x="0" y="953"/>
                  </a:cubicBezTo>
                  <a:cubicBezTo>
                    <a:pt x="0" y="1120"/>
                    <a:pt x="143" y="1263"/>
                    <a:pt x="310" y="1263"/>
                  </a:cubicBezTo>
                  <a:lnTo>
                    <a:pt x="7216" y="1263"/>
                  </a:lnTo>
                  <a:cubicBezTo>
                    <a:pt x="7383" y="1263"/>
                    <a:pt x="7526" y="1120"/>
                    <a:pt x="7526" y="953"/>
                  </a:cubicBezTo>
                  <a:cubicBezTo>
                    <a:pt x="7526" y="429"/>
                    <a:pt x="7121" y="0"/>
                    <a:pt x="65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103"/>
            <p:cNvSpPr/>
            <p:nvPr/>
          </p:nvSpPr>
          <p:spPr>
            <a:xfrm>
              <a:off x="1132350" y="3735950"/>
              <a:ext cx="116700" cy="30975"/>
            </a:xfrm>
            <a:custGeom>
              <a:avLst/>
              <a:gdLst/>
              <a:ahLst/>
              <a:cxnLst/>
              <a:rect l="l" t="t" r="r" b="b"/>
              <a:pathLst>
                <a:path w="4668" h="1239" extrusionOk="0">
                  <a:moveTo>
                    <a:pt x="1334" y="0"/>
                  </a:moveTo>
                  <a:cubicBezTo>
                    <a:pt x="905" y="0"/>
                    <a:pt x="500" y="119"/>
                    <a:pt x="143" y="357"/>
                  </a:cubicBezTo>
                  <a:cubicBezTo>
                    <a:pt x="72" y="405"/>
                    <a:pt x="0" y="500"/>
                    <a:pt x="0" y="619"/>
                  </a:cubicBezTo>
                  <a:cubicBezTo>
                    <a:pt x="0" y="715"/>
                    <a:pt x="72" y="810"/>
                    <a:pt x="143" y="881"/>
                  </a:cubicBezTo>
                  <a:cubicBezTo>
                    <a:pt x="500" y="1119"/>
                    <a:pt x="905" y="1238"/>
                    <a:pt x="1334" y="1238"/>
                  </a:cubicBezTo>
                  <a:lnTo>
                    <a:pt x="3334" y="1238"/>
                  </a:lnTo>
                  <a:cubicBezTo>
                    <a:pt x="3763" y="1238"/>
                    <a:pt x="4168" y="1119"/>
                    <a:pt x="4525" y="881"/>
                  </a:cubicBezTo>
                  <a:cubicBezTo>
                    <a:pt x="4620" y="810"/>
                    <a:pt x="4668" y="715"/>
                    <a:pt x="4668" y="619"/>
                  </a:cubicBezTo>
                  <a:cubicBezTo>
                    <a:pt x="4668" y="500"/>
                    <a:pt x="4620" y="405"/>
                    <a:pt x="4525" y="357"/>
                  </a:cubicBezTo>
                  <a:cubicBezTo>
                    <a:pt x="4168" y="119"/>
                    <a:pt x="3763" y="0"/>
                    <a:pt x="3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103"/>
            <p:cNvSpPr/>
            <p:nvPr/>
          </p:nvSpPr>
          <p:spPr>
            <a:xfrm>
              <a:off x="1143650" y="3648875"/>
              <a:ext cx="94100" cy="74575"/>
            </a:xfrm>
            <a:custGeom>
              <a:avLst/>
              <a:gdLst/>
              <a:ahLst/>
              <a:cxnLst/>
              <a:rect l="l" t="t" r="r" b="b"/>
              <a:pathLst>
                <a:path w="3764" h="2983" extrusionOk="0">
                  <a:moveTo>
                    <a:pt x="1873" y="0"/>
                  </a:moveTo>
                  <a:cubicBezTo>
                    <a:pt x="1733" y="0"/>
                    <a:pt x="1596" y="90"/>
                    <a:pt x="1573" y="268"/>
                  </a:cubicBezTo>
                  <a:cubicBezTo>
                    <a:pt x="1454" y="411"/>
                    <a:pt x="1311" y="554"/>
                    <a:pt x="1192" y="673"/>
                  </a:cubicBezTo>
                  <a:cubicBezTo>
                    <a:pt x="691" y="1197"/>
                    <a:pt x="1" y="1888"/>
                    <a:pt x="1" y="2626"/>
                  </a:cubicBezTo>
                  <a:cubicBezTo>
                    <a:pt x="1" y="2745"/>
                    <a:pt x="1" y="2864"/>
                    <a:pt x="48" y="2983"/>
                  </a:cubicBezTo>
                  <a:cubicBezTo>
                    <a:pt x="310" y="2888"/>
                    <a:pt x="596" y="2840"/>
                    <a:pt x="858" y="2840"/>
                  </a:cubicBezTo>
                  <a:lnTo>
                    <a:pt x="2882" y="2840"/>
                  </a:lnTo>
                  <a:cubicBezTo>
                    <a:pt x="3168" y="2840"/>
                    <a:pt x="3454" y="2888"/>
                    <a:pt x="3716" y="2983"/>
                  </a:cubicBezTo>
                  <a:cubicBezTo>
                    <a:pt x="3764" y="2864"/>
                    <a:pt x="3764" y="2745"/>
                    <a:pt x="3764" y="2626"/>
                  </a:cubicBezTo>
                  <a:cubicBezTo>
                    <a:pt x="3764" y="1911"/>
                    <a:pt x="3097" y="1197"/>
                    <a:pt x="2573" y="697"/>
                  </a:cubicBezTo>
                  <a:cubicBezTo>
                    <a:pt x="2430" y="554"/>
                    <a:pt x="2311" y="411"/>
                    <a:pt x="2192" y="268"/>
                  </a:cubicBezTo>
                  <a:cubicBezTo>
                    <a:pt x="2156" y="90"/>
                    <a:pt x="2013" y="0"/>
                    <a:pt x="18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103"/>
            <p:cNvSpPr/>
            <p:nvPr/>
          </p:nvSpPr>
          <p:spPr>
            <a:xfrm>
              <a:off x="1131750" y="3782375"/>
              <a:ext cx="118500" cy="87550"/>
            </a:xfrm>
            <a:custGeom>
              <a:avLst/>
              <a:gdLst/>
              <a:ahLst/>
              <a:cxnLst/>
              <a:rect l="l" t="t" r="r" b="b"/>
              <a:pathLst>
                <a:path w="4740" h="3502" extrusionOk="0">
                  <a:moveTo>
                    <a:pt x="1096" y="1"/>
                  </a:moveTo>
                  <a:cubicBezTo>
                    <a:pt x="1001" y="1239"/>
                    <a:pt x="620" y="2430"/>
                    <a:pt x="1" y="3501"/>
                  </a:cubicBezTo>
                  <a:lnTo>
                    <a:pt x="4740" y="3501"/>
                  </a:lnTo>
                  <a:cubicBezTo>
                    <a:pt x="4120" y="2430"/>
                    <a:pt x="3739" y="1239"/>
                    <a:pt x="3620" y="1"/>
                  </a:cubicBezTo>
                  <a:cubicBezTo>
                    <a:pt x="3549" y="1"/>
                    <a:pt x="3454" y="24"/>
                    <a:pt x="3358" y="24"/>
                  </a:cubicBezTo>
                  <a:lnTo>
                    <a:pt x="1358" y="24"/>
                  </a:lnTo>
                  <a:cubicBezTo>
                    <a:pt x="1287" y="24"/>
                    <a:pt x="1191" y="24"/>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9" name="Google Shape;9459;p103"/>
          <p:cNvGrpSpPr/>
          <p:nvPr/>
        </p:nvGrpSpPr>
        <p:grpSpPr>
          <a:xfrm>
            <a:off x="1019310" y="4003045"/>
            <a:ext cx="348787" cy="349338"/>
            <a:chOff x="1056150" y="4076425"/>
            <a:chExt cx="268525" cy="268000"/>
          </a:xfrm>
        </p:grpSpPr>
        <p:sp>
          <p:nvSpPr>
            <p:cNvPr id="9460" name="Google Shape;9460;p103"/>
            <p:cNvSpPr/>
            <p:nvPr/>
          </p:nvSpPr>
          <p:spPr>
            <a:xfrm>
              <a:off x="1056150" y="4076425"/>
              <a:ext cx="268525" cy="173325"/>
            </a:xfrm>
            <a:custGeom>
              <a:avLst/>
              <a:gdLst/>
              <a:ahLst/>
              <a:cxnLst/>
              <a:rect l="l" t="t" r="r" b="b"/>
              <a:pathLst>
                <a:path w="10741" h="6933" extrusionOk="0">
                  <a:moveTo>
                    <a:pt x="934" y="1"/>
                  </a:moveTo>
                  <a:cubicBezTo>
                    <a:pt x="538" y="1"/>
                    <a:pt x="538" y="624"/>
                    <a:pt x="934" y="624"/>
                  </a:cubicBezTo>
                  <a:cubicBezTo>
                    <a:pt x="948" y="624"/>
                    <a:pt x="962" y="624"/>
                    <a:pt x="976" y="622"/>
                  </a:cubicBezTo>
                  <a:lnTo>
                    <a:pt x="1286" y="622"/>
                  </a:lnTo>
                  <a:lnTo>
                    <a:pt x="1286" y="1265"/>
                  </a:lnTo>
                  <a:lnTo>
                    <a:pt x="334" y="1265"/>
                  </a:lnTo>
                  <a:cubicBezTo>
                    <a:pt x="320" y="1263"/>
                    <a:pt x="306" y="1262"/>
                    <a:pt x="292" y="1262"/>
                  </a:cubicBezTo>
                  <a:cubicBezTo>
                    <a:pt x="123" y="1262"/>
                    <a:pt x="0" y="1398"/>
                    <a:pt x="0" y="1575"/>
                  </a:cubicBezTo>
                  <a:lnTo>
                    <a:pt x="0" y="6623"/>
                  </a:lnTo>
                  <a:cubicBezTo>
                    <a:pt x="24" y="6790"/>
                    <a:pt x="143" y="6933"/>
                    <a:pt x="334" y="6933"/>
                  </a:cubicBezTo>
                  <a:lnTo>
                    <a:pt x="10431" y="6933"/>
                  </a:lnTo>
                  <a:cubicBezTo>
                    <a:pt x="10598" y="6933"/>
                    <a:pt x="10717" y="6790"/>
                    <a:pt x="10740" y="6623"/>
                  </a:cubicBezTo>
                  <a:lnTo>
                    <a:pt x="10740" y="1575"/>
                  </a:lnTo>
                  <a:cubicBezTo>
                    <a:pt x="10740" y="1408"/>
                    <a:pt x="10598" y="1265"/>
                    <a:pt x="10431" y="1265"/>
                  </a:cubicBezTo>
                  <a:lnTo>
                    <a:pt x="9454" y="1265"/>
                  </a:lnTo>
                  <a:lnTo>
                    <a:pt x="9454" y="622"/>
                  </a:lnTo>
                  <a:lnTo>
                    <a:pt x="9788" y="622"/>
                  </a:lnTo>
                  <a:cubicBezTo>
                    <a:pt x="9802" y="624"/>
                    <a:pt x="9817" y="624"/>
                    <a:pt x="9830" y="624"/>
                  </a:cubicBezTo>
                  <a:cubicBezTo>
                    <a:pt x="10226" y="624"/>
                    <a:pt x="10226" y="1"/>
                    <a:pt x="9830" y="1"/>
                  </a:cubicBezTo>
                  <a:cubicBezTo>
                    <a:pt x="9817" y="1"/>
                    <a:pt x="9802" y="1"/>
                    <a:pt x="9788" y="3"/>
                  </a:cubicBezTo>
                  <a:lnTo>
                    <a:pt x="8526" y="3"/>
                  </a:lnTo>
                  <a:cubicBezTo>
                    <a:pt x="8510" y="1"/>
                    <a:pt x="8495" y="1"/>
                    <a:pt x="8481" y="1"/>
                  </a:cubicBezTo>
                  <a:cubicBezTo>
                    <a:pt x="8064" y="1"/>
                    <a:pt x="8064" y="624"/>
                    <a:pt x="8481" y="624"/>
                  </a:cubicBezTo>
                  <a:cubicBezTo>
                    <a:pt x="8495" y="624"/>
                    <a:pt x="8510" y="624"/>
                    <a:pt x="8526" y="622"/>
                  </a:cubicBezTo>
                  <a:lnTo>
                    <a:pt x="8835" y="622"/>
                  </a:lnTo>
                  <a:lnTo>
                    <a:pt x="8835" y="1265"/>
                  </a:lnTo>
                  <a:lnTo>
                    <a:pt x="5692" y="1265"/>
                  </a:lnTo>
                  <a:lnTo>
                    <a:pt x="5692" y="622"/>
                  </a:lnTo>
                  <a:lnTo>
                    <a:pt x="6001" y="622"/>
                  </a:lnTo>
                  <a:cubicBezTo>
                    <a:pt x="6016" y="624"/>
                    <a:pt x="6030" y="624"/>
                    <a:pt x="6044" y="624"/>
                  </a:cubicBezTo>
                  <a:cubicBezTo>
                    <a:pt x="6440" y="624"/>
                    <a:pt x="6440" y="1"/>
                    <a:pt x="6044" y="1"/>
                  </a:cubicBezTo>
                  <a:cubicBezTo>
                    <a:pt x="6030" y="1"/>
                    <a:pt x="6016" y="1"/>
                    <a:pt x="6001" y="3"/>
                  </a:cubicBezTo>
                  <a:lnTo>
                    <a:pt x="4739" y="3"/>
                  </a:lnTo>
                  <a:cubicBezTo>
                    <a:pt x="4725" y="1"/>
                    <a:pt x="4710" y="1"/>
                    <a:pt x="4697" y="1"/>
                  </a:cubicBezTo>
                  <a:cubicBezTo>
                    <a:pt x="4301" y="1"/>
                    <a:pt x="4301" y="624"/>
                    <a:pt x="4697" y="624"/>
                  </a:cubicBezTo>
                  <a:cubicBezTo>
                    <a:pt x="4710" y="624"/>
                    <a:pt x="4725" y="624"/>
                    <a:pt x="4739" y="622"/>
                  </a:cubicBezTo>
                  <a:lnTo>
                    <a:pt x="5049" y="622"/>
                  </a:lnTo>
                  <a:lnTo>
                    <a:pt x="5049" y="1265"/>
                  </a:lnTo>
                  <a:lnTo>
                    <a:pt x="1929" y="1265"/>
                  </a:lnTo>
                  <a:lnTo>
                    <a:pt x="1929" y="622"/>
                  </a:lnTo>
                  <a:lnTo>
                    <a:pt x="2215" y="622"/>
                  </a:lnTo>
                  <a:cubicBezTo>
                    <a:pt x="2230" y="624"/>
                    <a:pt x="2245" y="624"/>
                    <a:pt x="2260" y="624"/>
                  </a:cubicBezTo>
                  <a:cubicBezTo>
                    <a:pt x="2676" y="624"/>
                    <a:pt x="2676" y="1"/>
                    <a:pt x="2260" y="1"/>
                  </a:cubicBezTo>
                  <a:cubicBezTo>
                    <a:pt x="2245" y="1"/>
                    <a:pt x="2230" y="1"/>
                    <a:pt x="2215" y="3"/>
                  </a:cubicBezTo>
                  <a:lnTo>
                    <a:pt x="976" y="3"/>
                  </a:lnTo>
                  <a:cubicBezTo>
                    <a:pt x="962" y="1"/>
                    <a:pt x="948" y="1"/>
                    <a:pt x="9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103"/>
            <p:cNvSpPr/>
            <p:nvPr/>
          </p:nvSpPr>
          <p:spPr>
            <a:xfrm>
              <a:off x="1102575" y="4265800"/>
              <a:ext cx="176250" cy="78625"/>
            </a:xfrm>
            <a:custGeom>
              <a:avLst/>
              <a:gdLst/>
              <a:ahLst/>
              <a:cxnLst/>
              <a:rect l="l" t="t" r="r" b="b"/>
              <a:pathLst>
                <a:path w="7050" h="3145" extrusionOk="0">
                  <a:moveTo>
                    <a:pt x="2573" y="1716"/>
                  </a:moveTo>
                  <a:lnTo>
                    <a:pt x="2573" y="2525"/>
                  </a:lnTo>
                  <a:lnTo>
                    <a:pt x="1763" y="2525"/>
                  </a:lnTo>
                  <a:lnTo>
                    <a:pt x="2573" y="1716"/>
                  </a:lnTo>
                  <a:close/>
                  <a:moveTo>
                    <a:pt x="4454" y="1716"/>
                  </a:moveTo>
                  <a:lnTo>
                    <a:pt x="5287" y="2525"/>
                  </a:lnTo>
                  <a:lnTo>
                    <a:pt x="4454" y="2525"/>
                  </a:lnTo>
                  <a:lnTo>
                    <a:pt x="4454" y="1716"/>
                  </a:lnTo>
                  <a:close/>
                  <a:moveTo>
                    <a:pt x="2573" y="1"/>
                  </a:moveTo>
                  <a:lnTo>
                    <a:pt x="2573" y="811"/>
                  </a:lnTo>
                  <a:lnTo>
                    <a:pt x="882" y="2525"/>
                  </a:lnTo>
                  <a:lnTo>
                    <a:pt x="382" y="2525"/>
                  </a:lnTo>
                  <a:cubicBezTo>
                    <a:pt x="1" y="2549"/>
                    <a:pt x="1" y="3121"/>
                    <a:pt x="382" y="3144"/>
                  </a:cubicBezTo>
                  <a:lnTo>
                    <a:pt x="6669" y="3144"/>
                  </a:lnTo>
                  <a:cubicBezTo>
                    <a:pt x="7050" y="3121"/>
                    <a:pt x="7050" y="2549"/>
                    <a:pt x="6669" y="2525"/>
                  </a:cubicBezTo>
                  <a:lnTo>
                    <a:pt x="6169" y="2525"/>
                  </a:lnTo>
                  <a:lnTo>
                    <a:pt x="4454" y="811"/>
                  </a:lnTo>
                  <a:lnTo>
                    <a:pt x="445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2" name="Google Shape;9462;p103"/>
          <p:cNvGrpSpPr/>
          <p:nvPr/>
        </p:nvGrpSpPr>
        <p:grpSpPr>
          <a:xfrm>
            <a:off x="1833590" y="4003110"/>
            <a:ext cx="225067" cy="349273"/>
            <a:chOff x="1683050" y="4076475"/>
            <a:chExt cx="173275" cy="267950"/>
          </a:xfrm>
        </p:grpSpPr>
        <p:sp>
          <p:nvSpPr>
            <p:cNvPr id="9463" name="Google Shape;9463;p103"/>
            <p:cNvSpPr/>
            <p:nvPr/>
          </p:nvSpPr>
          <p:spPr>
            <a:xfrm>
              <a:off x="1683050" y="4187825"/>
              <a:ext cx="173275" cy="156600"/>
            </a:xfrm>
            <a:custGeom>
              <a:avLst/>
              <a:gdLst/>
              <a:ahLst/>
              <a:cxnLst/>
              <a:rect l="l" t="t" r="r" b="b"/>
              <a:pathLst>
                <a:path w="6931" h="6264" extrusionOk="0">
                  <a:moveTo>
                    <a:pt x="322" y="0"/>
                  </a:moveTo>
                  <a:cubicBezTo>
                    <a:pt x="173" y="0"/>
                    <a:pt x="25" y="95"/>
                    <a:pt x="1" y="286"/>
                  </a:cubicBezTo>
                  <a:cubicBezTo>
                    <a:pt x="1" y="2072"/>
                    <a:pt x="1382" y="3549"/>
                    <a:pt x="3144" y="3715"/>
                  </a:cubicBezTo>
                  <a:lnTo>
                    <a:pt x="3144" y="5644"/>
                  </a:lnTo>
                  <a:lnTo>
                    <a:pt x="2216" y="5644"/>
                  </a:lnTo>
                  <a:cubicBezTo>
                    <a:pt x="1834" y="5668"/>
                    <a:pt x="1834" y="6240"/>
                    <a:pt x="2216" y="6263"/>
                  </a:cubicBezTo>
                  <a:lnTo>
                    <a:pt x="4716" y="6263"/>
                  </a:lnTo>
                  <a:cubicBezTo>
                    <a:pt x="5097" y="6240"/>
                    <a:pt x="5097" y="5668"/>
                    <a:pt x="4716" y="5644"/>
                  </a:cubicBezTo>
                  <a:lnTo>
                    <a:pt x="3763" y="5644"/>
                  </a:lnTo>
                  <a:lnTo>
                    <a:pt x="3763" y="3715"/>
                  </a:lnTo>
                  <a:cubicBezTo>
                    <a:pt x="5550" y="3549"/>
                    <a:pt x="6907" y="2072"/>
                    <a:pt x="6907" y="286"/>
                  </a:cubicBezTo>
                  <a:lnTo>
                    <a:pt x="6931" y="286"/>
                  </a:lnTo>
                  <a:cubicBezTo>
                    <a:pt x="6907" y="95"/>
                    <a:pt x="6758" y="0"/>
                    <a:pt x="6609" y="0"/>
                  </a:cubicBezTo>
                  <a:cubicBezTo>
                    <a:pt x="6460" y="0"/>
                    <a:pt x="6312" y="95"/>
                    <a:pt x="6288" y="286"/>
                  </a:cubicBezTo>
                  <a:cubicBezTo>
                    <a:pt x="6359" y="1882"/>
                    <a:pt x="5073" y="3239"/>
                    <a:pt x="3478" y="3239"/>
                  </a:cubicBezTo>
                  <a:cubicBezTo>
                    <a:pt x="1858" y="3239"/>
                    <a:pt x="572" y="1882"/>
                    <a:pt x="644" y="286"/>
                  </a:cubicBezTo>
                  <a:cubicBezTo>
                    <a:pt x="620" y="95"/>
                    <a:pt x="471" y="0"/>
                    <a:pt x="3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103"/>
            <p:cNvSpPr/>
            <p:nvPr/>
          </p:nvSpPr>
          <p:spPr>
            <a:xfrm>
              <a:off x="1714600" y="4076475"/>
              <a:ext cx="110175" cy="110775"/>
            </a:xfrm>
            <a:custGeom>
              <a:avLst/>
              <a:gdLst/>
              <a:ahLst/>
              <a:cxnLst/>
              <a:rect l="l" t="t" r="r" b="b"/>
              <a:pathLst>
                <a:path w="4407" h="4431" extrusionOk="0">
                  <a:moveTo>
                    <a:pt x="1882" y="1"/>
                  </a:moveTo>
                  <a:cubicBezTo>
                    <a:pt x="930" y="168"/>
                    <a:pt x="168" y="930"/>
                    <a:pt x="25" y="1906"/>
                  </a:cubicBezTo>
                  <a:lnTo>
                    <a:pt x="1573" y="1906"/>
                  </a:lnTo>
                  <a:cubicBezTo>
                    <a:pt x="1587" y="1905"/>
                    <a:pt x="1601" y="1904"/>
                    <a:pt x="1615" y="1904"/>
                  </a:cubicBezTo>
                  <a:cubicBezTo>
                    <a:pt x="2011" y="1904"/>
                    <a:pt x="2011" y="2528"/>
                    <a:pt x="1615" y="2528"/>
                  </a:cubicBezTo>
                  <a:cubicBezTo>
                    <a:pt x="1601" y="2528"/>
                    <a:pt x="1587" y="2527"/>
                    <a:pt x="1573" y="2525"/>
                  </a:cubicBezTo>
                  <a:lnTo>
                    <a:pt x="1" y="2525"/>
                  </a:lnTo>
                  <a:lnTo>
                    <a:pt x="1" y="3168"/>
                  </a:lnTo>
                  <a:lnTo>
                    <a:pt x="1573" y="3168"/>
                  </a:lnTo>
                  <a:cubicBezTo>
                    <a:pt x="2001" y="3168"/>
                    <a:pt x="2001" y="3787"/>
                    <a:pt x="1573" y="3787"/>
                  </a:cubicBezTo>
                  <a:lnTo>
                    <a:pt x="1" y="3787"/>
                  </a:lnTo>
                  <a:lnTo>
                    <a:pt x="1" y="4430"/>
                  </a:lnTo>
                  <a:lnTo>
                    <a:pt x="4407" y="4430"/>
                  </a:lnTo>
                  <a:lnTo>
                    <a:pt x="4407" y="3787"/>
                  </a:lnTo>
                  <a:lnTo>
                    <a:pt x="2835" y="3787"/>
                  </a:lnTo>
                  <a:cubicBezTo>
                    <a:pt x="2406" y="3787"/>
                    <a:pt x="2406" y="3168"/>
                    <a:pt x="2835" y="3168"/>
                  </a:cubicBezTo>
                  <a:lnTo>
                    <a:pt x="4407" y="3168"/>
                  </a:lnTo>
                  <a:lnTo>
                    <a:pt x="4407" y="2525"/>
                  </a:lnTo>
                  <a:lnTo>
                    <a:pt x="2835" y="2525"/>
                  </a:lnTo>
                  <a:cubicBezTo>
                    <a:pt x="2819" y="2527"/>
                    <a:pt x="2805" y="2528"/>
                    <a:pt x="2790" y="2528"/>
                  </a:cubicBezTo>
                  <a:cubicBezTo>
                    <a:pt x="2373" y="2528"/>
                    <a:pt x="2373" y="1904"/>
                    <a:pt x="2790" y="1904"/>
                  </a:cubicBezTo>
                  <a:cubicBezTo>
                    <a:pt x="2805" y="1904"/>
                    <a:pt x="2819" y="1905"/>
                    <a:pt x="2835" y="1906"/>
                  </a:cubicBezTo>
                  <a:lnTo>
                    <a:pt x="4383" y="1906"/>
                  </a:lnTo>
                  <a:cubicBezTo>
                    <a:pt x="4240" y="930"/>
                    <a:pt x="3478" y="168"/>
                    <a:pt x="2525" y="1"/>
                  </a:cubicBezTo>
                  <a:lnTo>
                    <a:pt x="2525" y="953"/>
                  </a:lnTo>
                  <a:cubicBezTo>
                    <a:pt x="2549" y="1192"/>
                    <a:pt x="2376" y="1311"/>
                    <a:pt x="2204" y="1311"/>
                  </a:cubicBezTo>
                  <a:cubicBezTo>
                    <a:pt x="2031" y="1311"/>
                    <a:pt x="1858" y="1192"/>
                    <a:pt x="1882" y="953"/>
                  </a:cubicBezTo>
                  <a:lnTo>
                    <a:pt x="18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103"/>
            <p:cNvSpPr/>
            <p:nvPr/>
          </p:nvSpPr>
          <p:spPr>
            <a:xfrm>
              <a:off x="1715200" y="4202700"/>
              <a:ext cx="108975" cy="47050"/>
            </a:xfrm>
            <a:custGeom>
              <a:avLst/>
              <a:gdLst/>
              <a:ahLst/>
              <a:cxnLst/>
              <a:rect l="l" t="t" r="r" b="b"/>
              <a:pathLst>
                <a:path w="4359" h="1882" extrusionOk="0">
                  <a:moveTo>
                    <a:pt x="1" y="1"/>
                  </a:moveTo>
                  <a:cubicBezTo>
                    <a:pt x="167" y="1072"/>
                    <a:pt x="1096" y="1882"/>
                    <a:pt x="2192" y="1882"/>
                  </a:cubicBezTo>
                  <a:cubicBezTo>
                    <a:pt x="3263" y="1882"/>
                    <a:pt x="4192" y="1072"/>
                    <a:pt x="43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6" name="Google Shape;9466;p103"/>
          <p:cNvGrpSpPr/>
          <p:nvPr/>
        </p:nvGrpSpPr>
        <p:grpSpPr>
          <a:xfrm>
            <a:off x="2521845" y="4024846"/>
            <a:ext cx="351125" cy="306388"/>
            <a:chOff x="2212925" y="4093150"/>
            <a:chExt cx="270325" cy="235050"/>
          </a:xfrm>
        </p:grpSpPr>
        <p:sp>
          <p:nvSpPr>
            <p:cNvPr id="9467" name="Google Shape;9467;p103"/>
            <p:cNvSpPr/>
            <p:nvPr/>
          </p:nvSpPr>
          <p:spPr>
            <a:xfrm>
              <a:off x="2286150" y="4155375"/>
              <a:ext cx="197100" cy="172825"/>
            </a:xfrm>
            <a:custGeom>
              <a:avLst/>
              <a:gdLst/>
              <a:ahLst/>
              <a:cxnLst/>
              <a:rect l="l" t="t" r="r" b="b"/>
              <a:pathLst>
                <a:path w="7884" h="6913" extrusionOk="0">
                  <a:moveTo>
                    <a:pt x="3737" y="1"/>
                  </a:moveTo>
                  <a:cubicBezTo>
                    <a:pt x="3044" y="1"/>
                    <a:pt x="2338" y="255"/>
                    <a:pt x="1763" y="822"/>
                  </a:cubicBezTo>
                  <a:cubicBezTo>
                    <a:pt x="1" y="2608"/>
                    <a:pt x="1263" y="5656"/>
                    <a:pt x="3764" y="5656"/>
                  </a:cubicBezTo>
                  <a:cubicBezTo>
                    <a:pt x="4407" y="5656"/>
                    <a:pt x="5026" y="5442"/>
                    <a:pt x="5526" y="5037"/>
                  </a:cubicBezTo>
                  <a:lnTo>
                    <a:pt x="7312" y="6823"/>
                  </a:lnTo>
                  <a:cubicBezTo>
                    <a:pt x="7371" y="6883"/>
                    <a:pt x="7455" y="6912"/>
                    <a:pt x="7538" y="6912"/>
                  </a:cubicBezTo>
                  <a:cubicBezTo>
                    <a:pt x="7621" y="6912"/>
                    <a:pt x="7705" y="6883"/>
                    <a:pt x="7764" y="6823"/>
                  </a:cubicBezTo>
                  <a:cubicBezTo>
                    <a:pt x="7883" y="6704"/>
                    <a:pt x="7883" y="6490"/>
                    <a:pt x="7764" y="6371"/>
                  </a:cubicBezTo>
                  <a:lnTo>
                    <a:pt x="5978" y="4585"/>
                  </a:lnTo>
                  <a:cubicBezTo>
                    <a:pt x="6383" y="4084"/>
                    <a:pt x="6597" y="3465"/>
                    <a:pt x="6597" y="2822"/>
                  </a:cubicBezTo>
                  <a:cubicBezTo>
                    <a:pt x="6597" y="1127"/>
                    <a:pt x="5196" y="1"/>
                    <a:pt x="37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103"/>
            <p:cNvSpPr/>
            <p:nvPr/>
          </p:nvSpPr>
          <p:spPr>
            <a:xfrm>
              <a:off x="2212925" y="4265225"/>
              <a:ext cx="82775" cy="16100"/>
            </a:xfrm>
            <a:custGeom>
              <a:avLst/>
              <a:gdLst/>
              <a:ahLst/>
              <a:cxnLst/>
              <a:rect l="l" t="t" r="r" b="b"/>
              <a:pathLst>
                <a:path w="3311" h="644" extrusionOk="0">
                  <a:moveTo>
                    <a:pt x="382" y="0"/>
                  </a:moveTo>
                  <a:cubicBezTo>
                    <a:pt x="1" y="48"/>
                    <a:pt x="1" y="595"/>
                    <a:pt x="382" y="643"/>
                  </a:cubicBezTo>
                  <a:lnTo>
                    <a:pt x="2930" y="643"/>
                  </a:lnTo>
                  <a:cubicBezTo>
                    <a:pt x="3311" y="595"/>
                    <a:pt x="3311" y="48"/>
                    <a:pt x="29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103"/>
            <p:cNvSpPr/>
            <p:nvPr/>
          </p:nvSpPr>
          <p:spPr>
            <a:xfrm>
              <a:off x="2212925" y="4234200"/>
              <a:ext cx="52650" cy="15625"/>
            </a:xfrm>
            <a:custGeom>
              <a:avLst/>
              <a:gdLst/>
              <a:ahLst/>
              <a:cxnLst/>
              <a:rect l="l" t="t" r="r" b="b"/>
              <a:pathLst>
                <a:path w="2106" h="625" extrusionOk="0">
                  <a:moveTo>
                    <a:pt x="1689" y="0"/>
                  </a:moveTo>
                  <a:cubicBezTo>
                    <a:pt x="1674" y="0"/>
                    <a:pt x="1659" y="1"/>
                    <a:pt x="1644" y="3"/>
                  </a:cubicBezTo>
                  <a:lnTo>
                    <a:pt x="382" y="3"/>
                  </a:lnTo>
                  <a:cubicBezTo>
                    <a:pt x="1" y="27"/>
                    <a:pt x="1" y="574"/>
                    <a:pt x="382" y="622"/>
                  </a:cubicBezTo>
                  <a:lnTo>
                    <a:pt x="1644" y="622"/>
                  </a:lnTo>
                  <a:cubicBezTo>
                    <a:pt x="1659" y="623"/>
                    <a:pt x="1674" y="624"/>
                    <a:pt x="1689" y="624"/>
                  </a:cubicBezTo>
                  <a:cubicBezTo>
                    <a:pt x="2105" y="624"/>
                    <a:pt x="2105" y="0"/>
                    <a:pt x="16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103"/>
            <p:cNvSpPr/>
            <p:nvPr/>
          </p:nvSpPr>
          <p:spPr>
            <a:xfrm>
              <a:off x="2214125" y="4093150"/>
              <a:ext cx="174450" cy="125050"/>
            </a:xfrm>
            <a:custGeom>
              <a:avLst/>
              <a:gdLst/>
              <a:ahLst/>
              <a:cxnLst/>
              <a:rect l="l" t="t" r="r" b="b"/>
              <a:pathLst>
                <a:path w="6978" h="5002" extrusionOk="0">
                  <a:moveTo>
                    <a:pt x="322" y="1"/>
                  </a:moveTo>
                  <a:cubicBezTo>
                    <a:pt x="173" y="1"/>
                    <a:pt x="24" y="96"/>
                    <a:pt x="0" y="286"/>
                  </a:cubicBezTo>
                  <a:lnTo>
                    <a:pt x="0" y="4692"/>
                  </a:lnTo>
                  <a:cubicBezTo>
                    <a:pt x="0" y="4859"/>
                    <a:pt x="143" y="5002"/>
                    <a:pt x="334" y="5002"/>
                  </a:cubicBezTo>
                  <a:lnTo>
                    <a:pt x="3215" y="5002"/>
                  </a:lnTo>
                  <a:cubicBezTo>
                    <a:pt x="3382" y="3216"/>
                    <a:pt x="4858" y="1858"/>
                    <a:pt x="6645" y="1858"/>
                  </a:cubicBezTo>
                  <a:cubicBezTo>
                    <a:pt x="6764" y="1858"/>
                    <a:pt x="6859" y="1858"/>
                    <a:pt x="6978" y="1882"/>
                  </a:cubicBezTo>
                  <a:lnTo>
                    <a:pt x="6978" y="929"/>
                  </a:lnTo>
                  <a:cubicBezTo>
                    <a:pt x="6978" y="733"/>
                    <a:pt x="6810" y="605"/>
                    <a:pt x="6643" y="605"/>
                  </a:cubicBezTo>
                  <a:cubicBezTo>
                    <a:pt x="6566" y="605"/>
                    <a:pt x="6490" y="632"/>
                    <a:pt x="6430" y="691"/>
                  </a:cubicBezTo>
                  <a:lnTo>
                    <a:pt x="5406" y="1739"/>
                  </a:lnTo>
                  <a:lnTo>
                    <a:pt x="4668" y="1001"/>
                  </a:lnTo>
                  <a:cubicBezTo>
                    <a:pt x="4608" y="941"/>
                    <a:pt x="4531" y="912"/>
                    <a:pt x="4454" y="912"/>
                  </a:cubicBezTo>
                  <a:cubicBezTo>
                    <a:pt x="4376" y="912"/>
                    <a:pt x="4299" y="941"/>
                    <a:pt x="4239" y="1001"/>
                  </a:cubicBezTo>
                  <a:lnTo>
                    <a:pt x="2572" y="2668"/>
                  </a:lnTo>
                  <a:lnTo>
                    <a:pt x="1834" y="1953"/>
                  </a:lnTo>
                  <a:cubicBezTo>
                    <a:pt x="1763" y="1894"/>
                    <a:pt x="1679" y="1864"/>
                    <a:pt x="1599" y="1864"/>
                  </a:cubicBezTo>
                  <a:cubicBezTo>
                    <a:pt x="1518" y="1864"/>
                    <a:pt x="1441" y="1894"/>
                    <a:pt x="1382" y="1953"/>
                  </a:cubicBezTo>
                  <a:lnTo>
                    <a:pt x="643" y="2668"/>
                  </a:lnTo>
                  <a:lnTo>
                    <a:pt x="643" y="286"/>
                  </a:lnTo>
                  <a:cubicBezTo>
                    <a:pt x="619" y="96"/>
                    <a:pt x="471" y="1"/>
                    <a:pt x="3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1" name="Google Shape;9471;p103"/>
          <p:cNvGrpSpPr/>
          <p:nvPr/>
        </p:nvGrpSpPr>
        <p:grpSpPr>
          <a:xfrm>
            <a:off x="3275045" y="4003110"/>
            <a:ext cx="348820" cy="349957"/>
            <a:chOff x="2792800" y="4076475"/>
            <a:chExt cx="268550" cy="268475"/>
          </a:xfrm>
        </p:grpSpPr>
        <p:sp>
          <p:nvSpPr>
            <p:cNvPr id="9472" name="Google Shape;9472;p103"/>
            <p:cNvSpPr/>
            <p:nvPr/>
          </p:nvSpPr>
          <p:spPr>
            <a:xfrm>
              <a:off x="2895225" y="4076475"/>
              <a:ext cx="63125" cy="31600"/>
            </a:xfrm>
            <a:custGeom>
              <a:avLst/>
              <a:gdLst/>
              <a:ahLst/>
              <a:cxnLst/>
              <a:rect l="l" t="t" r="r" b="b"/>
              <a:pathLst>
                <a:path w="2525" h="1264" extrusionOk="0">
                  <a:moveTo>
                    <a:pt x="310" y="1"/>
                  </a:moveTo>
                  <a:cubicBezTo>
                    <a:pt x="143" y="1"/>
                    <a:pt x="24" y="120"/>
                    <a:pt x="0" y="310"/>
                  </a:cubicBezTo>
                  <a:lnTo>
                    <a:pt x="0" y="953"/>
                  </a:lnTo>
                  <a:cubicBezTo>
                    <a:pt x="0" y="1120"/>
                    <a:pt x="143" y="1263"/>
                    <a:pt x="310" y="1263"/>
                  </a:cubicBezTo>
                  <a:lnTo>
                    <a:pt x="2215" y="1263"/>
                  </a:lnTo>
                  <a:cubicBezTo>
                    <a:pt x="2381" y="1263"/>
                    <a:pt x="2524" y="1120"/>
                    <a:pt x="2524" y="953"/>
                  </a:cubicBezTo>
                  <a:lnTo>
                    <a:pt x="2524" y="310"/>
                  </a:lnTo>
                  <a:cubicBezTo>
                    <a:pt x="2501" y="120"/>
                    <a:pt x="2381" y="1"/>
                    <a:pt x="2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103"/>
            <p:cNvSpPr/>
            <p:nvPr/>
          </p:nvSpPr>
          <p:spPr>
            <a:xfrm>
              <a:off x="2855925" y="4166375"/>
              <a:ext cx="141725" cy="51825"/>
            </a:xfrm>
            <a:custGeom>
              <a:avLst/>
              <a:gdLst/>
              <a:ahLst/>
              <a:cxnLst/>
              <a:rect l="l" t="t" r="r" b="b"/>
              <a:pathLst>
                <a:path w="5669" h="2073" extrusionOk="0">
                  <a:moveTo>
                    <a:pt x="3787" y="1"/>
                  </a:moveTo>
                  <a:lnTo>
                    <a:pt x="2120" y="1668"/>
                  </a:lnTo>
                  <a:cubicBezTo>
                    <a:pt x="2060" y="1727"/>
                    <a:pt x="1977" y="1757"/>
                    <a:pt x="1894" y="1757"/>
                  </a:cubicBezTo>
                  <a:cubicBezTo>
                    <a:pt x="1810" y="1757"/>
                    <a:pt x="1727" y="1727"/>
                    <a:pt x="1667" y="1668"/>
                  </a:cubicBezTo>
                  <a:lnTo>
                    <a:pt x="953" y="953"/>
                  </a:lnTo>
                  <a:lnTo>
                    <a:pt x="0" y="1882"/>
                  </a:lnTo>
                  <a:lnTo>
                    <a:pt x="0" y="2073"/>
                  </a:lnTo>
                  <a:lnTo>
                    <a:pt x="5668" y="2073"/>
                  </a:lnTo>
                  <a:lnTo>
                    <a:pt x="5668" y="1"/>
                  </a:lnTo>
                  <a:lnTo>
                    <a:pt x="4930" y="739"/>
                  </a:lnTo>
                  <a:cubicBezTo>
                    <a:pt x="4870" y="799"/>
                    <a:pt x="4793" y="828"/>
                    <a:pt x="4716" y="828"/>
                  </a:cubicBezTo>
                  <a:cubicBezTo>
                    <a:pt x="4638" y="828"/>
                    <a:pt x="4561" y="799"/>
                    <a:pt x="4501" y="739"/>
                  </a:cubicBezTo>
                  <a:lnTo>
                    <a:pt x="378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103"/>
            <p:cNvSpPr/>
            <p:nvPr/>
          </p:nvSpPr>
          <p:spPr>
            <a:xfrm>
              <a:off x="2792800" y="4092500"/>
              <a:ext cx="268550" cy="252450"/>
            </a:xfrm>
            <a:custGeom>
              <a:avLst/>
              <a:gdLst/>
              <a:ahLst/>
              <a:cxnLst/>
              <a:rect l="l" t="t" r="r" b="b"/>
              <a:pathLst>
                <a:path w="10742" h="10098" extrusionOk="0">
                  <a:moveTo>
                    <a:pt x="2216" y="1235"/>
                  </a:moveTo>
                  <a:cubicBezTo>
                    <a:pt x="2382" y="1235"/>
                    <a:pt x="2549" y="1348"/>
                    <a:pt x="2525" y="1575"/>
                  </a:cubicBezTo>
                  <a:lnTo>
                    <a:pt x="2525" y="3956"/>
                  </a:lnTo>
                  <a:lnTo>
                    <a:pt x="3264" y="3242"/>
                  </a:lnTo>
                  <a:cubicBezTo>
                    <a:pt x="3311" y="3170"/>
                    <a:pt x="3389" y="3134"/>
                    <a:pt x="3469" y="3134"/>
                  </a:cubicBezTo>
                  <a:cubicBezTo>
                    <a:pt x="3549" y="3134"/>
                    <a:pt x="3633" y="3170"/>
                    <a:pt x="3692" y="3242"/>
                  </a:cubicBezTo>
                  <a:lnTo>
                    <a:pt x="4407" y="3956"/>
                  </a:lnTo>
                  <a:lnTo>
                    <a:pt x="6074" y="2289"/>
                  </a:lnTo>
                  <a:cubicBezTo>
                    <a:pt x="6133" y="2230"/>
                    <a:pt x="6217" y="2200"/>
                    <a:pt x="6300" y="2200"/>
                  </a:cubicBezTo>
                  <a:cubicBezTo>
                    <a:pt x="6383" y="2200"/>
                    <a:pt x="6467" y="2230"/>
                    <a:pt x="6526" y="2289"/>
                  </a:cubicBezTo>
                  <a:lnTo>
                    <a:pt x="7241" y="3004"/>
                  </a:lnTo>
                  <a:lnTo>
                    <a:pt x="8288" y="1979"/>
                  </a:lnTo>
                  <a:cubicBezTo>
                    <a:pt x="8352" y="1908"/>
                    <a:pt x="8431" y="1876"/>
                    <a:pt x="8509" y="1876"/>
                  </a:cubicBezTo>
                  <a:cubicBezTo>
                    <a:pt x="8664" y="1876"/>
                    <a:pt x="8812" y="2003"/>
                    <a:pt x="8812" y="2194"/>
                  </a:cubicBezTo>
                  <a:lnTo>
                    <a:pt x="8812" y="5337"/>
                  </a:lnTo>
                  <a:cubicBezTo>
                    <a:pt x="8812" y="5528"/>
                    <a:pt x="8669" y="5671"/>
                    <a:pt x="8503" y="5671"/>
                  </a:cubicBezTo>
                  <a:lnTo>
                    <a:pt x="2216" y="5671"/>
                  </a:lnTo>
                  <a:cubicBezTo>
                    <a:pt x="2049" y="5671"/>
                    <a:pt x="1906" y="5528"/>
                    <a:pt x="1906" y="5337"/>
                  </a:cubicBezTo>
                  <a:lnTo>
                    <a:pt x="1906" y="1575"/>
                  </a:lnTo>
                  <a:cubicBezTo>
                    <a:pt x="1882" y="1348"/>
                    <a:pt x="2049" y="1235"/>
                    <a:pt x="2216" y="1235"/>
                  </a:cubicBezTo>
                  <a:close/>
                  <a:moveTo>
                    <a:pt x="10444" y="1"/>
                  </a:moveTo>
                  <a:cubicBezTo>
                    <a:pt x="10432" y="1"/>
                    <a:pt x="10420" y="1"/>
                    <a:pt x="10408" y="3"/>
                  </a:cubicBezTo>
                  <a:lnTo>
                    <a:pt x="7241" y="3"/>
                  </a:lnTo>
                  <a:lnTo>
                    <a:pt x="7241" y="312"/>
                  </a:lnTo>
                  <a:cubicBezTo>
                    <a:pt x="7241" y="813"/>
                    <a:pt x="6812" y="1241"/>
                    <a:pt x="6312" y="1241"/>
                  </a:cubicBezTo>
                  <a:lnTo>
                    <a:pt x="4407" y="1241"/>
                  </a:lnTo>
                  <a:cubicBezTo>
                    <a:pt x="3883" y="1241"/>
                    <a:pt x="3478" y="813"/>
                    <a:pt x="3478" y="312"/>
                  </a:cubicBezTo>
                  <a:lnTo>
                    <a:pt x="3478" y="3"/>
                  </a:lnTo>
                  <a:lnTo>
                    <a:pt x="311" y="3"/>
                  </a:lnTo>
                  <a:cubicBezTo>
                    <a:pt x="144" y="3"/>
                    <a:pt x="1" y="122"/>
                    <a:pt x="1" y="312"/>
                  </a:cubicBezTo>
                  <a:lnTo>
                    <a:pt x="1" y="6623"/>
                  </a:lnTo>
                  <a:cubicBezTo>
                    <a:pt x="1" y="6790"/>
                    <a:pt x="144" y="6933"/>
                    <a:pt x="311" y="6933"/>
                  </a:cubicBezTo>
                  <a:lnTo>
                    <a:pt x="5050" y="6933"/>
                  </a:lnTo>
                  <a:lnTo>
                    <a:pt x="5050" y="8933"/>
                  </a:lnTo>
                  <a:lnTo>
                    <a:pt x="3954" y="9481"/>
                  </a:lnTo>
                  <a:cubicBezTo>
                    <a:pt x="3608" y="9624"/>
                    <a:pt x="3784" y="10097"/>
                    <a:pt x="4081" y="10097"/>
                  </a:cubicBezTo>
                  <a:cubicBezTo>
                    <a:pt x="4131" y="10097"/>
                    <a:pt x="4185" y="10084"/>
                    <a:pt x="4240" y="10053"/>
                  </a:cubicBezTo>
                  <a:lnTo>
                    <a:pt x="5359" y="9481"/>
                  </a:lnTo>
                  <a:lnTo>
                    <a:pt x="6478" y="10053"/>
                  </a:lnTo>
                  <a:cubicBezTo>
                    <a:pt x="6528" y="10079"/>
                    <a:pt x="6577" y="10091"/>
                    <a:pt x="6624" y="10091"/>
                  </a:cubicBezTo>
                  <a:cubicBezTo>
                    <a:pt x="6909" y="10091"/>
                    <a:pt x="7092" y="9645"/>
                    <a:pt x="6764" y="9481"/>
                  </a:cubicBezTo>
                  <a:lnTo>
                    <a:pt x="5693" y="8933"/>
                  </a:lnTo>
                  <a:lnTo>
                    <a:pt x="5693" y="6933"/>
                  </a:lnTo>
                  <a:lnTo>
                    <a:pt x="10408" y="6933"/>
                  </a:lnTo>
                  <a:cubicBezTo>
                    <a:pt x="10598" y="6933"/>
                    <a:pt x="10741" y="6790"/>
                    <a:pt x="10741" y="6623"/>
                  </a:cubicBezTo>
                  <a:lnTo>
                    <a:pt x="10741" y="312"/>
                  </a:lnTo>
                  <a:cubicBezTo>
                    <a:pt x="10741" y="157"/>
                    <a:pt x="10616" y="1"/>
                    <a:pt x="104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5" name="Google Shape;9475;p103"/>
          <p:cNvGrpSpPr/>
          <p:nvPr/>
        </p:nvGrpSpPr>
        <p:grpSpPr>
          <a:xfrm>
            <a:off x="4067698" y="4003110"/>
            <a:ext cx="265300" cy="349273"/>
            <a:chOff x="3403050" y="4076475"/>
            <a:chExt cx="204250" cy="267950"/>
          </a:xfrm>
        </p:grpSpPr>
        <p:sp>
          <p:nvSpPr>
            <p:cNvPr id="9476" name="Google Shape;9476;p103"/>
            <p:cNvSpPr/>
            <p:nvPr/>
          </p:nvSpPr>
          <p:spPr>
            <a:xfrm>
              <a:off x="3407225" y="4281875"/>
              <a:ext cx="58375" cy="57775"/>
            </a:xfrm>
            <a:custGeom>
              <a:avLst/>
              <a:gdLst/>
              <a:ahLst/>
              <a:cxnLst/>
              <a:rect l="l" t="t" r="r" b="b"/>
              <a:pathLst>
                <a:path w="2335" h="2311" extrusionOk="0">
                  <a:moveTo>
                    <a:pt x="1" y="1"/>
                  </a:moveTo>
                  <a:lnTo>
                    <a:pt x="2334" y="2311"/>
                  </a:lnTo>
                  <a:lnTo>
                    <a:pt x="23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103"/>
            <p:cNvSpPr/>
            <p:nvPr/>
          </p:nvSpPr>
          <p:spPr>
            <a:xfrm>
              <a:off x="3403050" y="4076475"/>
              <a:ext cx="204250" cy="267950"/>
            </a:xfrm>
            <a:custGeom>
              <a:avLst/>
              <a:gdLst/>
              <a:ahLst/>
              <a:cxnLst/>
              <a:rect l="l" t="t" r="r" b="b"/>
              <a:pathLst>
                <a:path w="8170" h="10718" extrusionOk="0">
                  <a:moveTo>
                    <a:pt x="4671" y="2523"/>
                  </a:moveTo>
                  <a:cubicBezTo>
                    <a:pt x="4686" y="2523"/>
                    <a:pt x="4701" y="2524"/>
                    <a:pt x="4716" y="2525"/>
                  </a:cubicBezTo>
                  <a:lnTo>
                    <a:pt x="6597" y="2525"/>
                  </a:lnTo>
                  <a:cubicBezTo>
                    <a:pt x="6978" y="2573"/>
                    <a:pt x="6978" y="3121"/>
                    <a:pt x="6597" y="3144"/>
                  </a:cubicBezTo>
                  <a:lnTo>
                    <a:pt x="4716" y="3144"/>
                  </a:lnTo>
                  <a:cubicBezTo>
                    <a:pt x="4701" y="3146"/>
                    <a:pt x="4686" y="3147"/>
                    <a:pt x="4671" y="3147"/>
                  </a:cubicBezTo>
                  <a:cubicBezTo>
                    <a:pt x="4255" y="3147"/>
                    <a:pt x="4255" y="2523"/>
                    <a:pt x="4671" y="2523"/>
                  </a:cubicBezTo>
                  <a:close/>
                  <a:moveTo>
                    <a:pt x="2823" y="1894"/>
                  </a:moveTo>
                  <a:cubicBezTo>
                    <a:pt x="2906" y="1894"/>
                    <a:pt x="2990" y="1930"/>
                    <a:pt x="3049" y="2001"/>
                  </a:cubicBezTo>
                  <a:cubicBezTo>
                    <a:pt x="3168" y="2097"/>
                    <a:pt x="3168" y="2311"/>
                    <a:pt x="3049" y="2430"/>
                  </a:cubicBezTo>
                  <a:lnTo>
                    <a:pt x="2644" y="2835"/>
                  </a:lnTo>
                  <a:lnTo>
                    <a:pt x="3049" y="3240"/>
                  </a:lnTo>
                  <a:cubicBezTo>
                    <a:pt x="3252" y="3479"/>
                    <a:pt x="3055" y="3776"/>
                    <a:pt x="2812" y="3776"/>
                  </a:cubicBezTo>
                  <a:cubicBezTo>
                    <a:pt x="2741" y="3776"/>
                    <a:pt x="2666" y="3751"/>
                    <a:pt x="2597" y="3692"/>
                  </a:cubicBezTo>
                  <a:lnTo>
                    <a:pt x="2192" y="3287"/>
                  </a:lnTo>
                  <a:lnTo>
                    <a:pt x="1787" y="3692"/>
                  </a:lnTo>
                  <a:cubicBezTo>
                    <a:pt x="1720" y="3770"/>
                    <a:pt x="1641" y="3803"/>
                    <a:pt x="1564" y="3803"/>
                  </a:cubicBezTo>
                  <a:cubicBezTo>
                    <a:pt x="1312" y="3803"/>
                    <a:pt x="1079" y="3458"/>
                    <a:pt x="1334" y="3240"/>
                  </a:cubicBezTo>
                  <a:lnTo>
                    <a:pt x="1739" y="2835"/>
                  </a:lnTo>
                  <a:lnTo>
                    <a:pt x="1334" y="2430"/>
                  </a:lnTo>
                  <a:cubicBezTo>
                    <a:pt x="1215" y="2311"/>
                    <a:pt x="1215" y="2097"/>
                    <a:pt x="1334" y="2001"/>
                  </a:cubicBezTo>
                  <a:cubicBezTo>
                    <a:pt x="1406" y="1930"/>
                    <a:pt x="1489" y="1894"/>
                    <a:pt x="1570" y="1894"/>
                  </a:cubicBezTo>
                  <a:cubicBezTo>
                    <a:pt x="1650" y="1894"/>
                    <a:pt x="1727" y="1930"/>
                    <a:pt x="1787" y="2001"/>
                  </a:cubicBezTo>
                  <a:lnTo>
                    <a:pt x="2192" y="2406"/>
                  </a:lnTo>
                  <a:lnTo>
                    <a:pt x="2597" y="2001"/>
                  </a:lnTo>
                  <a:cubicBezTo>
                    <a:pt x="2656" y="1930"/>
                    <a:pt x="2739" y="1894"/>
                    <a:pt x="2823" y="1894"/>
                  </a:cubicBezTo>
                  <a:close/>
                  <a:moveTo>
                    <a:pt x="4671" y="5666"/>
                  </a:moveTo>
                  <a:cubicBezTo>
                    <a:pt x="4686" y="5666"/>
                    <a:pt x="4701" y="5667"/>
                    <a:pt x="4716" y="5669"/>
                  </a:cubicBezTo>
                  <a:lnTo>
                    <a:pt x="6597" y="5669"/>
                  </a:lnTo>
                  <a:cubicBezTo>
                    <a:pt x="6978" y="5716"/>
                    <a:pt x="6978" y="6264"/>
                    <a:pt x="6597" y="6288"/>
                  </a:cubicBezTo>
                  <a:lnTo>
                    <a:pt x="4716" y="6288"/>
                  </a:lnTo>
                  <a:cubicBezTo>
                    <a:pt x="4701" y="6289"/>
                    <a:pt x="4686" y="6290"/>
                    <a:pt x="4671" y="6290"/>
                  </a:cubicBezTo>
                  <a:cubicBezTo>
                    <a:pt x="4255" y="6290"/>
                    <a:pt x="4255" y="5666"/>
                    <a:pt x="4671" y="5666"/>
                  </a:cubicBezTo>
                  <a:close/>
                  <a:moveTo>
                    <a:pt x="3454" y="5032"/>
                  </a:moveTo>
                  <a:cubicBezTo>
                    <a:pt x="3531" y="5032"/>
                    <a:pt x="3609" y="5061"/>
                    <a:pt x="3668" y="5121"/>
                  </a:cubicBezTo>
                  <a:cubicBezTo>
                    <a:pt x="3811" y="5240"/>
                    <a:pt x="3811" y="5454"/>
                    <a:pt x="3668" y="5573"/>
                  </a:cubicBezTo>
                  <a:lnTo>
                    <a:pt x="2406" y="6836"/>
                  </a:lnTo>
                  <a:cubicBezTo>
                    <a:pt x="2358" y="6883"/>
                    <a:pt x="2287" y="6931"/>
                    <a:pt x="2192" y="6931"/>
                  </a:cubicBezTo>
                  <a:cubicBezTo>
                    <a:pt x="2120" y="6931"/>
                    <a:pt x="2025" y="6883"/>
                    <a:pt x="1977" y="6836"/>
                  </a:cubicBezTo>
                  <a:lnTo>
                    <a:pt x="1334" y="6216"/>
                  </a:lnTo>
                  <a:cubicBezTo>
                    <a:pt x="1215" y="6097"/>
                    <a:pt x="1215" y="5883"/>
                    <a:pt x="1334" y="5764"/>
                  </a:cubicBezTo>
                  <a:cubicBezTo>
                    <a:pt x="1406" y="5704"/>
                    <a:pt x="1489" y="5675"/>
                    <a:pt x="1570" y="5675"/>
                  </a:cubicBezTo>
                  <a:cubicBezTo>
                    <a:pt x="1650" y="5675"/>
                    <a:pt x="1727" y="5704"/>
                    <a:pt x="1787" y="5764"/>
                  </a:cubicBezTo>
                  <a:lnTo>
                    <a:pt x="2192" y="6169"/>
                  </a:lnTo>
                  <a:lnTo>
                    <a:pt x="3240" y="5121"/>
                  </a:lnTo>
                  <a:cubicBezTo>
                    <a:pt x="3299" y="5061"/>
                    <a:pt x="3377" y="5032"/>
                    <a:pt x="3454" y="5032"/>
                  </a:cubicBezTo>
                  <a:close/>
                  <a:moveTo>
                    <a:pt x="310" y="1"/>
                  </a:moveTo>
                  <a:cubicBezTo>
                    <a:pt x="144" y="1"/>
                    <a:pt x="1" y="120"/>
                    <a:pt x="1" y="310"/>
                  </a:cubicBezTo>
                  <a:lnTo>
                    <a:pt x="1" y="7574"/>
                  </a:lnTo>
                  <a:lnTo>
                    <a:pt x="2835" y="7574"/>
                  </a:lnTo>
                  <a:cubicBezTo>
                    <a:pt x="2845" y="7572"/>
                    <a:pt x="2856" y="7572"/>
                    <a:pt x="2867" y="7572"/>
                  </a:cubicBezTo>
                  <a:cubicBezTo>
                    <a:pt x="3019" y="7572"/>
                    <a:pt x="3144" y="7728"/>
                    <a:pt x="3144" y="7883"/>
                  </a:cubicBezTo>
                  <a:lnTo>
                    <a:pt x="3144" y="10717"/>
                  </a:lnTo>
                  <a:lnTo>
                    <a:pt x="7860" y="10717"/>
                  </a:lnTo>
                  <a:cubicBezTo>
                    <a:pt x="8026" y="10717"/>
                    <a:pt x="8169" y="10598"/>
                    <a:pt x="8169" y="10432"/>
                  </a:cubicBezTo>
                  <a:lnTo>
                    <a:pt x="8169" y="310"/>
                  </a:lnTo>
                  <a:cubicBezTo>
                    <a:pt x="8169" y="120"/>
                    <a:pt x="8026" y="1"/>
                    <a:pt x="78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8" name="Google Shape;9478;p103"/>
          <p:cNvGrpSpPr/>
          <p:nvPr/>
        </p:nvGrpSpPr>
        <p:grpSpPr>
          <a:xfrm>
            <a:off x="4771410" y="4002556"/>
            <a:ext cx="364277" cy="350316"/>
            <a:chOff x="3944825" y="4076050"/>
            <a:chExt cx="280450" cy="268750"/>
          </a:xfrm>
        </p:grpSpPr>
        <p:sp>
          <p:nvSpPr>
            <p:cNvPr id="9479" name="Google Shape;9479;p103"/>
            <p:cNvSpPr/>
            <p:nvPr/>
          </p:nvSpPr>
          <p:spPr>
            <a:xfrm>
              <a:off x="4047825" y="4076050"/>
              <a:ext cx="177450" cy="180100"/>
            </a:xfrm>
            <a:custGeom>
              <a:avLst/>
              <a:gdLst/>
              <a:ahLst/>
              <a:cxnLst/>
              <a:rect l="l" t="t" r="r" b="b"/>
              <a:pathLst>
                <a:path w="7098" h="7204" extrusionOk="0">
                  <a:moveTo>
                    <a:pt x="4323" y="0"/>
                  </a:moveTo>
                  <a:cubicBezTo>
                    <a:pt x="3680" y="0"/>
                    <a:pt x="3037" y="244"/>
                    <a:pt x="2549" y="732"/>
                  </a:cubicBezTo>
                  <a:lnTo>
                    <a:pt x="2549" y="756"/>
                  </a:lnTo>
                  <a:lnTo>
                    <a:pt x="382" y="2923"/>
                  </a:lnTo>
                  <a:lnTo>
                    <a:pt x="382" y="2947"/>
                  </a:lnTo>
                  <a:cubicBezTo>
                    <a:pt x="538" y="2919"/>
                    <a:pt x="697" y="2905"/>
                    <a:pt x="856" y="2905"/>
                  </a:cubicBezTo>
                  <a:cubicBezTo>
                    <a:pt x="1231" y="2905"/>
                    <a:pt x="1610" y="2980"/>
                    <a:pt x="1977" y="3114"/>
                  </a:cubicBezTo>
                  <a:lnTo>
                    <a:pt x="3454" y="1637"/>
                  </a:lnTo>
                  <a:cubicBezTo>
                    <a:pt x="3731" y="1361"/>
                    <a:pt x="4040" y="1245"/>
                    <a:pt x="4336" y="1245"/>
                  </a:cubicBezTo>
                  <a:cubicBezTo>
                    <a:pt x="5314" y="1245"/>
                    <a:pt x="6154" y="2509"/>
                    <a:pt x="5240" y="3423"/>
                  </a:cubicBezTo>
                  <a:cubicBezTo>
                    <a:pt x="5171" y="3493"/>
                    <a:pt x="3066" y="5597"/>
                    <a:pt x="3045" y="5597"/>
                  </a:cubicBezTo>
                  <a:cubicBezTo>
                    <a:pt x="3044" y="5597"/>
                    <a:pt x="3045" y="5595"/>
                    <a:pt x="3049" y="5590"/>
                  </a:cubicBezTo>
                  <a:lnTo>
                    <a:pt x="3049" y="5590"/>
                  </a:lnTo>
                  <a:cubicBezTo>
                    <a:pt x="2811" y="5841"/>
                    <a:pt x="2490" y="5966"/>
                    <a:pt x="2165" y="5966"/>
                  </a:cubicBezTo>
                  <a:cubicBezTo>
                    <a:pt x="1841" y="5966"/>
                    <a:pt x="1513" y="5841"/>
                    <a:pt x="1263" y="5590"/>
                  </a:cubicBezTo>
                  <a:cubicBezTo>
                    <a:pt x="1144" y="5471"/>
                    <a:pt x="983" y="5412"/>
                    <a:pt x="822" y="5412"/>
                  </a:cubicBezTo>
                  <a:cubicBezTo>
                    <a:pt x="662" y="5412"/>
                    <a:pt x="501" y="5471"/>
                    <a:pt x="382" y="5590"/>
                  </a:cubicBezTo>
                  <a:lnTo>
                    <a:pt x="1" y="5971"/>
                  </a:lnTo>
                  <a:cubicBezTo>
                    <a:pt x="96" y="6162"/>
                    <a:pt x="215" y="6329"/>
                    <a:pt x="382" y="6472"/>
                  </a:cubicBezTo>
                  <a:cubicBezTo>
                    <a:pt x="870" y="6960"/>
                    <a:pt x="1507" y="7204"/>
                    <a:pt x="2144" y="7204"/>
                  </a:cubicBezTo>
                  <a:cubicBezTo>
                    <a:pt x="2781" y="7204"/>
                    <a:pt x="3418" y="6960"/>
                    <a:pt x="3906" y="6472"/>
                  </a:cubicBezTo>
                  <a:lnTo>
                    <a:pt x="3930" y="6472"/>
                  </a:lnTo>
                  <a:lnTo>
                    <a:pt x="6097" y="4304"/>
                  </a:lnTo>
                  <a:cubicBezTo>
                    <a:pt x="7098" y="3304"/>
                    <a:pt x="7098" y="1733"/>
                    <a:pt x="6097" y="732"/>
                  </a:cubicBezTo>
                  <a:cubicBezTo>
                    <a:pt x="5609" y="244"/>
                    <a:pt x="4966" y="0"/>
                    <a:pt x="432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103"/>
            <p:cNvSpPr/>
            <p:nvPr/>
          </p:nvSpPr>
          <p:spPr>
            <a:xfrm>
              <a:off x="3944825" y="4164600"/>
              <a:ext cx="177450" cy="180200"/>
            </a:xfrm>
            <a:custGeom>
              <a:avLst/>
              <a:gdLst/>
              <a:ahLst/>
              <a:cxnLst/>
              <a:rect l="l" t="t" r="r" b="b"/>
              <a:pathLst>
                <a:path w="7098" h="7208" extrusionOk="0">
                  <a:moveTo>
                    <a:pt x="4942" y="0"/>
                  </a:moveTo>
                  <a:cubicBezTo>
                    <a:pt x="4300" y="0"/>
                    <a:pt x="3657" y="239"/>
                    <a:pt x="3168" y="715"/>
                  </a:cubicBezTo>
                  <a:lnTo>
                    <a:pt x="977" y="2906"/>
                  </a:lnTo>
                  <a:cubicBezTo>
                    <a:pt x="1" y="3882"/>
                    <a:pt x="1" y="5478"/>
                    <a:pt x="977" y="6454"/>
                  </a:cubicBezTo>
                  <a:cubicBezTo>
                    <a:pt x="1469" y="6957"/>
                    <a:pt x="2116" y="7207"/>
                    <a:pt x="2766" y="7207"/>
                  </a:cubicBezTo>
                  <a:cubicBezTo>
                    <a:pt x="3408" y="7207"/>
                    <a:pt x="4052" y="6963"/>
                    <a:pt x="4550" y="6478"/>
                  </a:cubicBezTo>
                  <a:lnTo>
                    <a:pt x="6717" y="4287"/>
                  </a:lnTo>
                  <a:lnTo>
                    <a:pt x="6717" y="4263"/>
                  </a:lnTo>
                  <a:cubicBezTo>
                    <a:pt x="6560" y="4292"/>
                    <a:pt x="6402" y="4305"/>
                    <a:pt x="6243" y="4305"/>
                  </a:cubicBezTo>
                  <a:cubicBezTo>
                    <a:pt x="5868" y="4305"/>
                    <a:pt x="5489" y="4230"/>
                    <a:pt x="5121" y="4097"/>
                  </a:cubicBezTo>
                  <a:lnTo>
                    <a:pt x="3645" y="5573"/>
                  </a:lnTo>
                  <a:cubicBezTo>
                    <a:pt x="3368" y="5850"/>
                    <a:pt x="3059" y="5966"/>
                    <a:pt x="2763" y="5966"/>
                  </a:cubicBezTo>
                  <a:cubicBezTo>
                    <a:pt x="1784" y="5966"/>
                    <a:pt x="945" y="4701"/>
                    <a:pt x="1859" y="3787"/>
                  </a:cubicBezTo>
                  <a:lnTo>
                    <a:pt x="4026" y="1596"/>
                  </a:lnTo>
                  <a:cubicBezTo>
                    <a:pt x="4276" y="1358"/>
                    <a:pt x="4603" y="1239"/>
                    <a:pt x="4928" y="1239"/>
                  </a:cubicBezTo>
                  <a:cubicBezTo>
                    <a:pt x="5252" y="1239"/>
                    <a:pt x="5574" y="1358"/>
                    <a:pt x="5812" y="1596"/>
                  </a:cubicBezTo>
                  <a:cubicBezTo>
                    <a:pt x="5943" y="1727"/>
                    <a:pt x="6109" y="1792"/>
                    <a:pt x="6273" y="1792"/>
                  </a:cubicBezTo>
                  <a:cubicBezTo>
                    <a:pt x="6437" y="1792"/>
                    <a:pt x="6598" y="1727"/>
                    <a:pt x="6717" y="1596"/>
                  </a:cubicBezTo>
                  <a:lnTo>
                    <a:pt x="7098" y="1215"/>
                  </a:lnTo>
                  <a:cubicBezTo>
                    <a:pt x="7002" y="1048"/>
                    <a:pt x="6860" y="858"/>
                    <a:pt x="6717" y="715"/>
                  </a:cubicBezTo>
                  <a:cubicBezTo>
                    <a:pt x="6228" y="239"/>
                    <a:pt x="5585" y="0"/>
                    <a:pt x="49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1" name="Google Shape;9481;p103"/>
          <p:cNvGrpSpPr/>
          <p:nvPr/>
        </p:nvGrpSpPr>
        <p:grpSpPr>
          <a:xfrm>
            <a:off x="5572572" y="4003110"/>
            <a:ext cx="265300" cy="349273"/>
            <a:chOff x="4561625" y="4076475"/>
            <a:chExt cx="204250" cy="267950"/>
          </a:xfrm>
        </p:grpSpPr>
        <p:sp>
          <p:nvSpPr>
            <p:cNvPr id="9482" name="Google Shape;9482;p103"/>
            <p:cNvSpPr/>
            <p:nvPr/>
          </p:nvSpPr>
          <p:spPr>
            <a:xfrm>
              <a:off x="4566400" y="4281875"/>
              <a:ext cx="58375" cy="57775"/>
            </a:xfrm>
            <a:custGeom>
              <a:avLst/>
              <a:gdLst/>
              <a:ahLst/>
              <a:cxnLst/>
              <a:rect l="l" t="t" r="r" b="b"/>
              <a:pathLst>
                <a:path w="2335" h="2311" extrusionOk="0">
                  <a:moveTo>
                    <a:pt x="0" y="1"/>
                  </a:moveTo>
                  <a:lnTo>
                    <a:pt x="2334" y="2311"/>
                  </a:lnTo>
                  <a:lnTo>
                    <a:pt x="23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103"/>
            <p:cNvSpPr/>
            <p:nvPr/>
          </p:nvSpPr>
          <p:spPr>
            <a:xfrm>
              <a:off x="4608675" y="4166975"/>
              <a:ext cx="110150" cy="51825"/>
            </a:xfrm>
            <a:custGeom>
              <a:avLst/>
              <a:gdLst/>
              <a:ahLst/>
              <a:cxnLst/>
              <a:rect l="l" t="t" r="r" b="b"/>
              <a:pathLst>
                <a:path w="4406" h="2073" extrusionOk="0">
                  <a:moveTo>
                    <a:pt x="3787" y="1"/>
                  </a:moveTo>
                  <a:lnTo>
                    <a:pt x="2120" y="1668"/>
                  </a:lnTo>
                  <a:cubicBezTo>
                    <a:pt x="2060" y="1727"/>
                    <a:pt x="1977" y="1757"/>
                    <a:pt x="1893" y="1757"/>
                  </a:cubicBezTo>
                  <a:cubicBezTo>
                    <a:pt x="1810" y="1757"/>
                    <a:pt x="1727" y="1727"/>
                    <a:pt x="1667" y="1668"/>
                  </a:cubicBezTo>
                  <a:lnTo>
                    <a:pt x="953" y="953"/>
                  </a:lnTo>
                  <a:lnTo>
                    <a:pt x="0" y="1882"/>
                  </a:lnTo>
                  <a:lnTo>
                    <a:pt x="0" y="2073"/>
                  </a:lnTo>
                  <a:lnTo>
                    <a:pt x="4406" y="2073"/>
                  </a:lnTo>
                  <a:lnTo>
                    <a:pt x="4406" y="644"/>
                  </a:lnTo>
                  <a:lnTo>
                    <a:pt x="378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103"/>
            <p:cNvSpPr/>
            <p:nvPr/>
          </p:nvSpPr>
          <p:spPr>
            <a:xfrm>
              <a:off x="4561625" y="4076475"/>
              <a:ext cx="204250" cy="267950"/>
            </a:xfrm>
            <a:custGeom>
              <a:avLst/>
              <a:gdLst/>
              <a:ahLst/>
              <a:cxnLst/>
              <a:rect l="l" t="t" r="r" b="b"/>
              <a:pathLst>
                <a:path w="8170" h="10718" extrusionOk="0">
                  <a:moveTo>
                    <a:pt x="6021" y="1285"/>
                  </a:moveTo>
                  <a:cubicBezTo>
                    <a:pt x="6417" y="1285"/>
                    <a:pt x="6417" y="1908"/>
                    <a:pt x="6021" y="1908"/>
                  </a:cubicBezTo>
                  <a:cubicBezTo>
                    <a:pt x="6007" y="1908"/>
                    <a:pt x="5993" y="1908"/>
                    <a:pt x="5978" y="1906"/>
                  </a:cubicBezTo>
                  <a:lnTo>
                    <a:pt x="4073" y="1906"/>
                  </a:lnTo>
                  <a:cubicBezTo>
                    <a:pt x="3692" y="1858"/>
                    <a:pt x="3692" y="1311"/>
                    <a:pt x="4073" y="1287"/>
                  </a:cubicBezTo>
                  <a:lnTo>
                    <a:pt x="5978" y="1287"/>
                  </a:lnTo>
                  <a:cubicBezTo>
                    <a:pt x="5993" y="1285"/>
                    <a:pt x="6007" y="1285"/>
                    <a:pt x="6021" y="1285"/>
                  </a:cubicBezTo>
                  <a:close/>
                  <a:moveTo>
                    <a:pt x="1573" y="1876"/>
                  </a:moveTo>
                  <a:cubicBezTo>
                    <a:pt x="1739" y="1876"/>
                    <a:pt x="1906" y="1989"/>
                    <a:pt x="1882" y="2216"/>
                  </a:cubicBezTo>
                  <a:lnTo>
                    <a:pt x="1882" y="4621"/>
                  </a:lnTo>
                  <a:lnTo>
                    <a:pt x="2620" y="3906"/>
                  </a:lnTo>
                  <a:cubicBezTo>
                    <a:pt x="2668" y="3835"/>
                    <a:pt x="2745" y="3799"/>
                    <a:pt x="2826" y="3799"/>
                  </a:cubicBezTo>
                  <a:cubicBezTo>
                    <a:pt x="2906" y="3799"/>
                    <a:pt x="2990" y="3835"/>
                    <a:pt x="3049" y="3906"/>
                  </a:cubicBezTo>
                  <a:lnTo>
                    <a:pt x="3763" y="4621"/>
                  </a:lnTo>
                  <a:lnTo>
                    <a:pt x="5430" y="2954"/>
                  </a:lnTo>
                  <a:cubicBezTo>
                    <a:pt x="5490" y="2894"/>
                    <a:pt x="5573" y="2865"/>
                    <a:pt x="5657" y="2865"/>
                  </a:cubicBezTo>
                  <a:cubicBezTo>
                    <a:pt x="5740" y="2865"/>
                    <a:pt x="5823" y="2894"/>
                    <a:pt x="5883" y="2954"/>
                  </a:cubicBezTo>
                  <a:lnTo>
                    <a:pt x="6836" y="3906"/>
                  </a:lnTo>
                  <a:cubicBezTo>
                    <a:pt x="6883" y="3954"/>
                    <a:pt x="6907" y="4049"/>
                    <a:pt x="6907" y="4121"/>
                  </a:cubicBezTo>
                  <a:lnTo>
                    <a:pt x="6907" y="6002"/>
                  </a:lnTo>
                  <a:cubicBezTo>
                    <a:pt x="6907" y="6193"/>
                    <a:pt x="6764" y="6312"/>
                    <a:pt x="6597" y="6312"/>
                  </a:cubicBezTo>
                  <a:lnTo>
                    <a:pt x="1573" y="6312"/>
                  </a:lnTo>
                  <a:cubicBezTo>
                    <a:pt x="1406" y="6312"/>
                    <a:pt x="1263" y="6193"/>
                    <a:pt x="1263" y="6002"/>
                  </a:cubicBezTo>
                  <a:lnTo>
                    <a:pt x="1263" y="2216"/>
                  </a:lnTo>
                  <a:cubicBezTo>
                    <a:pt x="1239" y="1989"/>
                    <a:pt x="1406" y="1876"/>
                    <a:pt x="1573" y="1876"/>
                  </a:cubicBezTo>
                  <a:close/>
                  <a:moveTo>
                    <a:pt x="5978" y="6955"/>
                  </a:moveTo>
                  <a:cubicBezTo>
                    <a:pt x="6383" y="6955"/>
                    <a:pt x="6383" y="7574"/>
                    <a:pt x="5978" y="7574"/>
                  </a:cubicBezTo>
                  <a:lnTo>
                    <a:pt x="4073" y="7574"/>
                  </a:lnTo>
                  <a:cubicBezTo>
                    <a:pt x="3668" y="7574"/>
                    <a:pt x="3668" y="6955"/>
                    <a:pt x="4073" y="6955"/>
                  </a:cubicBezTo>
                  <a:close/>
                  <a:moveTo>
                    <a:pt x="6021" y="8215"/>
                  </a:moveTo>
                  <a:cubicBezTo>
                    <a:pt x="6417" y="8215"/>
                    <a:pt x="6417" y="8838"/>
                    <a:pt x="6021" y="8838"/>
                  </a:cubicBezTo>
                  <a:cubicBezTo>
                    <a:pt x="6007" y="8838"/>
                    <a:pt x="5993" y="8838"/>
                    <a:pt x="5978" y="8836"/>
                  </a:cubicBezTo>
                  <a:lnTo>
                    <a:pt x="4073" y="8836"/>
                  </a:lnTo>
                  <a:cubicBezTo>
                    <a:pt x="3692" y="8788"/>
                    <a:pt x="3692" y="8241"/>
                    <a:pt x="4073" y="8217"/>
                  </a:cubicBezTo>
                  <a:lnTo>
                    <a:pt x="5978" y="8217"/>
                  </a:lnTo>
                  <a:cubicBezTo>
                    <a:pt x="5993" y="8215"/>
                    <a:pt x="6007" y="8215"/>
                    <a:pt x="6021" y="8215"/>
                  </a:cubicBezTo>
                  <a:close/>
                  <a:moveTo>
                    <a:pt x="310" y="1"/>
                  </a:moveTo>
                  <a:cubicBezTo>
                    <a:pt x="144" y="1"/>
                    <a:pt x="1" y="120"/>
                    <a:pt x="1" y="310"/>
                  </a:cubicBezTo>
                  <a:lnTo>
                    <a:pt x="1" y="7574"/>
                  </a:lnTo>
                  <a:lnTo>
                    <a:pt x="2835" y="7574"/>
                  </a:lnTo>
                  <a:cubicBezTo>
                    <a:pt x="3001" y="7574"/>
                    <a:pt x="3144" y="7717"/>
                    <a:pt x="3144" y="7883"/>
                  </a:cubicBezTo>
                  <a:lnTo>
                    <a:pt x="3144" y="10717"/>
                  </a:lnTo>
                  <a:lnTo>
                    <a:pt x="7860" y="10717"/>
                  </a:lnTo>
                  <a:cubicBezTo>
                    <a:pt x="8026" y="10717"/>
                    <a:pt x="8169" y="10574"/>
                    <a:pt x="8169" y="10408"/>
                  </a:cubicBezTo>
                  <a:lnTo>
                    <a:pt x="8169" y="310"/>
                  </a:lnTo>
                  <a:cubicBezTo>
                    <a:pt x="8169" y="144"/>
                    <a:pt x="8026" y="1"/>
                    <a:pt x="78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5" name="Google Shape;9485;p103"/>
          <p:cNvGrpSpPr/>
          <p:nvPr/>
        </p:nvGrpSpPr>
        <p:grpSpPr>
          <a:xfrm>
            <a:off x="6284044" y="4044268"/>
            <a:ext cx="357295" cy="266403"/>
            <a:chOff x="5109375" y="4108050"/>
            <a:chExt cx="275075" cy="204375"/>
          </a:xfrm>
        </p:grpSpPr>
        <p:sp>
          <p:nvSpPr>
            <p:cNvPr id="9486" name="Google Shape;9486;p103"/>
            <p:cNvSpPr/>
            <p:nvPr/>
          </p:nvSpPr>
          <p:spPr>
            <a:xfrm>
              <a:off x="5109375" y="4108050"/>
              <a:ext cx="275075" cy="204225"/>
            </a:xfrm>
            <a:custGeom>
              <a:avLst/>
              <a:gdLst/>
              <a:ahLst/>
              <a:cxnLst/>
              <a:rect l="l" t="t" r="r" b="b"/>
              <a:pathLst>
                <a:path w="11003" h="8169" extrusionOk="0">
                  <a:moveTo>
                    <a:pt x="5692" y="1262"/>
                  </a:moveTo>
                  <a:lnTo>
                    <a:pt x="5692" y="2524"/>
                  </a:lnTo>
                  <a:lnTo>
                    <a:pt x="2167" y="2524"/>
                  </a:lnTo>
                  <a:lnTo>
                    <a:pt x="3001" y="1262"/>
                  </a:lnTo>
                  <a:close/>
                  <a:moveTo>
                    <a:pt x="1568" y="4413"/>
                  </a:moveTo>
                  <a:cubicBezTo>
                    <a:pt x="1727" y="4413"/>
                    <a:pt x="1881" y="4537"/>
                    <a:pt x="1881" y="4715"/>
                  </a:cubicBezTo>
                  <a:cubicBezTo>
                    <a:pt x="1905" y="4906"/>
                    <a:pt x="1739" y="5049"/>
                    <a:pt x="1572" y="5049"/>
                  </a:cubicBezTo>
                  <a:cubicBezTo>
                    <a:pt x="1286" y="5025"/>
                    <a:pt x="1143" y="4691"/>
                    <a:pt x="1358" y="4501"/>
                  </a:cubicBezTo>
                  <a:cubicBezTo>
                    <a:pt x="1418" y="4440"/>
                    <a:pt x="1493" y="4413"/>
                    <a:pt x="1568" y="4413"/>
                  </a:cubicBezTo>
                  <a:close/>
                  <a:moveTo>
                    <a:pt x="6025" y="4406"/>
                  </a:moveTo>
                  <a:cubicBezTo>
                    <a:pt x="6192" y="4406"/>
                    <a:pt x="6335" y="4549"/>
                    <a:pt x="6335" y="4715"/>
                  </a:cubicBezTo>
                  <a:lnTo>
                    <a:pt x="6335" y="5977"/>
                  </a:lnTo>
                  <a:cubicBezTo>
                    <a:pt x="6335" y="6144"/>
                    <a:pt x="6216" y="6287"/>
                    <a:pt x="6025" y="6287"/>
                  </a:cubicBezTo>
                  <a:lnTo>
                    <a:pt x="2858" y="6287"/>
                  </a:lnTo>
                  <a:cubicBezTo>
                    <a:pt x="2667" y="6287"/>
                    <a:pt x="2524" y="6144"/>
                    <a:pt x="2524" y="5977"/>
                  </a:cubicBezTo>
                  <a:lnTo>
                    <a:pt x="2524" y="4715"/>
                  </a:lnTo>
                  <a:cubicBezTo>
                    <a:pt x="2524" y="4549"/>
                    <a:pt x="2667" y="4406"/>
                    <a:pt x="2858" y="4406"/>
                  </a:cubicBezTo>
                  <a:close/>
                  <a:moveTo>
                    <a:pt x="1614" y="5666"/>
                  </a:moveTo>
                  <a:cubicBezTo>
                    <a:pt x="2010" y="5666"/>
                    <a:pt x="2010" y="6289"/>
                    <a:pt x="1614" y="6289"/>
                  </a:cubicBezTo>
                  <a:cubicBezTo>
                    <a:pt x="1601" y="6289"/>
                    <a:pt x="1586" y="6289"/>
                    <a:pt x="1572" y="6287"/>
                  </a:cubicBezTo>
                  <a:cubicBezTo>
                    <a:pt x="1191" y="6263"/>
                    <a:pt x="1191" y="5692"/>
                    <a:pt x="1572" y="5668"/>
                  </a:cubicBezTo>
                  <a:cubicBezTo>
                    <a:pt x="1586" y="5666"/>
                    <a:pt x="1601" y="5666"/>
                    <a:pt x="1614" y="5666"/>
                  </a:cubicBezTo>
                  <a:close/>
                  <a:moveTo>
                    <a:pt x="9788" y="0"/>
                  </a:moveTo>
                  <a:cubicBezTo>
                    <a:pt x="9383" y="0"/>
                    <a:pt x="9026" y="262"/>
                    <a:pt x="8883" y="643"/>
                  </a:cubicBezTo>
                  <a:lnTo>
                    <a:pt x="7883" y="643"/>
                  </a:lnTo>
                  <a:cubicBezTo>
                    <a:pt x="7811" y="643"/>
                    <a:pt x="7716" y="667"/>
                    <a:pt x="7668" y="738"/>
                  </a:cubicBezTo>
                  <a:lnTo>
                    <a:pt x="6311" y="2072"/>
                  </a:lnTo>
                  <a:lnTo>
                    <a:pt x="6311" y="953"/>
                  </a:lnTo>
                  <a:cubicBezTo>
                    <a:pt x="6311" y="786"/>
                    <a:pt x="6192" y="643"/>
                    <a:pt x="6025" y="643"/>
                  </a:cubicBezTo>
                  <a:lnTo>
                    <a:pt x="2834" y="643"/>
                  </a:lnTo>
                  <a:cubicBezTo>
                    <a:pt x="2739" y="643"/>
                    <a:pt x="2620" y="691"/>
                    <a:pt x="2572" y="786"/>
                  </a:cubicBezTo>
                  <a:lnTo>
                    <a:pt x="1405" y="2524"/>
                  </a:lnTo>
                  <a:lnTo>
                    <a:pt x="310" y="2524"/>
                  </a:lnTo>
                  <a:cubicBezTo>
                    <a:pt x="143" y="2524"/>
                    <a:pt x="0" y="2643"/>
                    <a:pt x="0" y="2834"/>
                  </a:cubicBezTo>
                  <a:lnTo>
                    <a:pt x="0" y="7859"/>
                  </a:lnTo>
                  <a:cubicBezTo>
                    <a:pt x="0" y="8026"/>
                    <a:pt x="143" y="8168"/>
                    <a:pt x="310" y="8168"/>
                  </a:cubicBezTo>
                  <a:lnTo>
                    <a:pt x="7287" y="8168"/>
                  </a:lnTo>
                  <a:cubicBezTo>
                    <a:pt x="7454" y="8168"/>
                    <a:pt x="7573" y="8026"/>
                    <a:pt x="7573" y="7859"/>
                  </a:cubicBezTo>
                  <a:lnTo>
                    <a:pt x="7573" y="6930"/>
                  </a:lnTo>
                  <a:lnTo>
                    <a:pt x="8216" y="6930"/>
                  </a:lnTo>
                  <a:lnTo>
                    <a:pt x="8216" y="3787"/>
                  </a:lnTo>
                  <a:lnTo>
                    <a:pt x="7573" y="3787"/>
                  </a:lnTo>
                  <a:lnTo>
                    <a:pt x="7573" y="2834"/>
                  </a:lnTo>
                  <a:cubicBezTo>
                    <a:pt x="7573" y="2667"/>
                    <a:pt x="7430" y="2548"/>
                    <a:pt x="7287" y="2548"/>
                  </a:cubicBezTo>
                  <a:lnTo>
                    <a:pt x="6763" y="2548"/>
                  </a:lnTo>
                  <a:lnTo>
                    <a:pt x="8026" y="1286"/>
                  </a:lnTo>
                  <a:lnTo>
                    <a:pt x="8907" y="1286"/>
                  </a:lnTo>
                  <a:cubicBezTo>
                    <a:pt x="9041" y="1688"/>
                    <a:pt x="9408" y="1901"/>
                    <a:pt x="9780" y="1901"/>
                  </a:cubicBezTo>
                  <a:cubicBezTo>
                    <a:pt x="10069" y="1901"/>
                    <a:pt x="10362" y="1772"/>
                    <a:pt x="10550" y="1500"/>
                  </a:cubicBezTo>
                  <a:cubicBezTo>
                    <a:pt x="11002" y="881"/>
                    <a:pt x="10550" y="24"/>
                    <a:pt x="9788" y="24"/>
                  </a:cubicBezTo>
                  <a:lnTo>
                    <a:pt x="978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103"/>
            <p:cNvSpPr/>
            <p:nvPr/>
          </p:nvSpPr>
          <p:spPr>
            <a:xfrm>
              <a:off x="5187950" y="4234250"/>
              <a:ext cx="63725" cy="15500"/>
            </a:xfrm>
            <a:custGeom>
              <a:avLst/>
              <a:gdLst/>
              <a:ahLst/>
              <a:cxnLst/>
              <a:rect l="l" t="t" r="r" b="b"/>
              <a:pathLst>
                <a:path w="2549" h="620" extrusionOk="0">
                  <a:moveTo>
                    <a:pt x="1" y="1"/>
                  </a:moveTo>
                  <a:lnTo>
                    <a:pt x="1" y="620"/>
                  </a:lnTo>
                  <a:lnTo>
                    <a:pt x="2549" y="620"/>
                  </a:lnTo>
                  <a:lnTo>
                    <a:pt x="254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103"/>
            <p:cNvSpPr/>
            <p:nvPr/>
          </p:nvSpPr>
          <p:spPr>
            <a:xfrm>
              <a:off x="5330250" y="4171000"/>
              <a:ext cx="47650" cy="141425"/>
            </a:xfrm>
            <a:custGeom>
              <a:avLst/>
              <a:gdLst/>
              <a:ahLst/>
              <a:cxnLst/>
              <a:rect l="l" t="t" r="r" b="b"/>
              <a:pathLst>
                <a:path w="1906" h="5657" extrusionOk="0">
                  <a:moveTo>
                    <a:pt x="1560" y="0"/>
                  </a:moveTo>
                  <a:cubicBezTo>
                    <a:pt x="1507" y="0"/>
                    <a:pt x="1453" y="18"/>
                    <a:pt x="1405" y="54"/>
                  </a:cubicBezTo>
                  <a:lnTo>
                    <a:pt x="0" y="983"/>
                  </a:lnTo>
                  <a:lnTo>
                    <a:pt x="0" y="4674"/>
                  </a:lnTo>
                  <a:lnTo>
                    <a:pt x="1405" y="5603"/>
                  </a:lnTo>
                  <a:cubicBezTo>
                    <a:pt x="1453" y="5638"/>
                    <a:pt x="1507" y="5656"/>
                    <a:pt x="1560" y="5656"/>
                  </a:cubicBezTo>
                  <a:cubicBezTo>
                    <a:pt x="1614" y="5656"/>
                    <a:pt x="1667" y="5638"/>
                    <a:pt x="1715" y="5603"/>
                  </a:cubicBezTo>
                  <a:cubicBezTo>
                    <a:pt x="1834" y="5555"/>
                    <a:pt x="1905" y="5436"/>
                    <a:pt x="1882" y="5317"/>
                  </a:cubicBezTo>
                  <a:lnTo>
                    <a:pt x="1882" y="316"/>
                  </a:lnTo>
                  <a:cubicBezTo>
                    <a:pt x="1905" y="197"/>
                    <a:pt x="1834" y="102"/>
                    <a:pt x="1715" y="54"/>
                  </a:cubicBezTo>
                  <a:cubicBezTo>
                    <a:pt x="1667" y="18"/>
                    <a:pt x="1614" y="0"/>
                    <a:pt x="15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9" name="Google Shape;9489;p103"/>
          <p:cNvGrpSpPr/>
          <p:nvPr/>
        </p:nvGrpSpPr>
        <p:grpSpPr>
          <a:xfrm>
            <a:off x="7044395" y="4003110"/>
            <a:ext cx="329736" cy="350055"/>
            <a:chOff x="5694756" y="4076475"/>
            <a:chExt cx="253858" cy="268550"/>
          </a:xfrm>
        </p:grpSpPr>
        <p:sp>
          <p:nvSpPr>
            <p:cNvPr id="9490" name="Google Shape;9490;p103"/>
            <p:cNvSpPr/>
            <p:nvPr/>
          </p:nvSpPr>
          <p:spPr>
            <a:xfrm>
              <a:off x="5694756" y="4170488"/>
              <a:ext cx="253858" cy="39754"/>
            </a:xfrm>
            <a:custGeom>
              <a:avLst/>
              <a:gdLst/>
              <a:ahLst/>
              <a:cxnLst/>
              <a:rect l="l" t="t" r="r" b="b"/>
              <a:pathLst>
                <a:path w="188043" h="29502" extrusionOk="0">
                  <a:moveTo>
                    <a:pt x="0" y="1"/>
                  </a:moveTo>
                  <a:lnTo>
                    <a:pt x="0" y="6229"/>
                  </a:lnTo>
                  <a:cubicBezTo>
                    <a:pt x="0" y="20269"/>
                    <a:pt x="11538" y="29502"/>
                    <a:pt x="23488" y="29502"/>
                  </a:cubicBezTo>
                  <a:cubicBezTo>
                    <a:pt x="29715" y="29502"/>
                    <a:pt x="36054" y="26995"/>
                    <a:pt x="40931" y="21356"/>
                  </a:cubicBezTo>
                  <a:cubicBezTo>
                    <a:pt x="45603" y="26695"/>
                    <a:pt x="52054" y="29365"/>
                    <a:pt x="58560" y="29365"/>
                  </a:cubicBezTo>
                  <a:cubicBezTo>
                    <a:pt x="65067" y="29365"/>
                    <a:pt x="71629" y="26695"/>
                    <a:pt x="76523" y="21356"/>
                  </a:cubicBezTo>
                  <a:cubicBezTo>
                    <a:pt x="80972" y="26695"/>
                    <a:pt x="87201" y="29365"/>
                    <a:pt x="93875" y="29365"/>
                  </a:cubicBezTo>
                  <a:cubicBezTo>
                    <a:pt x="100548" y="29365"/>
                    <a:pt x="107222" y="26250"/>
                    <a:pt x="111671" y="21356"/>
                  </a:cubicBezTo>
                  <a:cubicBezTo>
                    <a:pt x="116342" y="26695"/>
                    <a:pt x="122793" y="29365"/>
                    <a:pt x="129244" y="29365"/>
                  </a:cubicBezTo>
                  <a:cubicBezTo>
                    <a:pt x="135696" y="29365"/>
                    <a:pt x="142147" y="26695"/>
                    <a:pt x="146818" y="21356"/>
                  </a:cubicBezTo>
                  <a:cubicBezTo>
                    <a:pt x="151678" y="26975"/>
                    <a:pt x="158041" y="29484"/>
                    <a:pt x="164297" y="29484"/>
                  </a:cubicBezTo>
                  <a:cubicBezTo>
                    <a:pt x="176369" y="29484"/>
                    <a:pt x="188042" y="20143"/>
                    <a:pt x="187749" y="5785"/>
                  </a:cubicBezTo>
                  <a:lnTo>
                    <a:pt x="18774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103"/>
            <p:cNvSpPr/>
            <p:nvPr/>
          </p:nvSpPr>
          <p:spPr>
            <a:xfrm>
              <a:off x="5845510" y="4265810"/>
              <a:ext cx="39643" cy="79136"/>
            </a:xfrm>
            <a:custGeom>
              <a:avLst/>
              <a:gdLst/>
              <a:ahLst/>
              <a:cxnLst/>
              <a:rect l="l" t="t" r="r" b="b"/>
              <a:pathLst>
                <a:path w="29365" h="58728" extrusionOk="0">
                  <a:moveTo>
                    <a:pt x="1" y="1"/>
                  </a:moveTo>
                  <a:lnTo>
                    <a:pt x="1" y="58728"/>
                  </a:lnTo>
                  <a:lnTo>
                    <a:pt x="29364" y="58728"/>
                  </a:lnTo>
                  <a:lnTo>
                    <a:pt x="2936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103"/>
            <p:cNvSpPr/>
            <p:nvPr/>
          </p:nvSpPr>
          <p:spPr>
            <a:xfrm>
              <a:off x="5758420" y="4265810"/>
              <a:ext cx="39643" cy="31176"/>
            </a:xfrm>
            <a:custGeom>
              <a:avLst/>
              <a:gdLst/>
              <a:ahLst/>
              <a:cxnLst/>
              <a:rect l="l" t="t" r="r" b="b"/>
              <a:pathLst>
                <a:path w="29365" h="23136" extrusionOk="0">
                  <a:moveTo>
                    <a:pt x="1" y="1"/>
                  </a:moveTo>
                  <a:lnTo>
                    <a:pt x="1" y="23136"/>
                  </a:lnTo>
                  <a:lnTo>
                    <a:pt x="29364" y="23136"/>
                  </a:lnTo>
                  <a:lnTo>
                    <a:pt x="2936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103"/>
            <p:cNvSpPr/>
            <p:nvPr/>
          </p:nvSpPr>
          <p:spPr>
            <a:xfrm>
              <a:off x="5758300" y="4076475"/>
              <a:ext cx="126250" cy="31600"/>
            </a:xfrm>
            <a:custGeom>
              <a:avLst/>
              <a:gdLst/>
              <a:ahLst/>
              <a:cxnLst/>
              <a:rect l="l" t="t" r="r" b="b"/>
              <a:pathLst>
                <a:path w="5050" h="1264" extrusionOk="0">
                  <a:moveTo>
                    <a:pt x="334" y="1"/>
                  </a:moveTo>
                  <a:cubicBezTo>
                    <a:pt x="168" y="1"/>
                    <a:pt x="25" y="120"/>
                    <a:pt x="1" y="310"/>
                  </a:cubicBezTo>
                  <a:lnTo>
                    <a:pt x="1" y="1263"/>
                  </a:lnTo>
                  <a:lnTo>
                    <a:pt x="5050" y="1263"/>
                  </a:lnTo>
                  <a:lnTo>
                    <a:pt x="5050" y="310"/>
                  </a:lnTo>
                  <a:cubicBezTo>
                    <a:pt x="5026" y="120"/>
                    <a:pt x="4883" y="1"/>
                    <a:pt x="47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103"/>
            <p:cNvSpPr/>
            <p:nvPr/>
          </p:nvSpPr>
          <p:spPr>
            <a:xfrm>
              <a:off x="5699975" y="4124125"/>
              <a:ext cx="242925" cy="31575"/>
            </a:xfrm>
            <a:custGeom>
              <a:avLst/>
              <a:gdLst/>
              <a:ahLst/>
              <a:cxnLst/>
              <a:rect l="l" t="t" r="r" b="b"/>
              <a:pathLst>
                <a:path w="9717" h="1263" extrusionOk="0">
                  <a:moveTo>
                    <a:pt x="1405" y="0"/>
                  </a:moveTo>
                  <a:cubicBezTo>
                    <a:pt x="1310" y="0"/>
                    <a:pt x="1215" y="48"/>
                    <a:pt x="1167" y="119"/>
                  </a:cubicBezTo>
                  <a:lnTo>
                    <a:pt x="0" y="1262"/>
                  </a:lnTo>
                  <a:lnTo>
                    <a:pt x="9716" y="1262"/>
                  </a:lnTo>
                  <a:lnTo>
                    <a:pt x="8573" y="119"/>
                  </a:lnTo>
                  <a:cubicBezTo>
                    <a:pt x="8502" y="48"/>
                    <a:pt x="8407" y="0"/>
                    <a:pt x="83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103"/>
            <p:cNvSpPr/>
            <p:nvPr/>
          </p:nvSpPr>
          <p:spPr>
            <a:xfrm>
              <a:off x="5845225" y="4265225"/>
              <a:ext cx="39325" cy="79200"/>
            </a:xfrm>
            <a:custGeom>
              <a:avLst/>
              <a:gdLst/>
              <a:ahLst/>
              <a:cxnLst/>
              <a:rect l="l" t="t" r="r" b="b"/>
              <a:pathLst>
                <a:path w="1573" h="3168" extrusionOk="0">
                  <a:moveTo>
                    <a:pt x="1" y="0"/>
                  </a:moveTo>
                  <a:lnTo>
                    <a:pt x="1" y="3167"/>
                  </a:lnTo>
                  <a:lnTo>
                    <a:pt x="1573" y="3167"/>
                  </a:lnTo>
                  <a:lnTo>
                    <a:pt x="157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103"/>
            <p:cNvSpPr/>
            <p:nvPr/>
          </p:nvSpPr>
          <p:spPr>
            <a:xfrm>
              <a:off x="5758300" y="4265225"/>
              <a:ext cx="39325" cy="31575"/>
            </a:xfrm>
            <a:custGeom>
              <a:avLst/>
              <a:gdLst/>
              <a:ahLst/>
              <a:cxnLst/>
              <a:rect l="l" t="t" r="r" b="b"/>
              <a:pathLst>
                <a:path w="1573" h="1263" extrusionOk="0">
                  <a:moveTo>
                    <a:pt x="1" y="0"/>
                  </a:moveTo>
                  <a:lnTo>
                    <a:pt x="1" y="1262"/>
                  </a:lnTo>
                  <a:lnTo>
                    <a:pt x="1573" y="1262"/>
                  </a:lnTo>
                  <a:lnTo>
                    <a:pt x="157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103"/>
            <p:cNvSpPr/>
            <p:nvPr/>
          </p:nvSpPr>
          <p:spPr>
            <a:xfrm>
              <a:off x="5711275" y="4219975"/>
              <a:ext cx="220300" cy="125050"/>
            </a:xfrm>
            <a:custGeom>
              <a:avLst/>
              <a:gdLst/>
              <a:ahLst/>
              <a:cxnLst/>
              <a:rect l="l" t="t" r="r" b="b"/>
              <a:pathLst>
                <a:path w="8812" h="5002" extrusionOk="0">
                  <a:moveTo>
                    <a:pt x="3787" y="1191"/>
                  </a:moveTo>
                  <a:cubicBezTo>
                    <a:pt x="3954" y="1191"/>
                    <a:pt x="4097" y="1334"/>
                    <a:pt x="4097" y="1500"/>
                  </a:cubicBezTo>
                  <a:lnTo>
                    <a:pt x="4097" y="3382"/>
                  </a:lnTo>
                  <a:cubicBezTo>
                    <a:pt x="4097" y="3549"/>
                    <a:pt x="3954" y="3691"/>
                    <a:pt x="3787" y="3715"/>
                  </a:cubicBezTo>
                  <a:lnTo>
                    <a:pt x="1596" y="3715"/>
                  </a:lnTo>
                  <a:cubicBezTo>
                    <a:pt x="1429" y="3715"/>
                    <a:pt x="1287" y="3572"/>
                    <a:pt x="1287" y="3382"/>
                  </a:cubicBezTo>
                  <a:lnTo>
                    <a:pt x="1287" y="1500"/>
                  </a:lnTo>
                  <a:cubicBezTo>
                    <a:pt x="1287" y="1334"/>
                    <a:pt x="1429" y="1191"/>
                    <a:pt x="1596" y="1191"/>
                  </a:cubicBezTo>
                  <a:close/>
                  <a:moveTo>
                    <a:pt x="1572" y="0"/>
                  </a:moveTo>
                  <a:cubicBezTo>
                    <a:pt x="1287" y="172"/>
                    <a:pt x="966" y="257"/>
                    <a:pt x="643" y="257"/>
                  </a:cubicBezTo>
                  <a:cubicBezTo>
                    <a:pt x="427" y="257"/>
                    <a:pt x="210" y="219"/>
                    <a:pt x="1" y="143"/>
                  </a:cubicBezTo>
                  <a:lnTo>
                    <a:pt x="1" y="4692"/>
                  </a:lnTo>
                  <a:cubicBezTo>
                    <a:pt x="1" y="4858"/>
                    <a:pt x="143" y="5001"/>
                    <a:pt x="334" y="5001"/>
                  </a:cubicBezTo>
                  <a:lnTo>
                    <a:pt x="4716" y="5001"/>
                  </a:lnTo>
                  <a:lnTo>
                    <a:pt x="4716" y="1500"/>
                  </a:lnTo>
                  <a:cubicBezTo>
                    <a:pt x="4716" y="1334"/>
                    <a:pt x="4859" y="1191"/>
                    <a:pt x="5025" y="1191"/>
                  </a:cubicBezTo>
                  <a:lnTo>
                    <a:pt x="7240" y="1191"/>
                  </a:lnTo>
                  <a:cubicBezTo>
                    <a:pt x="7407" y="1191"/>
                    <a:pt x="7550" y="1334"/>
                    <a:pt x="7550" y="1500"/>
                  </a:cubicBezTo>
                  <a:lnTo>
                    <a:pt x="7550" y="4977"/>
                  </a:lnTo>
                  <a:lnTo>
                    <a:pt x="8502" y="4977"/>
                  </a:lnTo>
                  <a:cubicBezTo>
                    <a:pt x="8669" y="4977"/>
                    <a:pt x="8812" y="4834"/>
                    <a:pt x="8812" y="4668"/>
                  </a:cubicBezTo>
                  <a:lnTo>
                    <a:pt x="8812" y="143"/>
                  </a:lnTo>
                  <a:cubicBezTo>
                    <a:pt x="8598" y="214"/>
                    <a:pt x="8383" y="238"/>
                    <a:pt x="8169" y="238"/>
                  </a:cubicBezTo>
                  <a:cubicBezTo>
                    <a:pt x="7836" y="238"/>
                    <a:pt x="7526" y="167"/>
                    <a:pt x="7240" y="0"/>
                  </a:cubicBezTo>
                  <a:cubicBezTo>
                    <a:pt x="6942" y="167"/>
                    <a:pt x="6615" y="250"/>
                    <a:pt x="6291" y="250"/>
                  </a:cubicBezTo>
                  <a:cubicBezTo>
                    <a:pt x="5966" y="250"/>
                    <a:pt x="5645" y="167"/>
                    <a:pt x="5359" y="0"/>
                  </a:cubicBezTo>
                  <a:cubicBezTo>
                    <a:pt x="5073" y="167"/>
                    <a:pt x="4740" y="238"/>
                    <a:pt x="4406" y="238"/>
                  </a:cubicBezTo>
                  <a:cubicBezTo>
                    <a:pt x="4073" y="238"/>
                    <a:pt x="3739" y="167"/>
                    <a:pt x="3454" y="0"/>
                  </a:cubicBezTo>
                  <a:cubicBezTo>
                    <a:pt x="3168" y="167"/>
                    <a:pt x="2846" y="250"/>
                    <a:pt x="2522" y="250"/>
                  </a:cubicBezTo>
                  <a:cubicBezTo>
                    <a:pt x="2197" y="250"/>
                    <a:pt x="1870" y="167"/>
                    <a:pt x="15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8" name="Google Shape;9498;p103"/>
          <p:cNvGrpSpPr/>
          <p:nvPr/>
        </p:nvGrpSpPr>
        <p:grpSpPr>
          <a:xfrm>
            <a:off x="7784436" y="4003110"/>
            <a:ext cx="350183" cy="349501"/>
            <a:chOff x="6264500" y="4076475"/>
            <a:chExt cx="269600" cy="268125"/>
          </a:xfrm>
        </p:grpSpPr>
        <p:sp>
          <p:nvSpPr>
            <p:cNvPr id="9499" name="Google Shape;9499;p103"/>
            <p:cNvSpPr/>
            <p:nvPr/>
          </p:nvSpPr>
          <p:spPr>
            <a:xfrm>
              <a:off x="6264500" y="4243375"/>
              <a:ext cx="118800" cy="101225"/>
            </a:xfrm>
            <a:custGeom>
              <a:avLst/>
              <a:gdLst/>
              <a:ahLst/>
              <a:cxnLst/>
              <a:rect l="l" t="t" r="r" b="b"/>
              <a:pathLst>
                <a:path w="4752" h="4049" extrusionOk="0">
                  <a:moveTo>
                    <a:pt x="2468" y="1"/>
                  </a:moveTo>
                  <a:cubicBezTo>
                    <a:pt x="2092" y="1"/>
                    <a:pt x="1700" y="153"/>
                    <a:pt x="1353" y="517"/>
                  </a:cubicBezTo>
                  <a:cubicBezTo>
                    <a:pt x="805" y="1065"/>
                    <a:pt x="114" y="3303"/>
                    <a:pt x="43" y="3684"/>
                  </a:cubicBezTo>
                  <a:cubicBezTo>
                    <a:pt x="0" y="3876"/>
                    <a:pt x="148" y="4049"/>
                    <a:pt x="334" y="4049"/>
                  </a:cubicBezTo>
                  <a:cubicBezTo>
                    <a:pt x="355" y="4049"/>
                    <a:pt x="378" y="4046"/>
                    <a:pt x="400" y="4041"/>
                  </a:cubicBezTo>
                  <a:cubicBezTo>
                    <a:pt x="781" y="3970"/>
                    <a:pt x="3020" y="3279"/>
                    <a:pt x="3567" y="2755"/>
                  </a:cubicBezTo>
                  <a:cubicBezTo>
                    <a:pt x="4751" y="1608"/>
                    <a:pt x="3692" y="1"/>
                    <a:pt x="24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103"/>
            <p:cNvSpPr/>
            <p:nvPr/>
          </p:nvSpPr>
          <p:spPr>
            <a:xfrm>
              <a:off x="6328075" y="4140625"/>
              <a:ext cx="44675" cy="43050"/>
            </a:xfrm>
            <a:custGeom>
              <a:avLst/>
              <a:gdLst/>
              <a:ahLst/>
              <a:cxnLst/>
              <a:rect l="l" t="t" r="r" b="b"/>
              <a:pathLst>
                <a:path w="1787" h="1722" extrusionOk="0">
                  <a:moveTo>
                    <a:pt x="1630" y="1"/>
                  </a:moveTo>
                  <a:cubicBezTo>
                    <a:pt x="1068" y="1"/>
                    <a:pt x="536" y="234"/>
                    <a:pt x="143" y="626"/>
                  </a:cubicBezTo>
                  <a:cubicBezTo>
                    <a:pt x="0" y="745"/>
                    <a:pt x="0" y="959"/>
                    <a:pt x="143" y="1079"/>
                  </a:cubicBezTo>
                  <a:lnTo>
                    <a:pt x="762" y="1721"/>
                  </a:lnTo>
                  <a:cubicBezTo>
                    <a:pt x="1048" y="1102"/>
                    <a:pt x="1382" y="531"/>
                    <a:pt x="1786" y="7"/>
                  </a:cubicBezTo>
                  <a:cubicBezTo>
                    <a:pt x="1734" y="3"/>
                    <a:pt x="1682" y="1"/>
                    <a:pt x="16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103"/>
            <p:cNvSpPr/>
            <p:nvPr/>
          </p:nvSpPr>
          <p:spPr>
            <a:xfrm>
              <a:off x="6426900" y="4237225"/>
              <a:ext cx="43500" cy="43950"/>
            </a:xfrm>
            <a:custGeom>
              <a:avLst/>
              <a:gdLst/>
              <a:ahLst/>
              <a:cxnLst/>
              <a:rect l="l" t="t" r="r" b="b"/>
              <a:pathLst>
                <a:path w="1740" h="1758" extrusionOk="0">
                  <a:moveTo>
                    <a:pt x="1715" y="1"/>
                  </a:moveTo>
                  <a:lnTo>
                    <a:pt x="1715" y="1"/>
                  </a:lnTo>
                  <a:cubicBezTo>
                    <a:pt x="1167" y="406"/>
                    <a:pt x="596" y="739"/>
                    <a:pt x="1" y="1025"/>
                  </a:cubicBezTo>
                  <a:lnTo>
                    <a:pt x="620" y="1668"/>
                  </a:lnTo>
                  <a:cubicBezTo>
                    <a:pt x="679" y="1727"/>
                    <a:pt x="763" y="1757"/>
                    <a:pt x="846" y="1757"/>
                  </a:cubicBezTo>
                  <a:cubicBezTo>
                    <a:pt x="929" y="1757"/>
                    <a:pt x="1013" y="1727"/>
                    <a:pt x="1072" y="1668"/>
                  </a:cubicBezTo>
                  <a:cubicBezTo>
                    <a:pt x="1501" y="1215"/>
                    <a:pt x="1739" y="620"/>
                    <a:pt x="1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103"/>
            <p:cNvSpPr/>
            <p:nvPr/>
          </p:nvSpPr>
          <p:spPr>
            <a:xfrm>
              <a:off x="6455475" y="4076475"/>
              <a:ext cx="78625" cy="78025"/>
            </a:xfrm>
            <a:custGeom>
              <a:avLst/>
              <a:gdLst/>
              <a:ahLst/>
              <a:cxnLst/>
              <a:rect l="l" t="t" r="r" b="b"/>
              <a:pathLst>
                <a:path w="3145" h="3121" extrusionOk="0">
                  <a:moveTo>
                    <a:pt x="2811" y="1"/>
                  </a:moveTo>
                  <a:cubicBezTo>
                    <a:pt x="1834" y="1"/>
                    <a:pt x="882" y="191"/>
                    <a:pt x="1" y="596"/>
                  </a:cubicBezTo>
                  <a:lnTo>
                    <a:pt x="2525" y="3121"/>
                  </a:lnTo>
                  <a:cubicBezTo>
                    <a:pt x="2930" y="2239"/>
                    <a:pt x="3144" y="1263"/>
                    <a:pt x="3120" y="310"/>
                  </a:cubicBezTo>
                  <a:cubicBezTo>
                    <a:pt x="3120" y="120"/>
                    <a:pt x="2977" y="1"/>
                    <a:pt x="28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103"/>
            <p:cNvSpPr/>
            <p:nvPr/>
          </p:nvSpPr>
          <p:spPr>
            <a:xfrm>
              <a:off x="6426300" y="4165350"/>
              <a:ext cx="20875" cy="15350"/>
            </a:xfrm>
            <a:custGeom>
              <a:avLst/>
              <a:gdLst/>
              <a:ahLst/>
              <a:cxnLst/>
              <a:rect l="l" t="t" r="r" b="b"/>
              <a:pathLst>
                <a:path w="835" h="614" extrusionOk="0">
                  <a:moveTo>
                    <a:pt x="426" y="0"/>
                  </a:moveTo>
                  <a:cubicBezTo>
                    <a:pt x="346" y="0"/>
                    <a:pt x="263" y="30"/>
                    <a:pt x="191" y="90"/>
                  </a:cubicBezTo>
                  <a:cubicBezTo>
                    <a:pt x="1" y="280"/>
                    <a:pt x="144" y="613"/>
                    <a:pt x="429" y="613"/>
                  </a:cubicBezTo>
                  <a:cubicBezTo>
                    <a:pt x="715" y="613"/>
                    <a:pt x="834" y="280"/>
                    <a:pt x="644" y="90"/>
                  </a:cubicBezTo>
                  <a:cubicBezTo>
                    <a:pt x="584" y="30"/>
                    <a:pt x="507" y="0"/>
                    <a:pt x="4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103"/>
            <p:cNvSpPr/>
            <p:nvPr/>
          </p:nvSpPr>
          <p:spPr>
            <a:xfrm>
              <a:off x="6366175" y="4099700"/>
              <a:ext cx="144700" cy="144100"/>
            </a:xfrm>
            <a:custGeom>
              <a:avLst/>
              <a:gdLst/>
              <a:ahLst/>
              <a:cxnLst/>
              <a:rect l="l" t="t" r="r" b="b"/>
              <a:pathLst>
                <a:path w="5788" h="5764" extrusionOk="0">
                  <a:moveTo>
                    <a:pt x="2841" y="1986"/>
                  </a:moveTo>
                  <a:cubicBezTo>
                    <a:pt x="3073" y="1986"/>
                    <a:pt x="3309" y="2071"/>
                    <a:pt x="3501" y="2263"/>
                  </a:cubicBezTo>
                  <a:cubicBezTo>
                    <a:pt x="3858" y="2644"/>
                    <a:pt x="3858" y="3239"/>
                    <a:pt x="3501" y="3597"/>
                  </a:cubicBezTo>
                  <a:cubicBezTo>
                    <a:pt x="3307" y="3791"/>
                    <a:pt x="3066" y="3879"/>
                    <a:pt x="2831" y="3879"/>
                  </a:cubicBezTo>
                  <a:cubicBezTo>
                    <a:pt x="2346" y="3879"/>
                    <a:pt x="1882" y="3507"/>
                    <a:pt x="1882" y="2930"/>
                  </a:cubicBezTo>
                  <a:cubicBezTo>
                    <a:pt x="1882" y="2365"/>
                    <a:pt x="2352" y="1986"/>
                    <a:pt x="2841" y="1986"/>
                  </a:cubicBezTo>
                  <a:close/>
                  <a:moveTo>
                    <a:pt x="2977" y="1"/>
                  </a:moveTo>
                  <a:cubicBezTo>
                    <a:pt x="1715" y="787"/>
                    <a:pt x="691" y="1906"/>
                    <a:pt x="0" y="3216"/>
                  </a:cubicBezTo>
                  <a:lnTo>
                    <a:pt x="2549" y="5764"/>
                  </a:lnTo>
                  <a:cubicBezTo>
                    <a:pt x="3882" y="5073"/>
                    <a:pt x="5002" y="4049"/>
                    <a:pt x="5787" y="2787"/>
                  </a:cubicBezTo>
                  <a:lnTo>
                    <a:pt x="297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103"/>
            <p:cNvSpPr/>
            <p:nvPr/>
          </p:nvSpPr>
          <p:spPr>
            <a:xfrm>
              <a:off x="6339375" y="4195550"/>
              <a:ext cx="75650" cy="74300"/>
            </a:xfrm>
            <a:custGeom>
              <a:avLst/>
              <a:gdLst/>
              <a:ahLst/>
              <a:cxnLst/>
              <a:rect l="l" t="t" r="r" b="b"/>
              <a:pathLst>
                <a:path w="3026" h="2972" extrusionOk="0">
                  <a:moveTo>
                    <a:pt x="787" y="1"/>
                  </a:moveTo>
                  <a:lnTo>
                    <a:pt x="120" y="668"/>
                  </a:lnTo>
                  <a:cubicBezTo>
                    <a:pt x="1" y="787"/>
                    <a:pt x="1" y="977"/>
                    <a:pt x="120" y="1096"/>
                  </a:cubicBezTo>
                  <a:lnTo>
                    <a:pt x="1906" y="2882"/>
                  </a:lnTo>
                  <a:cubicBezTo>
                    <a:pt x="1966" y="2942"/>
                    <a:pt x="2049" y="2972"/>
                    <a:pt x="2132" y="2972"/>
                  </a:cubicBezTo>
                  <a:cubicBezTo>
                    <a:pt x="2216" y="2972"/>
                    <a:pt x="2299" y="2942"/>
                    <a:pt x="2358" y="2882"/>
                  </a:cubicBezTo>
                  <a:lnTo>
                    <a:pt x="3025" y="2216"/>
                  </a:lnTo>
                  <a:lnTo>
                    <a:pt x="78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06" name="Google Shape;9506;p103"/>
          <p:cNvSpPr txBox="1"/>
          <p:nvPr/>
        </p:nvSpPr>
        <p:spPr>
          <a:xfrm>
            <a:off x="1048350" y="11586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FFFFF"/>
                </a:solidFill>
              </a:rPr>
              <a:t>Digital Marketing</a:t>
            </a:r>
            <a:endParaRPr sz="1600">
              <a:solidFill>
                <a:srgbClr val="FFFFFF"/>
              </a:solidFill>
            </a:endParaRPr>
          </a:p>
        </p:txBody>
      </p:sp>
      <p:sp>
        <p:nvSpPr>
          <p:cNvPr id="9507" name="Google Shape;9507;p103"/>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Premium Icons</a:t>
            </a:r>
            <a:endParaRPr sz="2400">
              <a:solidFill>
                <a:srgbClr val="FFFFF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511"/>
        <p:cNvGrpSpPr/>
        <p:nvPr/>
      </p:nvGrpSpPr>
      <p:grpSpPr>
        <a:xfrm>
          <a:off x="0" y="0"/>
          <a:ext cx="0" cy="0"/>
          <a:chOff x="0" y="0"/>
          <a:chExt cx="0" cy="0"/>
        </a:xfrm>
      </p:grpSpPr>
      <p:sp>
        <p:nvSpPr>
          <p:cNvPr id="9512" name="Google Shape;9512;p104"/>
          <p:cNvSpPr/>
          <p:nvPr/>
        </p:nvSpPr>
        <p:spPr>
          <a:xfrm>
            <a:off x="3286742" y="1770000"/>
            <a:ext cx="75972" cy="76004"/>
          </a:xfrm>
          <a:custGeom>
            <a:avLst/>
            <a:gdLst/>
            <a:ahLst/>
            <a:cxnLst/>
            <a:rect l="l" t="t" r="r" b="b"/>
            <a:pathLst>
              <a:path w="2334" h="2335" extrusionOk="0">
                <a:moveTo>
                  <a:pt x="2334" y="1"/>
                </a:moveTo>
                <a:lnTo>
                  <a:pt x="0" y="2334"/>
                </a:lnTo>
                <a:lnTo>
                  <a:pt x="2334" y="2334"/>
                </a:lnTo>
                <a:lnTo>
                  <a:pt x="23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13" name="Google Shape;9513;p104"/>
          <p:cNvGrpSpPr/>
          <p:nvPr/>
        </p:nvGrpSpPr>
        <p:grpSpPr>
          <a:xfrm>
            <a:off x="6285540" y="4003061"/>
            <a:ext cx="349710" cy="349784"/>
            <a:chOff x="6281267" y="4151023"/>
            <a:chExt cx="348838" cy="348877"/>
          </a:xfrm>
        </p:grpSpPr>
        <p:sp>
          <p:nvSpPr>
            <p:cNvPr id="9514" name="Google Shape;9514;p104"/>
            <p:cNvSpPr/>
            <p:nvPr/>
          </p:nvSpPr>
          <p:spPr>
            <a:xfrm>
              <a:off x="6440181" y="4299878"/>
              <a:ext cx="32583" cy="22492"/>
            </a:xfrm>
            <a:custGeom>
              <a:avLst/>
              <a:gdLst/>
              <a:ahLst/>
              <a:cxnLst/>
              <a:rect l="l" t="t" r="r" b="b"/>
              <a:pathLst>
                <a:path w="1001" h="691" extrusionOk="0">
                  <a:moveTo>
                    <a:pt x="0" y="0"/>
                  </a:moveTo>
                  <a:lnTo>
                    <a:pt x="0" y="691"/>
                  </a:lnTo>
                  <a:lnTo>
                    <a:pt x="1001" y="691"/>
                  </a:lnTo>
                  <a:lnTo>
                    <a:pt x="100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104"/>
            <p:cNvSpPr/>
            <p:nvPr/>
          </p:nvSpPr>
          <p:spPr>
            <a:xfrm>
              <a:off x="6395228" y="4199101"/>
              <a:ext cx="120956" cy="81408"/>
            </a:xfrm>
            <a:custGeom>
              <a:avLst/>
              <a:gdLst/>
              <a:ahLst/>
              <a:cxnLst/>
              <a:rect l="l" t="t" r="r" b="b"/>
              <a:pathLst>
                <a:path w="3716" h="2501" extrusionOk="0">
                  <a:moveTo>
                    <a:pt x="1858" y="0"/>
                  </a:moveTo>
                  <a:cubicBezTo>
                    <a:pt x="500" y="0"/>
                    <a:pt x="0" y="1786"/>
                    <a:pt x="1143" y="2501"/>
                  </a:cubicBezTo>
                  <a:lnTo>
                    <a:pt x="1548" y="2501"/>
                  </a:lnTo>
                  <a:lnTo>
                    <a:pt x="1548" y="1239"/>
                  </a:lnTo>
                  <a:lnTo>
                    <a:pt x="2167" y="1239"/>
                  </a:lnTo>
                  <a:lnTo>
                    <a:pt x="2167" y="2501"/>
                  </a:lnTo>
                  <a:lnTo>
                    <a:pt x="2572" y="2501"/>
                  </a:lnTo>
                  <a:cubicBezTo>
                    <a:pt x="3715" y="1786"/>
                    <a:pt x="3215"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104"/>
            <p:cNvSpPr/>
            <p:nvPr/>
          </p:nvSpPr>
          <p:spPr>
            <a:xfrm>
              <a:off x="6281267" y="4151023"/>
              <a:ext cx="348838" cy="218638"/>
            </a:xfrm>
            <a:custGeom>
              <a:avLst/>
              <a:gdLst/>
              <a:ahLst/>
              <a:cxnLst/>
              <a:rect l="l" t="t" r="r" b="b"/>
              <a:pathLst>
                <a:path w="10717" h="6717" extrusionOk="0">
                  <a:moveTo>
                    <a:pt x="2168" y="1025"/>
                  </a:moveTo>
                  <a:lnTo>
                    <a:pt x="3168" y="1549"/>
                  </a:lnTo>
                  <a:lnTo>
                    <a:pt x="2882" y="2097"/>
                  </a:lnTo>
                  <a:lnTo>
                    <a:pt x="1858" y="1573"/>
                  </a:lnTo>
                  <a:lnTo>
                    <a:pt x="2168" y="1025"/>
                  </a:lnTo>
                  <a:close/>
                  <a:moveTo>
                    <a:pt x="8574" y="1025"/>
                  </a:moveTo>
                  <a:lnTo>
                    <a:pt x="8883" y="1573"/>
                  </a:lnTo>
                  <a:lnTo>
                    <a:pt x="7859" y="2097"/>
                  </a:lnTo>
                  <a:lnTo>
                    <a:pt x="7573" y="1549"/>
                  </a:lnTo>
                  <a:lnTo>
                    <a:pt x="8574" y="1025"/>
                  </a:lnTo>
                  <a:close/>
                  <a:moveTo>
                    <a:pt x="2763" y="2549"/>
                  </a:moveTo>
                  <a:lnTo>
                    <a:pt x="2763" y="3192"/>
                  </a:lnTo>
                  <a:lnTo>
                    <a:pt x="1596" y="3192"/>
                  </a:lnTo>
                  <a:lnTo>
                    <a:pt x="1596" y="2549"/>
                  </a:lnTo>
                  <a:close/>
                  <a:moveTo>
                    <a:pt x="9145" y="2549"/>
                  </a:moveTo>
                  <a:lnTo>
                    <a:pt x="9145" y="3192"/>
                  </a:lnTo>
                  <a:lnTo>
                    <a:pt x="7978" y="3192"/>
                  </a:lnTo>
                  <a:lnTo>
                    <a:pt x="7978" y="2549"/>
                  </a:lnTo>
                  <a:close/>
                  <a:moveTo>
                    <a:pt x="2882" y="3621"/>
                  </a:moveTo>
                  <a:lnTo>
                    <a:pt x="3168" y="4192"/>
                  </a:lnTo>
                  <a:lnTo>
                    <a:pt x="2168" y="4716"/>
                  </a:lnTo>
                  <a:lnTo>
                    <a:pt x="1858" y="4145"/>
                  </a:lnTo>
                  <a:lnTo>
                    <a:pt x="2882" y="3621"/>
                  </a:lnTo>
                  <a:close/>
                  <a:moveTo>
                    <a:pt x="7859" y="3621"/>
                  </a:moveTo>
                  <a:lnTo>
                    <a:pt x="8859" y="4145"/>
                  </a:lnTo>
                  <a:lnTo>
                    <a:pt x="8574" y="4716"/>
                  </a:lnTo>
                  <a:lnTo>
                    <a:pt x="7550" y="4192"/>
                  </a:lnTo>
                  <a:lnTo>
                    <a:pt x="7859" y="3621"/>
                  </a:lnTo>
                  <a:close/>
                  <a:moveTo>
                    <a:pt x="5359" y="858"/>
                  </a:moveTo>
                  <a:cubicBezTo>
                    <a:pt x="7288" y="858"/>
                    <a:pt x="8074" y="3335"/>
                    <a:pt x="6478" y="4454"/>
                  </a:cubicBezTo>
                  <a:lnTo>
                    <a:pt x="6478" y="5907"/>
                  </a:lnTo>
                  <a:lnTo>
                    <a:pt x="4239" y="5907"/>
                  </a:lnTo>
                  <a:lnTo>
                    <a:pt x="4239" y="4454"/>
                  </a:lnTo>
                  <a:cubicBezTo>
                    <a:pt x="2644" y="3335"/>
                    <a:pt x="3430" y="858"/>
                    <a:pt x="5359" y="858"/>
                  </a:cubicBezTo>
                  <a:close/>
                  <a:moveTo>
                    <a:pt x="0" y="1"/>
                  </a:moveTo>
                  <a:lnTo>
                    <a:pt x="0" y="6717"/>
                  </a:lnTo>
                  <a:lnTo>
                    <a:pt x="10717" y="6717"/>
                  </a:lnTo>
                  <a:lnTo>
                    <a:pt x="1071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104"/>
            <p:cNvSpPr/>
            <p:nvPr/>
          </p:nvSpPr>
          <p:spPr>
            <a:xfrm>
              <a:off x="6281267" y="4389784"/>
              <a:ext cx="348838" cy="110117"/>
            </a:xfrm>
            <a:custGeom>
              <a:avLst/>
              <a:gdLst/>
              <a:ahLst/>
              <a:cxnLst/>
              <a:rect l="l" t="t" r="r" b="b"/>
              <a:pathLst>
                <a:path w="10717" h="3383" extrusionOk="0">
                  <a:moveTo>
                    <a:pt x="0" y="1"/>
                  </a:moveTo>
                  <a:lnTo>
                    <a:pt x="0" y="1596"/>
                  </a:lnTo>
                  <a:lnTo>
                    <a:pt x="4001" y="1596"/>
                  </a:lnTo>
                  <a:lnTo>
                    <a:pt x="4001" y="1977"/>
                  </a:lnTo>
                  <a:cubicBezTo>
                    <a:pt x="4001" y="2406"/>
                    <a:pt x="3668" y="2739"/>
                    <a:pt x="3239" y="2739"/>
                  </a:cubicBezTo>
                  <a:lnTo>
                    <a:pt x="2263" y="2739"/>
                  </a:lnTo>
                  <a:lnTo>
                    <a:pt x="2263" y="3382"/>
                  </a:lnTo>
                  <a:lnTo>
                    <a:pt x="8455" y="3382"/>
                  </a:lnTo>
                  <a:lnTo>
                    <a:pt x="8455" y="2763"/>
                  </a:lnTo>
                  <a:lnTo>
                    <a:pt x="7502" y="2763"/>
                  </a:lnTo>
                  <a:cubicBezTo>
                    <a:pt x="7073" y="2763"/>
                    <a:pt x="6716" y="2406"/>
                    <a:pt x="6740" y="1977"/>
                  </a:cubicBezTo>
                  <a:lnTo>
                    <a:pt x="6740" y="1596"/>
                  </a:lnTo>
                  <a:lnTo>
                    <a:pt x="10717" y="1596"/>
                  </a:lnTo>
                  <a:lnTo>
                    <a:pt x="1071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8" name="Google Shape;9518;p104"/>
          <p:cNvGrpSpPr/>
          <p:nvPr/>
        </p:nvGrpSpPr>
        <p:grpSpPr>
          <a:xfrm>
            <a:off x="7804020" y="4003061"/>
            <a:ext cx="335746" cy="349778"/>
            <a:chOff x="7795960" y="4151023"/>
            <a:chExt cx="334909" cy="348871"/>
          </a:xfrm>
        </p:grpSpPr>
        <p:sp>
          <p:nvSpPr>
            <p:cNvPr id="9519" name="Google Shape;9519;p104"/>
            <p:cNvSpPr/>
            <p:nvPr/>
          </p:nvSpPr>
          <p:spPr>
            <a:xfrm>
              <a:off x="7857221" y="4296786"/>
              <a:ext cx="273648" cy="134106"/>
            </a:xfrm>
            <a:custGeom>
              <a:avLst/>
              <a:gdLst/>
              <a:ahLst/>
              <a:cxnLst/>
              <a:rect l="l" t="t" r="r" b="b"/>
              <a:pathLst>
                <a:path w="8407" h="4120" extrusionOk="0">
                  <a:moveTo>
                    <a:pt x="1858" y="714"/>
                  </a:moveTo>
                  <a:cubicBezTo>
                    <a:pt x="2334" y="714"/>
                    <a:pt x="2739" y="1072"/>
                    <a:pt x="2810" y="1548"/>
                  </a:cubicBezTo>
                  <a:cubicBezTo>
                    <a:pt x="2858" y="2096"/>
                    <a:pt x="2429" y="2548"/>
                    <a:pt x="1882" y="2548"/>
                  </a:cubicBezTo>
                  <a:lnTo>
                    <a:pt x="1501" y="2548"/>
                  </a:lnTo>
                  <a:lnTo>
                    <a:pt x="1501" y="3453"/>
                  </a:lnTo>
                  <a:lnTo>
                    <a:pt x="881" y="3453"/>
                  </a:lnTo>
                  <a:lnTo>
                    <a:pt x="881" y="714"/>
                  </a:lnTo>
                  <a:close/>
                  <a:moveTo>
                    <a:pt x="4287" y="714"/>
                  </a:moveTo>
                  <a:cubicBezTo>
                    <a:pt x="4811" y="714"/>
                    <a:pt x="5216" y="1119"/>
                    <a:pt x="5216" y="1643"/>
                  </a:cubicBezTo>
                  <a:lnTo>
                    <a:pt x="5216" y="2524"/>
                  </a:lnTo>
                  <a:cubicBezTo>
                    <a:pt x="5216" y="3048"/>
                    <a:pt x="4811" y="3453"/>
                    <a:pt x="4287" y="3453"/>
                  </a:cubicBezTo>
                  <a:lnTo>
                    <a:pt x="3287" y="3453"/>
                  </a:lnTo>
                  <a:lnTo>
                    <a:pt x="3287" y="714"/>
                  </a:lnTo>
                  <a:close/>
                  <a:moveTo>
                    <a:pt x="7502" y="714"/>
                  </a:moveTo>
                  <a:lnTo>
                    <a:pt x="7502" y="1334"/>
                  </a:lnTo>
                  <a:lnTo>
                    <a:pt x="6406" y="1334"/>
                  </a:lnTo>
                  <a:lnTo>
                    <a:pt x="6406" y="1929"/>
                  </a:lnTo>
                  <a:lnTo>
                    <a:pt x="7264" y="1929"/>
                  </a:lnTo>
                  <a:lnTo>
                    <a:pt x="7264" y="2572"/>
                  </a:lnTo>
                  <a:lnTo>
                    <a:pt x="6406" y="2572"/>
                  </a:lnTo>
                  <a:lnTo>
                    <a:pt x="6406" y="3453"/>
                  </a:lnTo>
                  <a:lnTo>
                    <a:pt x="5787" y="3453"/>
                  </a:lnTo>
                  <a:lnTo>
                    <a:pt x="5787" y="714"/>
                  </a:lnTo>
                  <a:close/>
                  <a:moveTo>
                    <a:pt x="0" y="0"/>
                  </a:moveTo>
                  <a:lnTo>
                    <a:pt x="0" y="4120"/>
                  </a:lnTo>
                  <a:lnTo>
                    <a:pt x="8407" y="4120"/>
                  </a:lnTo>
                  <a:lnTo>
                    <a:pt x="840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104"/>
            <p:cNvSpPr/>
            <p:nvPr/>
          </p:nvSpPr>
          <p:spPr>
            <a:xfrm>
              <a:off x="7906829" y="4340176"/>
              <a:ext cx="22525" cy="19400"/>
            </a:xfrm>
            <a:custGeom>
              <a:avLst/>
              <a:gdLst/>
              <a:ahLst/>
              <a:cxnLst/>
              <a:rect l="l" t="t" r="r" b="b"/>
              <a:pathLst>
                <a:path w="692" h="596" extrusionOk="0">
                  <a:moveTo>
                    <a:pt x="0" y="1"/>
                  </a:moveTo>
                  <a:lnTo>
                    <a:pt x="0" y="596"/>
                  </a:lnTo>
                  <a:lnTo>
                    <a:pt x="358" y="596"/>
                  </a:lnTo>
                  <a:cubicBezTo>
                    <a:pt x="548" y="596"/>
                    <a:pt x="691" y="453"/>
                    <a:pt x="667" y="263"/>
                  </a:cubicBezTo>
                  <a:cubicBezTo>
                    <a:pt x="643" y="120"/>
                    <a:pt x="501" y="1"/>
                    <a:pt x="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104"/>
            <p:cNvSpPr/>
            <p:nvPr/>
          </p:nvSpPr>
          <p:spPr>
            <a:xfrm>
              <a:off x="7985114" y="4340176"/>
              <a:ext cx="21743" cy="47328"/>
            </a:xfrm>
            <a:custGeom>
              <a:avLst/>
              <a:gdLst/>
              <a:ahLst/>
              <a:cxnLst/>
              <a:rect l="l" t="t" r="r" b="b"/>
              <a:pathLst>
                <a:path w="668" h="1454" extrusionOk="0">
                  <a:moveTo>
                    <a:pt x="1" y="1"/>
                  </a:moveTo>
                  <a:lnTo>
                    <a:pt x="1" y="1453"/>
                  </a:lnTo>
                  <a:lnTo>
                    <a:pt x="358" y="1453"/>
                  </a:lnTo>
                  <a:cubicBezTo>
                    <a:pt x="525" y="1453"/>
                    <a:pt x="668" y="1310"/>
                    <a:pt x="668" y="1168"/>
                  </a:cubicBezTo>
                  <a:lnTo>
                    <a:pt x="668" y="286"/>
                  </a:lnTo>
                  <a:cubicBezTo>
                    <a:pt x="668" y="120"/>
                    <a:pt x="525" y="1"/>
                    <a:pt x="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104"/>
            <p:cNvSpPr/>
            <p:nvPr/>
          </p:nvSpPr>
          <p:spPr>
            <a:xfrm>
              <a:off x="7796741" y="4151023"/>
              <a:ext cx="260498" cy="348871"/>
            </a:xfrm>
            <a:custGeom>
              <a:avLst/>
              <a:gdLst/>
              <a:ahLst/>
              <a:cxnLst/>
              <a:rect l="l" t="t" r="r" b="b"/>
              <a:pathLst>
                <a:path w="8003" h="10718" extrusionOk="0">
                  <a:moveTo>
                    <a:pt x="6574" y="2382"/>
                  </a:moveTo>
                  <a:lnTo>
                    <a:pt x="6574" y="3002"/>
                  </a:lnTo>
                  <a:lnTo>
                    <a:pt x="3716" y="3002"/>
                  </a:lnTo>
                  <a:lnTo>
                    <a:pt x="3716" y="2382"/>
                  </a:lnTo>
                  <a:close/>
                  <a:moveTo>
                    <a:pt x="2954" y="1"/>
                  </a:moveTo>
                  <a:lnTo>
                    <a:pt x="2954" y="2954"/>
                  </a:lnTo>
                  <a:lnTo>
                    <a:pt x="1" y="2954"/>
                  </a:lnTo>
                  <a:lnTo>
                    <a:pt x="1" y="10717"/>
                  </a:lnTo>
                  <a:lnTo>
                    <a:pt x="8002" y="10717"/>
                  </a:lnTo>
                  <a:lnTo>
                    <a:pt x="8002" y="9241"/>
                  </a:lnTo>
                  <a:lnTo>
                    <a:pt x="1263" y="9241"/>
                  </a:lnTo>
                  <a:lnTo>
                    <a:pt x="1263" y="3859"/>
                  </a:lnTo>
                  <a:lnTo>
                    <a:pt x="8002" y="3859"/>
                  </a:lnTo>
                  <a:lnTo>
                    <a:pt x="800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104"/>
            <p:cNvSpPr/>
            <p:nvPr/>
          </p:nvSpPr>
          <p:spPr>
            <a:xfrm>
              <a:off x="7795960" y="4151023"/>
              <a:ext cx="76004" cy="76004"/>
            </a:xfrm>
            <a:custGeom>
              <a:avLst/>
              <a:gdLst/>
              <a:ahLst/>
              <a:cxnLst/>
              <a:rect l="l" t="t" r="r" b="b"/>
              <a:pathLst>
                <a:path w="2335" h="2335" extrusionOk="0">
                  <a:moveTo>
                    <a:pt x="2335" y="1"/>
                  </a:moveTo>
                  <a:lnTo>
                    <a:pt x="1" y="2335"/>
                  </a:lnTo>
                  <a:lnTo>
                    <a:pt x="2335" y="2335"/>
                  </a:lnTo>
                  <a:lnTo>
                    <a:pt x="233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4" name="Google Shape;9524;p104"/>
          <p:cNvGrpSpPr/>
          <p:nvPr/>
        </p:nvGrpSpPr>
        <p:grpSpPr>
          <a:xfrm>
            <a:off x="7041664" y="1788845"/>
            <a:ext cx="349743" cy="309344"/>
            <a:chOff x="7035505" y="1942549"/>
            <a:chExt cx="348871" cy="308541"/>
          </a:xfrm>
        </p:grpSpPr>
        <p:sp>
          <p:nvSpPr>
            <p:cNvPr id="9525" name="Google Shape;9525;p104"/>
            <p:cNvSpPr/>
            <p:nvPr/>
          </p:nvSpPr>
          <p:spPr>
            <a:xfrm>
              <a:off x="7035505" y="1942549"/>
              <a:ext cx="234913" cy="59729"/>
            </a:xfrm>
            <a:custGeom>
              <a:avLst/>
              <a:gdLst/>
              <a:ahLst/>
              <a:cxnLst/>
              <a:rect l="l" t="t" r="r" b="b"/>
              <a:pathLst>
                <a:path w="7217" h="1835" extrusionOk="0">
                  <a:moveTo>
                    <a:pt x="1763" y="596"/>
                  </a:moveTo>
                  <a:lnTo>
                    <a:pt x="1763" y="1239"/>
                  </a:lnTo>
                  <a:lnTo>
                    <a:pt x="1120" y="1239"/>
                  </a:lnTo>
                  <a:lnTo>
                    <a:pt x="1120" y="596"/>
                  </a:lnTo>
                  <a:close/>
                  <a:moveTo>
                    <a:pt x="2930" y="596"/>
                  </a:moveTo>
                  <a:lnTo>
                    <a:pt x="2930" y="1239"/>
                  </a:lnTo>
                  <a:lnTo>
                    <a:pt x="2311" y="1239"/>
                  </a:lnTo>
                  <a:lnTo>
                    <a:pt x="2287" y="596"/>
                  </a:lnTo>
                  <a:close/>
                  <a:moveTo>
                    <a:pt x="4073" y="596"/>
                  </a:moveTo>
                  <a:lnTo>
                    <a:pt x="4073" y="1239"/>
                  </a:lnTo>
                  <a:lnTo>
                    <a:pt x="3454" y="1239"/>
                  </a:lnTo>
                  <a:lnTo>
                    <a:pt x="3454" y="596"/>
                  </a:lnTo>
                  <a:close/>
                  <a:moveTo>
                    <a:pt x="1" y="1"/>
                  </a:moveTo>
                  <a:lnTo>
                    <a:pt x="1" y="1835"/>
                  </a:lnTo>
                  <a:lnTo>
                    <a:pt x="5693" y="1835"/>
                  </a:lnTo>
                  <a:lnTo>
                    <a:pt x="721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104"/>
            <p:cNvSpPr/>
            <p:nvPr/>
          </p:nvSpPr>
          <p:spPr>
            <a:xfrm>
              <a:off x="7178924" y="2102243"/>
              <a:ext cx="51982" cy="60510"/>
            </a:xfrm>
            <a:custGeom>
              <a:avLst/>
              <a:gdLst/>
              <a:ahLst/>
              <a:cxnLst/>
              <a:rect l="l" t="t" r="r" b="b"/>
              <a:pathLst>
                <a:path w="1597" h="1859" extrusionOk="0">
                  <a:moveTo>
                    <a:pt x="1" y="1"/>
                  </a:moveTo>
                  <a:lnTo>
                    <a:pt x="1" y="1858"/>
                  </a:lnTo>
                  <a:lnTo>
                    <a:pt x="1596" y="929"/>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104"/>
            <p:cNvSpPr/>
            <p:nvPr/>
          </p:nvSpPr>
          <p:spPr>
            <a:xfrm>
              <a:off x="7035505" y="1942549"/>
              <a:ext cx="348871" cy="308541"/>
            </a:xfrm>
            <a:custGeom>
              <a:avLst/>
              <a:gdLst/>
              <a:ahLst/>
              <a:cxnLst/>
              <a:rect l="l" t="t" r="r" b="b"/>
              <a:pathLst>
                <a:path w="10718" h="9479" extrusionOk="0">
                  <a:moveTo>
                    <a:pt x="3764" y="3811"/>
                  </a:moveTo>
                  <a:lnTo>
                    <a:pt x="7264" y="5835"/>
                  </a:lnTo>
                  <a:lnTo>
                    <a:pt x="3764" y="7860"/>
                  </a:lnTo>
                  <a:lnTo>
                    <a:pt x="3764" y="3811"/>
                  </a:lnTo>
                  <a:close/>
                  <a:moveTo>
                    <a:pt x="8050" y="1"/>
                  </a:moveTo>
                  <a:lnTo>
                    <a:pt x="6002" y="2477"/>
                  </a:lnTo>
                  <a:lnTo>
                    <a:pt x="1" y="2477"/>
                  </a:lnTo>
                  <a:lnTo>
                    <a:pt x="1" y="9479"/>
                  </a:lnTo>
                  <a:lnTo>
                    <a:pt x="10718" y="9479"/>
                  </a:lnTo>
                  <a:lnTo>
                    <a:pt x="1071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8" name="Google Shape;9528;p104"/>
          <p:cNvGrpSpPr/>
          <p:nvPr/>
        </p:nvGrpSpPr>
        <p:grpSpPr>
          <a:xfrm>
            <a:off x="1789099" y="2887027"/>
            <a:ext cx="276681" cy="349002"/>
            <a:chOff x="1796039" y="3037884"/>
            <a:chExt cx="275991" cy="348097"/>
          </a:xfrm>
        </p:grpSpPr>
        <p:sp>
          <p:nvSpPr>
            <p:cNvPr id="9529" name="Google Shape;9529;p104"/>
            <p:cNvSpPr/>
            <p:nvPr/>
          </p:nvSpPr>
          <p:spPr>
            <a:xfrm>
              <a:off x="1796039" y="3037884"/>
              <a:ext cx="275991" cy="270556"/>
            </a:xfrm>
            <a:custGeom>
              <a:avLst/>
              <a:gdLst/>
              <a:ahLst/>
              <a:cxnLst/>
              <a:rect l="l" t="t" r="r" b="b"/>
              <a:pathLst>
                <a:path w="8479" h="8312" extrusionOk="0">
                  <a:moveTo>
                    <a:pt x="1" y="0"/>
                  </a:moveTo>
                  <a:lnTo>
                    <a:pt x="1" y="8312"/>
                  </a:lnTo>
                  <a:lnTo>
                    <a:pt x="1263" y="8312"/>
                  </a:lnTo>
                  <a:lnTo>
                    <a:pt x="1263" y="1239"/>
                  </a:lnTo>
                  <a:lnTo>
                    <a:pt x="7240" y="1239"/>
                  </a:lnTo>
                  <a:lnTo>
                    <a:pt x="7240" y="8312"/>
                  </a:lnTo>
                  <a:lnTo>
                    <a:pt x="8479" y="8312"/>
                  </a:lnTo>
                  <a:lnTo>
                    <a:pt x="847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104"/>
            <p:cNvSpPr/>
            <p:nvPr/>
          </p:nvSpPr>
          <p:spPr>
            <a:xfrm>
              <a:off x="1857300" y="3098363"/>
              <a:ext cx="154287" cy="210078"/>
            </a:xfrm>
            <a:custGeom>
              <a:avLst/>
              <a:gdLst/>
              <a:ahLst/>
              <a:cxnLst/>
              <a:rect l="l" t="t" r="r" b="b"/>
              <a:pathLst>
                <a:path w="4740" h="6454" extrusionOk="0">
                  <a:moveTo>
                    <a:pt x="3477" y="929"/>
                  </a:moveTo>
                  <a:lnTo>
                    <a:pt x="3477" y="1548"/>
                  </a:lnTo>
                  <a:lnTo>
                    <a:pt x="1262" y="1548"/>
                  </a:lnTo>
                  <a:lnTo>
                    <a:pt x="1262" y="929"/>
                  </a:lnTo>
                  <a:close/>
                  <a:moveTo>
                    <a:pt x="4049" y="2215"/>
                  </a:moveTo>
                  <a:lnTo>
                    <a:pt x="4049" y="2834"/>
                  </a:lnTo>
                  <a:lnTo>
                    <a:pt x="691" y="2834"/>
                  </a:lnTo>
                  <a:lnTo>
                    <a:pt x="691" y="2215"/>
                  </a:lnTo>
                  <a:close/>
                  <a:moveTo>
                    <a:pt x="4049" y="3525"/>
                  </a:moveTo>
                  <a:lnTo>
                    <a:pt x="4049" y="4168"/>
                  </a:lnTo>
                  <a:lnTo>
                    <a:pt x="691" y="4168"/>
                  </a:lnTo>
                  <a:lnTo>
                    <a:pt x="691" y="3525"/>
                  </a:lnTo>
                  <a:close/>
                  <a:moveTo>
                    <a:pt x="4049" y="4858"/>
                  </a:moveTo>
                  <a:lnTo>
                    <a:pt x="4049" y="5477"/>
                  </a:lnTo>
                  <a:lnTo>
                    <a:pt x="691" y="5477"/>
                  </a:lnTo>
                  <a:lnTo>
                    <a:pt x="691" y="4858"/>
                  </a:lnTo>
                  <a:close/>
                  <a:moveTo>
                    <a:pt x="0" y="0"/>
                  </a:moveTo>
                  <a:lnTo>
                    <a:pt x="0" y="6454"/>
                  </a:lnTo>
                  <a:lnTo>
                    <a:pt x="4739" y="6454"/>
                  </a:lnTo>
                  <a:lnTo>
                    <a:pt x="473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104"/>
            <p:cNvSpPr/>
            <p:nvPr/>
          </p:nvSpPr>
          <p:spPr>
            <a:xfrm>
              <a:off x="1796039" y="3327814"/>
              <a:ext cx="275991" cy="58167"/>
            </a:xfrm>
            <a:custGeom>
              <a:avLst/>
              <a:gdLst/>
              <a:ahLst/>
              <a:cxnLst/>
              <a:rect l="l" t="t" r="r" b="b"/>
              <a:pathLst>
                <a:path w="8479" h="1787" extrusionOk="0">
                  <a:moveTo>
                    <a:pt x="4549" y="548"/>
                  </a:moveTo>
                  <a:lnTo>
                    <a:pt x="4549" y="1191"/>
                  </a:lnTo>
                  <a:lnTo>
                    <a:pt x="3930" y="1191"/>
                  </a:lnTo>
                  <a:lnTo>
                    <a:pt x="3930" y="548"/>
                  </a:lnTo>
                  <a:close/>
                  <a:moveTo>
                    <a:pt x="1" y="0"/>
                  </a:moveTo>
                  <a:lnTo>
                    <a:pt x="1" y="1786"/>
                  </a:lnTo>
                  <a:lnTo>
                    <a:pt x="8479" y="1786"/>
                  </a:lnTo>
                  <a:lnTo>
                    <a:pt x="847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2" name="Google Shape;9532;p104"/>
          <p:cNvGrpSpPr/>
          <p:nvPr/>
        </p:nvGrpSpPr>
        <p:grpSpPr>
          <a:xfrm>
            <a:off x="4019454" y="3445061"/>
            <a:ext cx="349710" cy="348968"/>
            <a:chOff x="4020831" y="3594470"/>
            <a:chExt cx="348838" cy="348063"/>
          </a:xfrm>
        </p:grpSpPr>
        <p:sp>
          <p:nvSpPr>
            <p:cNvPr id="9533" name="Google Shape;9533;p104"/>
            <p:cNvSpPr/>
            <p:nvPr/>
          </p:nvSpPr>
          <p:spPr>
            <a:xfrm>
              <a:off x="4144850" y="3724706"/>
              <a:ext cx="98496" cy="31801"/>
            </a:xfrm>
            <a:custGeom>
              <a:avLst/>
              <a:gdLst/>
              <a:ahLst/>
              <a:cxnLst/>
              <a:rect l="l" t="t" r="r" b="b"/>
              <a:pathLst>
                <a:path w="3026" h="977" extrusionOk="0">
                  <a:moveTo>
                    <a:pt x="1" y="0"/>
                  </a:moveTo>
                  <a:lnTo>
                    <a:pt x="1" y="976"/>
                  </a:lnTo>
                  <a:lnTo>
                    <a:pt x="3025" y="976"/>
                  </a:lnTo>
                  <a:lnTo>
                    <a:pt x="30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104"/>
            <p:cNvSpPr/>
            <p:nvPr/>
          </p:nvSpPr>
          <p:spPr>
            <a:xfrm>
              <a:off x="4097586" y="3649513"/>
              <a:ext cx="195365" cy="55042"/>
            </a:xfrm>
            <a:custGeom>
              <a:avLst/>
              <a:gdLst/>
              <a:ahLst/>
              <a:cxnLst/>
              <a:rect l="l" t="t" r="r" b="b"/>
              <a:pathLst>
                <a:path w="6002" h="1691" extrusionOk="0">
                  <a:moveTo>
                    <a:pt x="3001" y="0"/>
                  </a:moveTo>
                  <a:lnTo>
                    <a:pt x="0" y="1286"/>
                  </a:lnTo>
                  <a:lnTo>
                    <a:pt x="953" y="1691"/>
                  </a:lnTo>
                  <a:lnTo>
                    <a:pt x="5049" y="1691"/>
                  </a:lnTo>
                  <a:lnTo>
                    <a:pt x="6001" y="1286"/>
                  </a:lnTo>
                  <a:lnTo>
                    <a:pt x="300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104"/>
            <p:cNvSpPr/>
            <p:nvPr/>
          </p:nvSpPr>
          <p:spPr>
            <a:xfrm>
              <a:off x="4020831" y="3833230"/>
              <a:ext cx="348838" cy="109303"/>
            </a:xfrm>
            <a:custGeom>
              <a:avLst/>
              <a:gdLst/>
              <a:ahLst/>
              <a:cxnLst/>
              <a:rect l="l" t="t" r="r" b="b"/>
              <a:pathLst>
                <a:path w="10717" h="3358" extrusionOk="0">
                  <a:moveTo>
                    <a:pt x="0" y="0"/>
                  </a:moveTo>
                  <a:lnTo>
                    <a:pt x="0" y="1596"/>
                  </a:lnTo>
                  <a:lnTo>
                    <a:pt x="4001" y="1596"/>
                  </a:lnTo>
                  <a:lnTo>
                    <a:pt x="4001" y="1953"/>
                  </a:lnTo>
                  <a:cubicBezTo>
                    <a:pt x="4001" y="2381"/>
                    <a:pt x="3644" y="2739"/>
                    <a:pt x="3215" y="2739"/>
                  </a:cubicBezTo>
                  <a:lnTo>
                    <a:pt x="2263" y="2739"/>
                  </a:lnTo>
                  <a:lnTo>
                    <a:pt x="2263" y="3358"/>
                  </a:lnTo>
                  <a:lnTo>
                    <a:pt x="8455" y="3358"/>
                  </a:lnTo>
                  <a:lnTo>
                    <a:pt x="8455" y="2739"/>
                  </a:lnTo>
                  <a:lnTo>
                    <a:pt x="7478" y="2739"/>
                  </a:lnTo>
                  <a:cubicBezTo>
                    <a:pt x="7050" y="2739"/>
                    <a:pt x="6716" y="2381"/>
                    <a:pt x="6716" y="1953"/>
                  </a:cubicBezTo>
                  <a:lnTo>
                    <a:pt x="6716" y="1596"/>
                  </a:lnTo>
                  <a:lnTo>
                    <a:pt x="10717" y="1596"/>
                  </a:ln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104"/>
            <p:cNvSpPr/>
            <p:nvPr/>
          </p:nvSpPr>
          <p:spPr>
            <a:xfrm>
              <a:off x="4020831" y="3594470"/>
              <a:ext cx="348838" cy="218606"/>
            </a:xfrm>
            <a:custGeom>
              <a:avLst/>
              <a:gdLst/>
              <a:ahLst/>
              <a:cxnLst/>
              <a:rect l="l" t="t" r="r" b="b"/>
              <a:pathLst>
                <a:path w="10717" h="6716" extrusionOk="0">
                  <a:moveTo>
                    <a:pt x="5359" y="1024"/>
                  </a:moveTo>
                  <a:lnTo>
                    <a:pt x="9407" y="2763"/>
                  </a:lnTo>
                  <a:lnTo>
                    <a:pt x="9407" y="3215"/>
                  </a:lnTo>
                  <a:lnTo>
                    <a:pt x="8859" y="3477"/>
                  </a:lnTo>
                  <a:lnTo>
                    <a:pt x="8859" y="4954"/>
                  </a:lnTo>
                  <a:lnTo>
                    <a:pt x="8216" y="4954"/>
                  </a:lnTo>
                  <a:lnTo>
                    <a:pt x="8216" y="3739"/>
                  </a:lnTo>
                  <a:lnTo>
                    <a:pt x="7478" y="4049"/>
                  </a:lnTo>
                  <a:lnTo>
                    <a:pt x="7478" y="5620"/>
                  </a:lnTo>
                  <a:lnTo>
                    <a:pt x="3192" y="5620"/>
                  </a:lnTo>
                  <a:lnTo>
                    <a:pt x="3192" y="4025"/>
                  </a:lnTo>
                  <a:lnTo>
                    <a:pt x="1310" y="3215"/>
                  </a:lnTo>
                  <a:lnTo>
                    <a:pt x="1310" y="2739"/>
                  </a:lnTo>
                  <a:lnTo>
                    <a:pt x="5359" y="1024"/>
                  </a:lnTo>
                  <a:close/>
                  <a:moveTo>
                    <a:pt x="0" y="0"/>
                  </a:moveTo>
                  <a:lnTo>
                    <a:pt x="0" y="6716"/>
                  </a:lnTo>
                  <a:lnTo>
                    <a:pt x="10717" y="6716"/>
                  </a:ln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37" name="Google Shape;9537;p104"/>
          <p:cNvSpPr/>
          <p:nvPr/>
        </p:nvSpPr>
        <p:spPr>
          <a:xfrm>
            <a:off x="7192983" y="4003001"/>
            <a:ext cx="46668" cy="35801"/>
          </a:xfrm>
          <a:custGeom>
            <a:avLst/>
            <a:gdLst/>
            <a:ahLst/>
            <a:cxnLst/>
            <a:rect l="l" t="t" r="r" b="b"/>
            <a:pathLst>
              <a:path w="1430" h="1097" extrusionOk="0">
                <a:moveTo>
                  <a:pt x="715" y="1"/>
                </a:moveTo>
                <a:lnTo>
                  <a:pt x="1" y="1096"/>
                </a:lnTo>
                <a:lnTo>
                  <a:pt x="1430" y="1096"/>
                </a:lnTo>
                <a:lnTo>
                  <a:pt x="71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38" name="Google Shape;9538;p104"/>
          <p:cNvGrpSpPr/>
          <p:nvPr/>
        </p:nvGrpSpPr>
        <p:grpSpPr>
          <a:xfrm>
            <a:off x="7086762" y="4059031"/>
            <a:ext cx="259589" cy="293816"/>
            <a:chOff x="7080490" y="4206848"/>
            <a:chExt cx="258941" cy="293054"/>
          </a:xfrm>
        </p:grpSpPr>
        <p:sp>
          <p:nvSpPr>
            <p:cNvPr id="9539" name="Google Shape;9539;p104"/>
            <p:cNvSpPr/>
            <p:nvPr/>
          </p:nvSpPr>
          <p:spPr>
            <a:xfrm>
              <a:off x="7150247" y="4206848"/>
              <a:ext cx="117864" cy="34926"/>
            </a:xfrm>
            <a:custGeom>
              <a:avLst/>
              <a:gdLst/>
              <a:ahLst/>
              <a:cxnLst/>
              <a:rect l="l" t="t" r="r" b="b"/>
              <a:pathLst>
                <a:path w="3621" h="1073" extrusionOk="0">
                  <a:moveTo>
                    <a:pt x="691" y="1"/>
                  </a:moveTo>
                  <a:lnTo>
                    <a:pt x="1" y="1072"/>
                  </a:lnTo>
                  <a:lnTo>
                    <a:pt x="3620" y="1072"/>
                  </a:lnTo>
                  <a:lnTo>
                    <a:pt x="293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104"/>
            <p:cNvSpPr/>
            <p:nvPr/>
          </p:nvSpPr>
          <p:spPr>
            <a:xfrm>
              <a:off x="7148685" y="4453355"/>
              <a:ext cx="120956" cy="46546"/>
            </a:xfrm>
            <a:custGeom>
              <a:avLst/>
              <a:gdLst/>
              <a:ahLst/>
              <a:cxnLst/>
              <a:rect l="l" t="t" r="r" b="b"/>
              <a:pathLst>
                <a:path w="3716" h="1430" extrusionOk="0">
                  <a:moveTo>
                    <a:pt x="1" y="1"/>
                  </a:moveTo>
                  <a:lnTo>
                    <a:pt x="1" y="1429"/>
                  </a:lnTo>
                  <a:lnTo>
                    <a:pt x="3716" y="1429"/>
                  </a:lnTo>
                  <a:lnTo>
                    <a:pt x="371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104"/>
            <p:cNvSpPr/>
            <p:nvPr/>
          </p:nvSpPr>
          <p:spPr>
            <a:xfrm>
              <a:off x="7289793" y="4347142"/>
              <a:ext cx="49639" cy="129484"/>
            </a:xfrm>
            <a:custGeom>
              <a:avLst/>
              <a:gdLst/>
              <a:ahLst/>
              <a:cxnLst/>
              <a:rect l="l" t="t" r="r" b="b"/>
              <a:pathLst>
                <a:path w="1525" h="3978" extrusionOk="0">
                  <a:moveTo>
                    <a:pt x="0" y="1"/>
                  </a:moveTo>
                  <a:lnTo>
                    <a:pt x="0" y="3978"/>
                  </a:lnTo>
                  <a:lnTo>
                    <a:pt x="1524" y="3978"/>
                  </a:lnTo>
                  <a:lnTo>
                    <a:pt x="1524" y="1144"/>
                  </a:ln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104"/>
            <p:cNvSpPr/>
            <p:nvPr/>
          </p:nvSpPr>
          <p:spPr>
            <a:xfrm>
              <a:off x="7080490" y="4347923"/>
              <a:ext cx="47295" cy="128703"/>
            </a:xfrm>
            <a:custGeom>
              <a:avLst/>
              <a:gdLst/>
              <a:ahLst/>
              <a:cxnLst/>
              <a:rect l="l" t="t" r="r" b="b"/>
              <a:pathLst>
                <a:path w="1453" h="3954" extrusionOk="0">
                  <a:moveTo>
                    <a:pt x="1453" y="1"/>
                  </a:moveTo>
                  <a:lnTo>
                    <a:pt x="0" y="1120"/>
                  </a:lnTo>
                  <a:lnTo>
                    <a:pt x="0" y="3954"/>
                  </a:lnTo>
                  <a:lnTo>
                    <a:pt x="1453" y="3954"/>
                  </a:lnTo>
                  <a:lnTo>
                    <a:pt x="145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104"/>
            <p:cNvSpPr/>
            <p:nvPr/>
          </p:nvSpPr>
          <p:spPr>
            <a:xfrm>
              <a:off x="7148685" y="4261892"/>
              <a:ext cx="50420" cy="171343"/>
            </a:xfrm>
            <a:custGeom>
              <a:avLst/>
              <a:gdLst/>
              <a:ahLst/>
              <a:cxnLst/>
              <a:rect l="l" t="t" r="r" b="b"/>
              <a:pathLst>
                <a:path w="1549" h="5264" extrusionOk="0">
                  <a:moveTo>
                    <a:pt x="1" y="0"/>
                  </a:moveTo>
                  <a:lnTo>
                    <a:pt x="1" y="5263"/>
                  </a:lnTo>
                  <a:lnTo>
                    <a:pt x="1549" y="5263"/>
                  </a:lnTo>
                  <a:lnTo>
                    <a:pt x="154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104"/>
            <p:cNvSpPr/>
            <p:nvPr/>
          </p:nvSpPr>
          <p:spPr>
            <a:xfrm>
              <a:off x="7219255" y="4261892"/>
              <a:ext cx="50387" cy="171343"/>
            </a:xfrm>
            <a:custGeom>
              <a:avLst/>
              <a:gdLst/>
              <a:ahLst/>
              <a:cxnLst/>
              <a:rect l="l" t="t" r="r" b="b"/>
              <a:pathLst>
                <a:path w="1548" h="5264" extrusionOk="0">
                  <a:moveTo>
                    <a:pt x="0" y="0"/>
                  </a:moveTo>
                  <a:lnTo>
                    <a:pt x="0" y="5263"/>
                  </a:lnTo>
                  <a:lnTo>
                    <a:pt x="1548" y="5263"/>
                  </a:lnTo>
                  <a:lnTo>
                    <a:pt x="154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5" name="Google Shape;9545;p104"/>
          <p:cNvGrpSpPr/>
          <p:nvPr/>
        </p:nvGrpSpPr>
        <p:grpSpPr>
          <a:xfrm>
            <a:off x="2508740" y="2922012"/>
            <a:ext cx="348937" cy="278248"/>
            <a:chOff x="2513885" y="3072778"/>
            <a:chExt cx="348066" cy="277527"/>
          </a:xfrm>
        </p:grpSpPr>
        <p:sp>
          <p:nvSpPr>
            <p:cNvPr id="9546" name="Google Shape;9546;p104"/>
            <p:cNvSpPr/>
            <p:nvPr/>
          </p:nvSpPr>
          <p:spPr>
            <a:xfrm>
              <a:off x="2649525" y="3072778"/>
              <a:ext cx="116301" cy="159690"/>
            </a:xfrm>
            <a:custGeom>
              <a:avLst/>
              <a:gdLst/>
              <a:ahLst/>
              <a:cxnLst/>
              <a:rect l="l" t="t" r="r" b="b"/>
              <a:pathLst>
                <a:path w="3573" h="4906" extrusionOk="0">
                  <a:moveTo>
                    <a:pt x="2811" y="1358"/>
                  </a:moveTo>
                  <a:lnTo>
                    <a:pt x="2811" y="1977"/>
                  </a:lnTo>
                  <a:lnTo>
                    <a:pt x="810" y="1977"/>
                  </a:lnTo>
                  <a:lnTo>
                    <a:pt x="810" y="1358"/>
                  </a:lnTo>
                  <a:close/>
                  <a:moveTo>
                    <a:pt x="2811" y="2763"/>
                  </a:moveTo>
                  <a:lnTo>
                    <a:pt x="2811" y="3406"/>
                  </a:lnTo>
                  <a:lnTo>
                    <a:pt x="810" y="3406"/>
                  </a:lnTo>
                  <a:lnTo>
                    <a:pt x="810" y="2763"/>
                  </a:lnTo>
                  <a:close/>
                  <a:moveTo>
                    <a:pt x="1096" y="0"/>
                  </a:moveTo>
                  <a:cubicBezTo>
                    <a:pt x="501" y="0"/>
                    <a:pt x="1" y="500"/>
                    <a:pt x="1" y="1119"/>
                  </a:cubicBezTo>
                  <a:lnTo>
                    <a:pt x="1" y="4906"/>
                  </a:lnTo>
                  <a:cubicBezTo>
                    <a:pt x="310" y="4644"/>
                    <a:pt x="715" y="4501"/>
                    <a:pt x="1120" y="4501"/>
                  </a:cubicBezTo>
                  <a:lnTo>
                    <a:pt x="3573" y="4501"/>
                  </a:lnTo>
                  <a:lnTo>
                    <a:pt x="357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104"/>
            <p:cNvSpPr/>
            <p:nvPr/>
          </p:nvSpPr>
          <p:spPr>
            <a:xfrm>
              <a:off x="2650306" y="3240219"/>
              <a:ext cx="106243" cy="25584"/>
            </a:xfrm>
            <a:custGeom>
              <a:avLst/>
              <a:gdLst/>
              <a:ahLst/>
              <a:cxnLst/>
              <a:rect l="l" t="t" r="r" b="b"/>
              <a:pathLst>
                <a:path w="3264" h="786" extrusionOk="0">
                  <a:moveTo>
                    <a:pt x="1072" y="0"/>
                  </a:moveTo>
                  <a:cubicBezTo>
                    <a:pt x="572" y="0"/>
                    <a:pt x="143" y="333"/>
                    <a:pt x="0" y="786"/>
                  </a:cubicBezTo>
                  <a:lnTo>
                    <a:pt x="3215" y="786"/>
                  </a:lnTo>
                  <a:lnTo>
                    <a:pt x="3215" y="310"/>
                  </a:lnTo>
                  <a:cubicBezTo>
                    <a:pt x="3215" y="191"/>
                    <a:pt x="3239" y="95"/>
                    <a:pt x="3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104"/>
            <p:cNvSpPr/>
            <p:nvPr/>
          </p:nvSpPr>
          <p:spPr>
            <a:xfrm>
              <a:off x="2513885" y="3240219"/>
              <a:ext cx="115520" cy="25584"/>
            </a:xfrm>
            <a:custGeom>
              <a:avLst/>
              <a:gdLst/>
              <a:ahLst/>
              <a:cxnLst/>
              <a:rect l="l" t="t" r="r" b="b"/>
              <a:pathLst>
                <a:path w="3549" h="786" extrusionOk="0">
                  <a:moveTo>
                    <a:pt x="0" y="0"/>
                  </a:moveTo>
                  <a:lnTo>
                    <a:pt x="0" y="786"/>
                  </a:lnTo>
                  <a:lnTo>
                    <a:pt x="3548" y="786"/>
                  </a:lnTo>
                  <a:cubicBezTo>
                    <a:pt x="3406" y="333"/>
                    <a:pt x="2977" y="0"/>
                    <a:pt x="2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104"/>
            <p:cNvSpPr/>
            <p:nvPr/>
          </p:nvSpPr>
          <p:spPr>
            <a:xfrm>
              <a:off x="2776669" y="3227818"/>
              <a:ext cx="32583" cy="43422"/>
            </a:xfrm>
            <a:custGeom>
              <a:avLst/>
              <a:gdLst/>
              <a:ahLst/>
              <a:cxnLst/>
              <a:rect l="l" t="t" r="r" b="b"/>
              <a:pathLst>
                <a:path w="1001" h="1334" extrusionOk="0">
                  <a:moveTo>
                    <a:pt x="643" y="0"/>
                  </a:moveTo>
                  <a:cubicBezTo>
                    <a:pt x="286" y="0"/>
                    <a:pt x="0" y="286"/>
                    <a:pt x="0" y="667"/>
                  </a:cubicBezTo>
                  <a:lnTo>
                    <a:pt x="0" y="1334"/>
                  </a:lnTo>
                  <a:lnTo>
                    <a:pt x="1000" y="1334"/>
                  </a:lnTo>
                  <a:lnTo>
                    <a:pt x="100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104"/>
            <p:cNvSpPr/>
            <p:nvPr/>
          </p:nvSpPr>
          <p:spPr>
            <a:xfrm>
              <a:off x="2829369" y="3227818"/>
              <a:ext cx="32583" cy="43422"/>
            </a:xfrm>
            <a:custGeom>
              <a:avLst/>
              <a:gdLst/>
              <a:ahLst/>
              <a:cxnLst/>
              <a:rect l="l" t="t" r="r" b="b"/>
              <a:pathLst>
                <a:path w="1001" h="1334" extrusionOk="0">
                  <a:moveTo>
                    <a:pt x="1" y="0"/>
                  </a:moveTo>
                  <a:lnTo>
                    <a:pt x="1" y="1334"/>
                  </a:lnTo>
                  <a:lnTo>
                    <a:pt x="1001" y="1334"/>
                  </a:lnTo>
                  <a:lnTo>
                    <a:pt x="1001" y="667"/>
                  </a:lnTo>
                  <a:cubicBezTo>
                    <a:pt x="1001" y="286"/>
                    <a:pt x="715" y="0"/>
                    <a:pt x="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104"/>
            <p:cNvSpPr/>
            <p:nvPr/>
          </p:nvSpPr>
          <p:spPr>
            <a:xfrm>
              <a:off x="2786727" y="3132444"/>
              <a:ext cx="41892" cy="75223"/>
            </a:xfrm>
            <a:custGeom>
              <a:avLst/>
              <a:gdLst/>
              <a:ahLst/>
              <a:cxnLst/>
              <a:rect l="l" t="t" r="r" b="b"/>
              <a:pathLst>
                <a:path w="1287" h="2311" extrusionOk="0">
                  <a:moveTo>
                    <a:pt x="1" y="1"/>
                  </a:moveTo>
                  <a:lnTo>
                    <a:pt x="1" y="644"/>
                  </a:lnTo>
                  <a:lnTo>
                    <a:pt x="287" y="644"/>
                  </a:lnTo>
                  <a:cubicBezTo>
                    <a:pt x="299" y="642"/>
                    <a:pt x="311" y="642"/>
                    <a:pt x="323" y="642"/>
                  </a:cubicBezTo>
                  <a:cubicBezTo>
                    <a:pt x="522" y="642"/>
                    <a:pt x="691" y="823"/>
                    <a:pt x="691" y="1025"/>
                  </a:cubicBezTo>
                  <a:lnTo>
                    <a:pt x="691" y="2311"/>
                  </a:lnTo>
                  <a:lnTo>
                    <a:pt x="1287" y="2311"/>
                  </a:lnTo>
                  <a:lnTo>
                    <a:pt x="1287" y="1025"/>
                  </a:lnTo>
                  <a:cubicBezTo>
                    <a:pt x="1287" y="453"/>
                    <a:pt x="834" y="1"/>
                    <a:pt x="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104"/>
            <p:cNvSpPr/>
            <p:nvPr/>
          </p:nvSpPr>
          <p:spPr>
            <a:xfrm>
              <a:off x="2775888" y="3291357"/>
              <a:ext cx="86062" cy="58948"/>
            </a:xfrm>
            <a:custGeom>
              <a:avLst/>
              <a:gdLst/>
              <a:ahLst/>
              <a:cxnLst/>
              <a:rect l="l" t="t" r="r" b="b"/>
              <a:pathLst>
                <a:path w="2644" h="1811" extrusionOk="0">
                  <a:moveTo>
                    <a:pt x="0" y="1"/>
                  </a:moveTo>
                  <a:lnTo>
                    <a:pt x="0" y="763"/>
                  </a:lnTo>
                  <a:cubicBezTo>
                    <a:pt x="0" y="1334"/>
                    <a:pt x="453" y="1811"/>
                    <a:pt x="1024" y="1811"/>
                  </a:cubicBezTo>
                  <a:lnTo>
                    <a:pt x="1620" y="1811"/>
                  </a:lnTo>
                  <a:cubicBezTo>
                    <a:pt x="2191" y="1811"/>
                    <a:pt x="2644" y="1334"/>
                    <a:pt x="2644" y="787"/>
                  </a:cubicBezTo>
                  <a:lnTo>
                    <a:pt x="264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104"/>
            <p:cNvSpPr/>
            <p:nvPr/>
          </p:nvSpPr>
          <p:spPr>
            <a:xfrm>
              <a:off x="2513885" y="3072778"/>
              <a:ext cx="116301" cy="159690"/>
            </a:xfrm>
            <a:custGeom>
              <a:avLst/>
              <a:gdLst/>
              <a:ahLst/>
              <a:cxnLst/>
              <a:rect l="l" t="t" r="r" b="b"/>
              <a:pathLst>
                <a:path w="3573" h="4906" extrusionOk="0">
                  <a:moveTo>
                    <a:pt x="2763" y="1358"/>
                  </a:moveTo>
                  <a:lnTo>
                    <a:pt x="2763" y="1977"/>
                  </a:lnTo>
                  <a:lnTo>
                    <a:pt x="762" y="1977"/>
                  </a:lnTo>
                  <a:lnTo>
                    <a:pt x="762" y="1358"/>
                  </a:lnTo>
                  <a:close/>
                  <a:moveTo>
                    <a:pt x="2763" y="2763"/>
                  </a:moveTo>
                  <a:lnTo>
                    <a:pt x="2763" y="3406"/>
                  </a:lnTo>
                  <a:lnTo>
                    <a:pt x="762" y="3406"/>
                  </a:lnTo>
                  <a:lnTo>
                    <a:pt x="762" y="2763"/>
                  </a:lnTo>
                  <a:close/>
                  <a:moveTo>
                    <a:pt x="0" y="0"/>
                  </a:moveTo>
                  <a:lnTo>
                    <a:pt x="0" y="4501"/>
                  </a:lnTo>
                  <a:lnTo>
                    <a:pt x="2453" y="4501"/>
                  </a:lnTo>
                  <a:cubicBezTo>
                    <a:pt x="2858" y="4501"/>
                    <a:pt x="3263" y="4644"/>
                    <a:pt x="3572" y="4906"/>
                  </a:cubicBezTo>
                  <a:lnTo>
                    <a:pt x="3572" y="1119"/>
                  </a:lnTo>
                  <a:cubicBezTo>
                    <a:pt x="3572" y="500"/>
                    <a:pt x="3072" y="0"/>
                    <a:pt x="2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54" name="Google Shape;9554;p104"/>
          <p:cNvSpPr/>
          <p:nvPr/>
        </p:nvSpPr>
        <p:spPr>
          <a:xfrm>
            <a:off x="3390529" y="1959534"/>
            <a:ext cx="21788" cy="48176"/>
          </a:xfrm>
          <a:custGeom>
            <a:avLst/>
            <a:gdLst/>
            <a:ahLst/>
            <a:cxnLst/>
            <a:rect l="l" t="t" r="r" b="b"/>
            <a:pathLst>
              <a:path w="668" h="1477" extrusionOk="0">
                <a:moveTo>
                  <a:pt x="0" y="0"/>
                </a:moveTo>
                <a:lnTo>
                  <a:pt x="0" y="1477"/>
                </a:lnTo>
                <a:lnTo>
                  <a:pt x="381" y="1477"/>
                </a:lnTo>
                <a:cubicBezTo>
                  <a:pt x="524" y="1477"/>
                  <a:pt x="667" y="1334"/>
                  <a:pt x="667" y="1167"/>
                </a:cubicBezTo>
                <a:lnTo>
                  <a:pt x="667" y="310"/>
                </a:lnTo>
                <a:cubicBezTo>
                  <a:pt x="667" y="143"/>
                  <a:pt x="524" y="0"/>
                  <a:pt x="3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104"/>
          <p:cNvSpPr/>
          <p:nvPr/>
        </p:nvSpPr>
        <p:spPr>
          <a:xfrm>
            <a:off x="3470540" y="1959534"/>
            <a:ext cx="22539" cy="48176"/>
          </a:xfrm>
          <a:custGeom>
            <a:avLst/>
            <a:gdLst/>
            <a:ahLst/>
            <a:cxnLst/>
            <a:rect l="l" t="t" r="r" b="b"/>
            <a:pathLst>
              <a:path w="691" h="1477" extrusionOk="0">
                <a:moveTo>
                  <a:pt x="310" y="0"/>
                </a:moveTo>
                <a:cubicBezTo>
                  <a:pt x="143" y="0"/>
                  <a:pt x="0" y="143"/>
                  <a:pt x="0" y="310"/>
                </a:cubicBezTo>
                <a:lnTo>
                  <a:pt x="0" y="1167"/>
                </a:lnTo>
                <a:cubicBezTo>
                  <a:pt x="0" y="1334"/>
                  <a:pt x="119" y="1477"/>
                  <a:pt x="286" y="1477"/>
                </a:cubicBezTo>
                <a:lnTo>
                  <a:pt x="381" y="1477"/>
                </a:lnTo>
                <a:cubicBezTo>
                  <a:pt x="548" y="1477"/>
                  <a:pt x="691" y="1334"/>
                  <a:pt x="691" y="1167"/>
                </a:cubicBezTo>
                <a:lnTo>
                  <a:pt x="691" y="310"/>
                </a:lnTo>
                <a:cubicBezTo>
                  <a:pt x="691" y="143"/>
                  <a:pt x="548" y="0"/>
                  <a:pt x="38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104"/>
          <p:cNvSpPr/>
          <p:nvPr/>
        </p:nvSpPr>
        <p:spPr>
          <a:xfrm>
            <a:off x="3345171" y="1914722"/>
            <a:ext cx="274362" cy="134489"/>
          </a:xfrm>
          <a:custGeom>
            <a:avLst/>
            <a:gdLst/>
            <a:ahLst/>
            <a:cxnLst/>
            <a:rect l="l" t="t" r="r" b="b"/>
            <a:pathLst>
              <a:path w="8407" h="4121" extrusionOk="0">
                <a:moveTo>
                  <a:pt x="1810" y="715"/>
                </a:moveTo>
                <a:cubicBezTo>
                  <a:pt x="2310" y="715"/>
                  <a:pt x="2715" y="1120"/>
                  <a:pt x="2715" y="1644"/>
                </a:cubicBezTo>
                <a:lnTo>
                  <a:pt x="2715" y="2525"/>
                </a:lnTo>
                <a:cubicBezTo>
                  <a:pt x="2715" y="3025"/>
                  <a:pt x="2310" y="3430"/>
                  <a:pt x="1810" y="3430"/>
                </a:cubicBezTo>
                <a:lnTo>
                  <a:pt x="810" y="3430"/>
                </a:lnTo>
                <a:lnTo>
                  <a:pt x="810" y="715"/>
                </a:lnTo>
                <a:close/>
                <a:moveTo>
                  <a:pt x="4263" y="715"/>
                </a:moveTo>
                <a:cubicBezTo>
                  <a:pt x="4763" y="715"/>
                  <a:pt x="5192" y="1120"/>
                  <a:pt x="5192" y="1644"/>
                </a:cubicBezTo>
                <a:lnTo>
                  <a:pt x="5192" y="2501"/>
                </a:lnTo>
                <a:cubicBezTo>
                  <a:pt x="5192" y="3025"/>
                  <a:pt x="4763" y="3430"/>
                  <a:pt x="4263" y="3430"/>
                </a:cubicBezTo>
                <a:lnTo>
                  <a:pt x="4192" y="3430"/>
                </a:lnTo>
                <a:cubicBezTo>
                  <a:pt x="3668" y="3430"/>
                  <a:pt x="3263" y="3025"/>
                  <a:pt x="3263" y="2501"/>
                </a:cubicBezTo>
                <a:lnTo>
                  <a:pt x="3263" y="1644"/>
                </a:lnTo>
                <a:cubicBezTo>
                  <a:pt x="3263" y="1144"/>
                  <a:pt x="3668" y="715"/>
                  <a:pt x="4168" y="715"/>
                </a:cubicBezTo>
                <a:close/>
                <a:moveTo>
                  <a:pt x="6692" y="715"/>
                </a:moveTo>
                <a:cubicBezTo>
                  <a:pt x="7192" y="715"/>
                  <a:pt x="7597" y="1120"/>
                  <a:pt x="7597" y="1644"/>
                </a:cubicBezTo>
                <a:lnTo>
                  <a:pt x="6978" y="1644"/>
                </a:lnTo>
                <a:cubicBezTo>
                  <a:pt x="6978" y="1477"/>
                  <a:pt x="6835" y="1334"/>
                  <a:pt x="6692" y="1334"/>
                </a:cubicBezTo>
                <a:lnTo>
                  <a:pt x="6621" y="1334"/>
                </a:lnTo>
                <a:cubicBezTo>
                  <a:pt x="6454" y="1334"/>
                  <a:pt x="6311" y="1477"/>
                  <a:pt x="6311" y="1644"/>
                </a:cubicBezTo>
                <a:lnTo>
                  <a:pt x="6311" y="2501"/>
                </a:lnTo>
                <a:cubicBezTo>
                  <a:pt x="6311" y="2668"/>
                  <a:pt x="6454" y="2811"/>
                  <a:pt x="6621" y="2811"/>
                </a:cubicBezTo>
                <a:lnTo>
                  <a:pt x="6692" y="2811"/>
                </a:lnTo>
                <a:cubicBezTo>
                  <a:pt x="6835" y="2811"/>
                  <a:pt x="6978" y="2668"/>
                  <a:pt x="6978" y="2501"/>
                </a:cubicBezTo>
                <a:lnTo>
                  <a:pt x="7597" y="2501"/>
                </a:lnTo>
                <a:cubicBezTo>
                  <a:pt x="7597" y="3025"/>
                  <a:pt x="7192" y="3430"/>
                  <a:pt x="6692" y="3430"/>
                </a:cubicBezTo>
                <a:lnTo>
                  <a:pt x="6621" y="3430"/>
                </a:lnTo>
                <a:cubicBezTo>
                  <a:pt x="6097" y="3430"/>
                  <a:pt x="5692" y="3025"/>
                  <a:pt x="5692" y="2501"/>
                </a:cubicBezTo>
                <a:lnTo>
                  <a:pt x="5692" y="1644"/>
                </a:lnTo>
                <a:cubicBezTo>
                  <a:pt x="5692" y="1120"/>
                  <a:pt x="6097" y="715"/>
                  <a:pt x="6621" y="715"/>
                </a:cubicBezTo>
                <a:close/>
                <a:moveTo>
                  <a:pt x="0" y="1"/>
                </a:moveTo>
                <a:lnTo>
                  <a:pt x="0" y="4121"/>
                </a:lnTo>
                <a:lnTo>
                  <a:pt x="8407" y="4121"/>
                </a:lnTo>
                <a:lnTo>
                  <a:pt x="840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104"/>
          <p:cNvSpPr/>
          <p:nvPr/>
        </p:nvSpPr>
        <p:spPr>
          <a:xfrm>
            <a:off x="3283784" y="1768616"/>
            <a:ext cx="261929" cy="349782"/>
          </a:xfrm>
          <a:custGeom>
            <a:avLst/>
            <a:gdLst/>
            <a:ahLst/>
            <a:cxnLst/>
            <a:rect l="l" t="t" r="r" b="b"/>
            <a:pathLst>
              <a:path w="8026" h="10718" extrusionOk="0">
                <a:moveTo>
                  <a:pt x="6597" y="2382"/>
                </a:moveTo>
                <a:lnTo>
                  <a:pt x="6597" y="3001"/>
                </a:lnTo>
                <a:lnTo>
                  <a:pt x="3715" y="3001"/>
                </a:lnTo>
                <a:lnTo>
                  <a:pt x="3715" y="2382"/>
                </a:lnTo>
                <a:close/>
                <a:moveTo>
                  <a:pt x="2953" y="1"/>
                </a:moveTo>
                <a:lnTo>
                  <a:pt x="2953" y="2954"/>
                </a:lnTo>
                <a:lnTo>
                  <a:pt x="0" y="2954"/>
                </a:lnTo>
                <a:lnTo>
                  <a:pt x="0" y="10717"/>
                </a:lnTo>
                <a:lnTo>
                  <a:pt x="8026" y="10717"/>
                </a:lnTo>
                <a:lnTo>
                  <a:pt x="8026" y="9241"/>
                </a:lnTo>
                <a:lnTo>
                  <a:pt x="1262" y="9241"/>
                </a:lnTo>
                <a:lnTo>
                  <a:pt x="1262" y="3859"/>
                </a:lnTo>
                <a:lnTo>
                  <a:pt x="8026" y="3859"/>
                </a:lnTo>
                <a:lnTo>
                  <a:pt x="802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58" name="Google Shape;9558;p104"/>
          <p:cNvGrpSpPr/>
          <p:nvPr/>
        </p:nvGrpSpPr>
        <p:grpSpPr>
          <a:xfrm>
            <a:off x="4774827" y="3465262"/>
            <a:ext cx="349710" cy="308560"/>
            <a:chOff x="4774321" y="3614619"/>
            <a:chExt cx="348838" cy="307760"/>
          </a:xfrm>
        </p:grpSpPr>
        <p:sp>
          <p:nvSpPr>
            <p:cNvPr id="9559" name="Google Shape;9559;p104"/>
            <p:cNvSpPr/>
            <p:nvPr/>
          </p:nvSpPr>
          <p:spPr>
            <a:xfrm>
              <a:off x="4840985" y="3747166"/>
              <a:ext cx="217076" cy="123299"/>
            </a:xfrm>
            <a:custGeom>
              <a:avLst/>
              <a:gdLst/>
              <a:ahLst/>
              <a:cxnLst/>
              <a:rect l="l" t="t" r="r" b="b"/>
              <a:pathLst>
                <a:path w="6669" h="3788" extrusionOk="0">
                  <a:moveTo>
                    <a:pt x="3159" y="483"/>
                  </a:moveTo>
                  <a:cubicBezTo>
                    <a:pt x="3656" y="483"/>
                    <a:pt x="4156" y="822"/>
                    <a:pt x="4120" y="1501"/>
                  </a:cubicBezTo>
                  <a:lnTo>
                    <a:pt x="4120" y="3263"/>
                  </a:lnTo>
                  <a:lnTo>
                    <a:pt x="3501" y="3263"/>
                  </a:lnTo>
                  <a:lnTo>
                    <a:pt x="3501" y="2477"/>
                  </a:lnTo>
                  <a:lnTo>
                    <a:pt x="2834" y="2477"/>
                  </a:lnTo>
                  <a:lnTo>
                    <a:pt x="2834" y="3263"/>
                  </a:lnTo>
                  <a:lnTo>
                    <a:pt x="2215" y="3263"/>
                  </a:lnTo>
                  <a:lnTo>
                    <a:pt x="2215" y="1501"/>
                  </a:lnTo>
                  <a:cubicBezTo>
                    <a:pt x="2167" y="822"/>
                    <a:pt x="2661" y="483"/>
                    <a:pt x="3159" y="483"/>
                  </a:cubicBezTo>
                  <a:close/>
                  <a:moveTo>
                    <a:pt x="0" y="1"/>
                  </a:moveTo>
                  <a:lnTo>
                    <a:pt x="0" y="3787"/>
                  </a:lnTo>
                  <a:lnTo>
                    <a:pt x="6668" y="3787"/>
                  </a:lnTo>
                  <a:lnTo>
                    <a:pt x="666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104"/>
            <p:cNvSpPr/>
            <p:nvPr/>
          </p:nvSpPr>
          <p:spPr>
            <a:xfrm>
              <a:off x="4774321" y="3614619"/>
              <a:ext cx="348838" cy="307760"/>
            </a:xfrm>
            <a:custGeom>
              <a:avLst/>
              <a:gdLst/>
              <a:ahLst/>
              <a:cxnLst/>
              <a:rect l="l" t="t" r="r" b="b"/>
              <a:pathLst>
                <a:path w="10717" h="9455" extrusionOk="0">
                  <a:moveTo>
                    <a:pt x="9335" y="3453"/>
                  </a:moveTo>
                  <a:lnTo>
                    <a:pt x="9335" y="8454"/>
                  </a:lnTo>
                  <a:lnTo>
                    <a:pt x="1405" y="8454"/>
                  </a:lnTo>
                  <a:lnTo>
                    <a:pt x="1405" y="3453"/>
                  </a:lnTo>
                  <a:close/>
                  <a:moveTo>
                    <a:pt x="8073" y="0"/>
                  </a:moveTo>
                  <a:lnTo>
                    <a:pt x="6025" y="2453"/>
                  </a:lnTo>
                  <a:lnTo>
                    <a:pt x="0" y="2453"/>
                  </a:lnTo>
                  <a:lnTo>
                    <a:pt x="0" y="9455"/>
                  </a:lnTo>
                  <a:lnTo>
                    <a:pt x="10717" y="9455"/>
                  </a:ln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104"/>
            <p:cNvSpPr/>
            <p:nvPr/>
          </p:nvSpPr>
          <p:spPr>
            <a:xfrm>
              <a:off x="4933234" y="3785152"/>
              <a:ext cx="21711" cy="21743"/>
            </a:xfrm>
            <a:custGeom>
              <a:avLst/>
              <a:gdLst/>
              <a:ahLst/>
              <a:cxnLst/>
              <a:rect l="l" t="t" r="r" b="b"/>
              <a:pathLst>
                <a:path w="667" h="668" extrusionOk="0">
                  <a:moveTo>
                    <a:pt x="334" y="1"/>
                  </a:moveTo>
                  <a:cubicBezTo>
                    <a:pt x="143" y="1"/>
                    <a:pt x="0" y="143"/>
                    <a:pt x="0" y="334"/>
                  </a:cubicBezTo>
                  <a:lnTo>
                    <a:pt x="0" y="667"/>
                  </a:lnTo>
                  <a:lnTo>
                    <a:pt x="667" y="667"/>
                  </a:lnTo>
                  <a:lnTo>
                    <a:pt x="667" y="334"/>
                  </a:lnTo>
                  <a:cubicBezTo>
                    <a:pt x="667" y="143"/>
                    <a:pt x="524" y="1"/>
                    <a:pt x="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104"/>
            <p:cNvSpPr/>
            <p:nvPr/>
          </p:nvSpPr>
          <p:spPr>
            <a:xfrm>
              <a:off x="4774321" y="3614619"/>
              <a:ext cx="235662" cy="59729"/>
            </a:xfrm>
            <a:custGeom>
              <a:avLst/>
              <a:gdLst/>
              <a:ahLst/>
              <a:cxnLst/>
              <a:rect l="l" t="t" r="r" b="b"/>
              <a:pathLst>
                <a:path w="7240" h="1835" extrusionOk="0">
                  <a:moveTo>
                    <a:pt x="1762" y="596"/>
                  </a:moveTo>
                  <a:lnTo>
                    <a:pt x="1762" y="1215"/>
                  </a:lnTo>
                  <a:lnTo>
                    <a:pt x="1143" y="1215"/>
                  </a:lnTo>
                  <a:lnTo>
                    <a:pt x="1143" y="596"/>
                  </a:lnTo>
                  <a:close/>
                  <a:moveTo>
                    <a:pt x="2929" y="596"/>
                  </a:moveTo>
                  <a:lnTo>
                    <a:pt x="2929" y="1215"/>
                  </a:lnTo>
                  <a:lnTo>
                    <a:pt x="2310" y="1215"/>
                  </a:lnTo>
                  <a:lnTo>
                    <a:pt x="2310" y="596"/>
                  </a:lnTo>
                  <a:close/>
                  <a:moveTo>
                    <a:pt x="4072" y="596"/>
                  </a:moveTo>
                  <a:lnTo>
                    <a:pt x="4072" y="1215"/>
                  </a:lnTo>
                  <a:lnTo>
                    <a:pt x="3453" y="1215"/>
                  </a:lnTo>
                  <a:lnTo>
                    <a:pt x="3453" y="596"/>
                  </a:lnTo>
                  <a:close/>
                  <a:moveTo>
                    <a:pt x="0" y="0"/>
                  </a:moveTo>
                  <a:lnTo>
                    <a:pt x="0" y="1834"/>
                  </a:lnTo>
                  <a:lnTo>
                    <a:pt x="5716" y="1834"/>
                  </a:lnTo>
                  <a:lnTo>
                    <a:pt x="724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3" name="Google Shape;9563;p104"/>
          <p:cNvGrpSpPr/>
          <p:nvPr/>
        </p:nvGrpSpPr>
        <p:grpSpPr>
          <a:xfrm>
            <a:off x="1753367" y="2329124"/>
            <a:ext cx="351277" cy="348085"/>
            <a:chOff x="1760396" y="2481428"/>
            <a:chExt cx="350401" cy="347182"/>
          </a:xfrm>
        </p:grpSpPr>
        <p:sp>
          <p:nvSpPr>
            <p:cNvPr id="9564" name="Google Shape;9564;p104"/>
            <p:cNvSpPr/>
            <p:nvPr/>
          </p:nvSpPr>
          <p:spPr>
            <a:xfrm>
              <a:off x="1868139" y="2639429"/>
              <a:ext cx="132576" cy="189181"/>
            </a:xfrm>
            <a:custGeom>
              <a:avLst/>
              <a:gdLst/>
              <a:ahLst/>
              <a:cxnLst/>
              <a:rect l="l" t="t" r="r" b="b"/>
              <a:pathLst>
                <a:path w="4073" h="5812" extrusionOk="0">
                  <a:moveTo>
                    <a:pt x="3192" y="2763"/>
                  </a:moveTo>
                  <a:lnTo>
                    <a:pt x="3192" y="3383"/>
                  </a:lnTo>
                  <a:lnTo>
                    <a:pt x="882" y="3383"/>
                  </a:lnTo>
                  <a:lnTo>
                    <a:pt x="882" y="2763"/>
                  </a:lnTo>
                  <a:close/>
                  <a:moveTo>
                    <a:pt x="3192" y="4073"/>
                  </a:moveTo>
                  <a:lnTo>
                    <a:pt x="3192" y="4716"/>
                  </a:lnTo>
                  <a:lnTo>
                    <a:pt x="882" y="4716"/>
                  </a:lnTo>
                  <a:lnTo>
                    <a:pt x="882" y="4073"/>
                  </a:lnTo>
                  <a:close/>
                  <a:moveTo>
                    <a:pt x="1739" y="1"/>
                  </a:moveTo>
                  <a:lnTo>
                    <a:pt x="1739" y="1763"/>
                  </a:lnTo>
                  <a:lnTo>
                    <a:pt x="1" y="1763"/>
                  </a:lnTo>
                  <a:lnTo>
                    <a:pt x="1" y="5812"/>
                  </a:lnTo>
                  <a:lnTo>
                    <a:pt x="4073" y="5812"/>
                  </a:lnTo>
                  <a:lnTo>
                    <a:pt x="407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104"/>
            <p:cNvSpPr/>
            <p:nvPr/>
          </p:nvSpPr>
          <p:spPr>
            <a:xfrm>
              <a:off x="1760396" y="2481428"/>
              <a:ext cx="350401" cy="244125"/>
            </a:xfrm>
            <a:custGeom>
              <a:avLst/>
              <a:gdLst/>
              <a:ahLst/>
              <a:cxnLst/>
              <a:rect l="l" t="t" r="r" b="b"/>
              <a:pathLst>
                <a:path w="10765" h="7500" extrusionOk="0">
                  <a:moveTo>
                    <a:pt x="5245" y="1"/>
                  </a:moveTo>
                  <a:cubicBezTo>
                    <a:pt x="5133" y="1"/>
                    <a:pt x="5020" y="7"/>
                    <a:pt x="4906" y="21"/>
                  </a:cubicBezTo>
                  <a:cubicBezTo>
                    <a:pt x="3477" y="187"/>
                    <a:pt x="2382" y="1378"/>
                    <a:pt x="2358" y="2831"/>
                  </a:cubicBezTo>
                  <a:lnTo>
                    <a:pt x="2358" y="2902"/>
                  </a:lnTo>
                  <a:lnTo>
                    <a:pt x="2287" y="2902"/>
                  </a:lnTo>
                  <a:cubicBezTo>
                    <a:pt x="1024" y="2902"/>
                    <a:pt x="0" y="3926"/>
                    <a:pt x="24" y="5212"/>
                  </a:cubicBezTo>
                  <a:cubicBezTo>
                    <a:pt x="24" y="6460"/>
                    <a:pt x="1025" y="7475"/>
                    <a:pt x="2267" y="7475"/>
                  </a:cubicBezTo>
                  <a:cubicBezTo>
                    <a:pt x="2282" y="7475"/>
                    <a:pt x="2296" y="7475"/>
                    <a:pt x="2310" y="7474"/>
                  </a:cubicBezTo>
                  <a:lnTo>
                    <a:pt x="2691" y="7474"/>
                  </a:lnTo>
                  <a:lnTo>
                    <a:pt x="2691" y="5760"/>
                  </a:lnTo>
                  <a:lnTo>
                    <a:pt x="4239" y="4212"/>
                  </a:lnTo>
                  <a:lnTo>
                    <a:pt x="8026" y="4212"/>
                  </a:lnTo>
                  <a:lnTo>
                    <a:pt x="8026" y="7498"/>
                  </a:lnTo>
                  <a:cubicBezTo>
                    <a:pt x="8054" y="7499"/>
                    <a:pt x="8083" y="7500"/>
                    <a:pt x="8111" y="7500"/>
                  </a:cubicBezTo>
                  <a:cubicBezTo>
                    <a:pt x="9573" y="7500"/>
                    <a:pt x="10765" y="6303"/>
                    <a:pt x="10765" y="4831"/>
                  </a:cubicBezTo>
                  <a:cubicBezTo>
                    <a:pt x="10765" y="3359"/>
                    <a:pt x="9573" y="2163"/>
                    <a:pt x="8111" y="2163"/>
                  </a:cubicBezTo>
                  <a:cubicBezTo>
                    <a:pt x="8083" y="2163"/>
                    <a:pt x="8054" y="2163"/>
                    <a:pt x="8026" y="2164"/>
                  </a:cubicBezTo>
                  <a:cubicBezTo>
                    <a:pt x="7697" y="870"/>
                    <a:pt x="6541" y="1"/>
                    <a:pt x="524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104"/>
            <p:cNvSpPr/>
            <p:nvPr/>
          </p:nvSpPr>
          <p:spPr>
            <a:xfrm>
              <a:off x="1870483" y="2641773"/>
              <a:ext cx="34112" cy="34145"/>
            </a:xfrm>
            <a:custGeom>
              <a:avLst/>
              <a:gdLst/>
              <a:ahLst/>
              <a:cxnLst/>
              <a:rect l="l" t="t" r="r" b="b"/>
              <a:pathLst>
                <a:path w="1048" h="1049" extrusionOk="0">
                  <a:moveTo>
                    <a:pt x="1048" y="0"/>
                  </a:moveTo>
                  <a:lnTo>
                    <a:pt x="0" y="1048"/>
                  </a:lnTo>
                  <a:lnTo>
                    <a:pt x="1048" y="1048"/>
                  </a:lnTo>
                  <a:lnTo>
                    <a:pt x="104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7" name="Google Shape;9567;p104"/>
          <p:cNvGrpSpPr/>
          <p:nvPr/>
        </p:nvGrpSpPr>
        <p:grpSpPr>
          <a:xfrm>
            <a:off x="997211" y="2347661"/>
            <a:ext cx="349743" cy="309344"/>
            <a:chOff x="1006125" y="2499916"/>
            <a:chExt cx="348871" cy="308541"/>
          </a:xfrm>
        </p:grpSpPr>
        <p:sp>
          <p:nvSpPr>
            <p:cNvPr id="9568" name="Google Shape;9568;p104"/>
            <p:cNvSpPr/>
            <p:nvPr/>
          </p:nvSpPr>
          <p:spPr>
            <a:xfrm>
              <a:off x="1088316" y="2640210"/>
              <a:ext cx="186056" cy="31053"/>
            </a:xfrm>
            <a:custGeom>
              <a:avLst/>
              <a:gdLst/>
              <a:ahLst/>
              <a:cxnLst/>
              <a:rect l="l" t="t" r="r" b="b"/>
              <a:pathLst>
                <a:path w="5716" h="954" extrusionOk="0">
                  <a:moveTo>
                    <a:pt x="0" y="1"/>
                  </a:moveTo>
                  <a:lnTo>
                    <a:pt x="0" y="953"/>
                  </a:lnTo>
                  <a:lnTo>
                    <a:pt x="5716" y="953"/>
                  </a:lnTo>
                  <a:lnTo>
                    <a:pt x="571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104"/>
            <p:cNvSpPr/>
            <p:nvPr/>
          </p:nvSpPr>
          <p:spPr>
            <a:xfrm>
              <a:off x="1006125" y="2499916"/>
              <a:ext cx="235695" cy="59729"/>
            </a:xfrm>
            <a:custGeom>
              <a:avLst/>
              <a:gdLst/>
              <a:ahLst/>
              <a:cxnLst/>
              <a:rect l="l" t="t" r="r" b="b"/>
              <a:pathLst>
                <a:path w="7241" h="1835" extrusionOk="0">
                  <a:moveTo>
                    <a:pt x="1763" y="619"/>
                  </a:moveTo>
                  <a:lnTo>
                    <a:pt x="1763" y="1239"/>
                  </a:lnTo>
                  <a:lnTo>
                    <a:pt x="1144" y="1239"/>
                  </a:lnTo>
                  <a:lnTo>
                    <a:pt x="1144" y="619"/>
                  </a:lnTo>
                  <a:close/>
                  <a:moveTo>
                    <a:pt x="2930" y="619"/>
                  </a:moveTo>
                  <a:lnTo>
                    <a:pt x="2930" y="1239"/>
                  </a:lnTo>
                  <a:lnTo>
                    <a:pt x="2311" y="1239"/>
                  </a:lnTo>
                  <a:lnTo>
                    <a:pt x="2311" y="619"/>
                  </a:lnTo>
                  <a:close/>
                  <a:moveTo>
                    <a:pt x="4097" y="619"/>
                  </a:moveTo>
                  <a:lnTo>
                    <a:pt x="4097" y="1239"/>
                  </a:lnTo>
                  <a:lnTo>
                    <a:pt x="3454" y="1239"/>
                  </a:lnTo>
                  <a:lnTo>
                    <a:pt x="3454" y="619"/>
                  </a:lnTo>
                  <a:close/>
                  <a:moveTo>
                    <a:pt x="1" y="0"/>
                  </a:moveTo>
                  <a:lnTo>
                    <a:pt x="1" y="1834"/>
                  </a:lnTo>
                  <a:lnTo>
                    <a:pt x="5716" y="1834"/>
                  </a:lnTo>
                  <a:lnTo>
                    <a:pt x="724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104"/>
            <p:cNvSpPr/>
            <p:nvPr/>
          </p:nvSpPr>
          <p:spPr>
            <a:xfrm>
              <a:off x="1006125" y="2499916"/>
              <a:ext cx="348871" cy="308541"/>
            </a:xfrm>
            <a:custGeom>
              <a:avLst/>
              <a:gdLst/>
              <a:ahLst/>
              <a:cxnLst/>
              <a:rect l="l" t="t" r="r" b="b"/>
              <a:pathLst>
                <a:path w="10718" h="9479" extrusionOk="0">
                  <a:moveTo>
                    <a:pt x="8860" y="3692"/>
                  </a:moveTo>
                  <a:lnTo>
                    <a:pt x="8860" y="5906"/>
                  </a:lnTo>
                  <a:lnTo>
                    <a:pt x="1882" y="5906"/>
                  </a:lnTo>
                  <a:lnTo>
                    <a:pt x="1882" y="3692"/>
                  </a:lnTo>
                  <a:close/>
                  <a:moveTo>
                    <a:pt x="8074" y="0"/>
                  </a:moveTo>
                  <a:lnTo>
                    <a:pt x="6026" y="2477"/>
                  </a:lnTo>
                  <a:lnTo>
                    <a:pt x="1" y="2477"/>
                  </a:lnTo>
                  <a:lnTo>
                    <a:pt x="1" y="9478"/>
                  </a:lnTo>
                  <a:lnTo>
                    <a:pt x="10717" y="9478"/>
                  </a:ln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1" name="Google Shape;9571;p104"/>
          <p:cNvGrpSpPr/>
          <p:nvPr/>
        </p:nvGrpSpPr>
        <p:grpSpPr>
          <a:xfrm>
            <a:off x="5530167" y="4003061"/>
            <a:ext cx="349743" cy="349784"/>
            <a:chOff x="5527778" y="4151023"/>
            <a:chExt cx="348871" cy="348877"/>
          </a:xfrm>
        </p:grpSpPr>
        <p:sp>
          <p:nvSpPr>
            <p:cNvPr id="9572" name="Google Shape;9572;p104"/>
            <p:cNvSpPr/>
            <p:nvPr/>
          </p:nvSpPr>
          <p:spPr>
            <a:xfrm>
              <a:off x="5720707" y="4226606"/>
              <a:ext cx="69885" cy="55335"/>
            </a:xfrm>
            <a:custGeom>
              <a:avLst/>
              <a:gdLst/>
              <a:ahLst/>
              <a:cxnLst/>
              <a:rect l="l" t="t" r="r" b="b"/>
              <a:pathLst>
                <a:path w="2147" h="1700" extrusionOk="0">
                  <a:moveTo>
                    <a:pt x="1218" y="1"/>
                  </a:moveTo>
                  <a:cubicBezTo>
                    <a:pt x="1004" y="1"/>
                    <a:pt x="789" y="84"/>
                    <a:pt x="623" y="251"/>
                  </a:cubicBezTo>
                  <a:cubicBezTo>
                    <a:pt x="0" y="855"/>
                    <a:pt x="561" y="1699"/>
                    <a:pt x="1221" y="1699"/>
                  </a:cubicBezTo>
                  <a:cubicBezTo>
                    <a:pt x="1419" y="1699"/>
                    <a:pt x="1627" y="1623"/>
                    <a:pt x="1814" y="1442"/>
                  </a:cubicBezTo>
                  <a:cubicBezTo>
                    <a:pt x="2147" y="1108"/>
                    <a:pt x="2147" y="560"/>
                    <a:pt x="1814" y="251"/>
                  </a:cubicBezTo>
                  <a:cubicBezTo>
                    <a:pt x="1647" y="84"/>
                    <a:pt x="1432" y="1"/>
                    <a:pt x="12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104"/>
            <p:cNvSpPr/>
            <p:nvPr/>
          </p:nvSpPr>
          <p:spPr>
            <a:xfrm>
              <a:off x="5527778" y="4389784"/>
              <a:ext cx="348871" cy="110117"/>
            </a:xfrm>
            <a:custGeom>
              <a:avLst/>
              <a:gdLst/>
              <a:ahLst/>
              <a:cxnLst/>
              <a:rect l="l" t="t" r="r" b="b"/>
              <a:pathLst>
                <a:path w="10718" h="3383" extrusionOk="0">
                  <a:moveTo>
                    <a:pt x="1" y="1"/>
                  </a:moveTo>
                  <a:lnTo>
                    <a:pt x="1" y="1596"/>
                  </a:lnTo>
                  <a:lnTo>
                    <a:pt x="4002" y="1596"/>
                  </a:lnTo>
                  <a:lnTo>
                    <a:pt x="4002" y="1977"/>
                  </a:lnTo>
                  <a:cubicBezTo>
                    <a:pt x="4002" y="2406"/>
                    <a:pt x="3644" y="2739"/>
                    <a:pt x="3216" y="2739"/>
                  </a:cubicBezTo>
                  <a:lnTo>
                    <a:pt x="2263" y="2739"/>
                  </a:lnTo>
                  <a:lnTo>
                    <a:pt x="2263" y="3382"/>
                  </a:lnTo>
                  <a:lnTo>
                    <a:pt x="8455" y="3382"/>
                  </a:lnTo>
                  <a:lnTo>
                    <a:pt x="8455" y="2763"/>
                  </a:lnTo>
                  <a:lnTo>
                    <a:pt x="7479" y="2763"/>
                  </a:lnTo>
                  <a:cubicBezTo>
                    <a:pt x="7050" y="2763"/>
                    <a:pt x="6716" y="2406"/>
                    <a:pt x="6716" y="1977"/>
                  </a:cubicBezTo>
                  <a:lnTo>
                    <a:pt x="6716" y="1596"/>
                  </a:lnTo>
                  <a:lnTo>
                    <a:pt x="10717" y="1596"/>
                  </a:lnTo>
                  <a:lnTo>
                    <a:pt x="1071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104"/>
            <p:cNvSpPr/>
            <p:nvPr/>
          </p:nvSpPr>
          <p:spPr>
            <a:xfrm>
              <a:off x="5527778" y="4151023"/>
              <a:ext cx="348871" cy="218638"/>
            </a:xfrm>
            <a:custGeom>
              <a:avLst/>
              <a:gdLst/>
              <a:ahLst/>
              <a:cxnLst/>
              <a:rect l="l" t="t" r="r" b="b"/>
              <a:pathLst>
                <a:path w="10718" h="6717" extrusionOk="0">
                  <a:moveTo>
                    <a:pt x="4907" y="1239"/>
                  </a:moveTo>
                  <a:lnTo>
                    <a:pt x="4907" y="1858"/>
                  </a:lnTo>
                  <a:lnTo>
                    <a:pt x="1763" y="1858"/>
                  </a:lnTo>
                  <a:lnTo>
                    <a:pt x="1763" y="1239"/>
                  </a:lnTo>
                  <a:close/>
                  <a:moveTo>
                    <a:pt x="4907" y="2478"/>
                  </a:moveTo>
                  <a:lnTo>
                    <a:pt x="4907" y="3121"/>
                  </a:lnTo>
                  <a:lnTo>
                    <a:pt x="1763" y="3121"/>
                  </a:lnTo>
                  <a:lnTo>
                    <a:pt x="1763" y="2478"/>
                  </a:lnTo>
                  <a:close/>
                  <a:moveTo>
                    <a:pt x="4907" y="3740"/>
                  </a:moveTo>
                  <a:lnTo>
                    <a:pt x="4907" y="4359"/>
                  </a:lnTo>
                  <a:lnTo>
                    <a:pt x="1763" y="4359"/>
                  </a:lnTo>
                  <a:lnTo>
                    <a:pt x="1763" y="3740"/>
                  </a:lnTo>
                  <a:close/>
                  <a:moveTo>
                    <a:pt x="7113" y="1677"/>
                  </a:moveTo>
                  <a:cubicBezTo>
                    <a:pt x="8146" y="1677"/>
                    <a:pt x="9079" y="2849"/>
                    <a:pt x="8384" y="3954"/>
                  </a:cubicBezTo>
                  <a:lnTo>
                    <a:pt x="9217" y="4788"/>
                  </a:lnTo>
                  <a:lnTo>
                    <a:pt x="8765" y="5240"/>
                  </a:lnTo>
                  <a:lnTo>
                    <a:pt x="7931" y="4383"/>
                  </a:lnTo>
                  <a:cubicBezTo>
                    <a:pt x="7693" y="4549"/>
                    <a:pt x="7431" y="4621"/>
                    <a:pt x="7145" y="4621"/>
                  </a:cubicBezTo>
                  <a:cubicBezTo>
                    <a:pt x="5835" y="4621"/>
                    <a:pt x="5192" y="3049"/>
                    <a:pt x="6097" y="2120"/>
                  </a:cubicBezTo>
                  <a:cubicBezTo>
                    <a:pt x="6409" y="1809"/>
                    <a:pt x="6767" y="1677"/>
                    <a:pt x="7113" y="1677"/>
                  </a:cubicBezTo>
                  <a:close/>
                  <a:moveTo>
                    <a:pt x="4907" y="4978"/>
                  </a:moveTo>
                  <a:lnTo>
                    <a:pt x="4907" y="5597"/>
                  </a:lnTo>
                  <a:lnTo>
                    <a:pt x="1763" y="5597"/>
                  </a:lnTo>
                  <a:lnTo>
                    <a:pt x="1763" y="4978"/>
                  </a:lnTo>
                  <a:close/>
                  <a:moveTo>
                    <a:pt x="1" y="1"/>
                  </a:moveTo>
                  <a:lnTo>
                    <a:pt x="1" y="6717"/>
                  </a:lnTo>
                  <a:lnTo>
                    <a:pt x="10717" y="6717"/>
                  </a:lnTo>
                  <a:lnTo>
                    <a:pt x="1071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5" name="Google Shape;9575;p104"/>
          <p:cNvGrpSpPr/>
          <p:nvPr/>
        </p:nvGrpSpPr>
        <p:grpSpPr>
          <a:xfrm>
            <a:off x="7831236" y="1768839"/>
            <a:ext cx="281352" cy="349590"/>
            <a:chOff x="7823108" y="1922595"/>
            <a:chExt cx="280651" cy="348683"/>
          </a:xfrm>
        </p:grpSpPr>
        <p:sp>
          <p:nvSpPr>
            <p:cNvPr id="9576" name="Google Shape;9576;p104"/>
            <p:cNvSpPr/>
            <p:nvPr/>
          </p:nvSpPr>
          <p:spPr>
            <a:xfrm>
              <a:off x="7823108" y="2240226"/>
              <a:ext cx="131046" cy="31053"/>
            </a:xfrm>
            <a:custGeom>
              <a:avLst/>
              <a:gdLst/>
              <a:ahLst/>
              <a:cxnLst/>
              <a:rect l="l" t="t" r="r" b="b"/>
              <a:pathLst>
                <a:path w="4026" h="954" extrusionOk="0">
                  <a:moveTo>
                    <a:pt x="1" y="1"/>
                  </a:moveTo>
                  <a:lnTo>
                    <a:pt x="1" y="953"/>
                  </a:lnTo>
                  <a:lnTo>
                    <a:pt x="4025" y="953"/>
                  </a:lnTo>
                  <a:cubicBezTo>
                    <a:pt x="3858" y="405"/>
                    <a:pt x="3358" y="24"/>
                    <a:pt x="2787" y="24"/>
                  </a:cubicBezTo>
                  <a:lnTo>
                    <a:pt x="278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104"/>
            <p:cNvSpPr/>
            <p:nvPr/>
          </p:nvSpPr>
          <p:spPr>
            <a:xfrm>
              <a:off x="7823108" y="2056509"/>
              <a:ext cx="130265" cy="179090"/>
            </a:xfrm>
            <a:custGeom>
              <a:avLst/>
              <a:gdLst/>
              <a:ahLst/>
              <a:cxnLst/>
              <a:rect l="l" t="t" r="r" b="b"/>
              <a:pathLst>
                <a:path w="4002" h="5502" extrusionOk="0">
                  <a:moveTo>
                    <a:pt x="3096" y="1548"/>
                  </a:moveTo>
                  <a:lnTo>
                    <a:pt x="3096" y="2168"/>
                  </a:lnTo>
                  <a:lnTo>
                    <a:pt x="905" y="2168"/>
                  </a:lnTo>
                  <a:lnTo>
                    <a:pt x="905" y="1548"/>
                  </a:lnTo>
                  <a:close/>
                  <a:moveTo>
                    <a:pt x="3096" y="3120"/>
                  </a:moveTo>
                  <a:lnTo>
                    <a:pt x="3096" y="3739"/>
                  </a:lnTo>
                  <a:lnTo>
                    <a:pt x="905" y="3739"/>
                  </a:lnTo>
                  <a:lnTo>
                    <a:pt x="905" y="3120"/>
                  </a:lnTo>
                  <a:close/>
                  <a:moveTo>
                    <a:pt x="1" y="1"/>
                  </a:moveTo>
                  <a:lnTo>
                    <a:pt x="1" y="5025"/>
                  </a:lnTo>
                  <a:lnTo>
                    <a:pt x="2763" y="5025"/>
                  </a:lnTo>
                  <a:cubicBezTo>
                    <a:pt x="3215" y="5025"/>
                    <a:pt x="3668" y="5192"/>
                    <a:pt x="4001" y="5502"/>
                  </a:cubicBezTo>
                  <a:lnTo>
                    <a:pt x="4001" y="1239"/>
                  </a:lnTo>
                  <a:cubicBezTo>
                    <a:pt x="4001" y="548"/>
                    <a:pt x="3454" y="1"/>
                    <a:pt x="2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104"/>
            <p:cNvSpPr/>
            <p:nvPr/>
          </p:nvSpPr>
          <p:spPr>
            <a:xfrm>
              <a:off x="7974274" y="2241007"/>
              <a:ext cx="129484" cy="30272"/>
            </a:xfrm>
            <a:custGeom>
              <a:avLst/>
              <a:gdLst/>
              <a:ahLst/>
              <a:cxnLst/>
              <a:rect l="l" t="t" r="r" b="b"/>
              <a:pathLst>
                <a:path w="3978" h="930" extrusionOk="0">
                  <a:moveTo>
                    <a:pt x="1215" y="0"/>
                  </a:moveTo>
                  <a:cubicBezTo>
                    <a:pt x="620" y="0"/>
                    <a:pt x="143" y="381"/>
                    <a:pt x="0" y="929"/>
                  </a:cubicBezTo>
                  <a:lnTo>
                    <a:pt x="3977" y="929"/>
                  </a:lnTo>
                  <a:lnTo>
                    <a:pt x="397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104"/>
            <p:cNvSpPr/>
            <p:nvPr/>
          </p:nvSpPr>
          <p:spPr>
            <a:xfrm>
              <a:off x="7973493" y="2056509"/>
              <a:ext cx="130265" cy="179090"/>
            </a:xfrm>
            <a:custGeom>
              <a:avLst/>
              <a:gdLst/>
              <a:ahLst/>
              <a:cxnLst/>
              <a:rect l="l" t="t" r="r" b="b"/>
              <a:pathLst>
                <a:path w="4002" h="5502" extrusionOk="0">
                  <a:moveTo>
                    <a:pt x="3120" y="1548"/>
                  </a:moveTo>
                  <a:lnTo>
                    <a:pt x="3120" y="2168"/>
                  </a:lnTo>
                  <a:lnTo>
                    <a:pt x="929" y="2168"/>
                  </a:lnTo>
                  <a:lnTo>
                    <a:pt x="929" y="1548"/>
                  </a:lnTo>
                  <a:close/>
                  <a:moveTo>
                    <a:pt x="3120" y="3096"/>
                  </a:moveTo>
                  <a:lnTo>
                    <a:pt x="3120" y="3739"/>
                  </a:lnTo>
                  <a:lnTo>
                    <a:pt x="929" y="3739"/>
                  </a:lnTo>
                  <a:lnTo>
                    <a:pt x="929" y="3096"/>
                  </a:lnTo>
                  <a:close/>
                  <a:moveTo>
                    <a:pt x="1263" y="1"/>
                  </a:moveTo>
                  <a:cubicBezTo>
                    <a:pt x="572" y="1"/>
                    <a:pt x="24" y="548"/>
                    <a:pt x="1" y="1239"/>
                  </a:cubicBezTo>
                  <a:lnTo>
                    <a:pt x="1" y="5502"/>
                  </a:lnTo>
                  <a:cubicBezTo>
                    <a:pt x="338" y="5209"/>
                    <a:pt x="738" y="5023"/>
                    <a:pt x="1183" y="5023"/>
                  </a:cubicBezTo>
                  <a:cubicBezTo>
                    <a:pt x="1209" y="5023"/>
                    <a:pt x="1236" y="5024"/>
                    <a:pt x="1263" y="5025"/>
                  </a:cubicBezTo>
                  <a:lnTo>
                    <a:pt x="4001" y="5025"/>
                  </a:lnTo>
                  <a:lnTo>
                    <a:pt x="400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104"/>
            <p:cNvSpPr/>
            <p:nvPr/>
          </p:nvSpPr>
          <p:spPr>
            <a:xfrm>
              <a:off x="7934725" y="2003028"/>
              <a:ext cx="58167" cy="27147"/>
            </a:xfrm>
            <a:custGeom>
              <a:avLst/>
              <a:gdLst/>
              <a:ahLst/>
              <a:cxnLst/>
              <a:rect l="l" t="t" r="r" b="b"/>
              <a:pathLst>
                <a:path w="1787" h="834" extrusionOk="0">
                  <a:moveTo>
                    <a:pt x="885" y="0"/>
                  </a:moveTo>
                  <a:cubicBezTo>
                    <a:pt x="543" y="0"/>
                    <a:pt x="203" y="167"/>
                    <a:pt x="1" y="500"/>
                  </a:cubicBezTo>
                  <a:lnTo>
                    <a:pt x="525" y="834"/>
                  </a:lnTo>
                  <a:cubicBezTo>
                    <a:pt x="608" y="703"/>
                    <a:pt x="745" y="637"/>
                    <a:pt x="882" y="637"/>
                  </a:cubicBezTo>
                  <a:cubicBezTo>
                    <a:pt x="1019" y="637"/>
                    <a:pt x="1156" y="703"/>
                    <a:pt x="1239" y="834"/>
                  </a:cubicBezTo>
                  <a:lnTo>
                    <a:pt x="1787" y="500"/>
                  </a:lnTo>
                  <a:cubicBezTo>
                    <a:pt x="1573" y="167"/>
                    <a:pt x="1227" y="0"/>
                    <a:pt x="8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104"/>
            <p:cNvSpPr/>
            <p:nvPr/>
          </p:nvSpPr>
          <p:spPr>
            <a:xfrm>
              <a:off x="7900612" y="1963479"/>
              <a:ext cx="125610" cy="45765"/>
            </a:xfrm>
            <a:custGeom>
              <a:avLst/>
              <a:gdLst/>
              <a:ahLst/>
              <a:cxnLst/>
              <a:rect l="l" t="t" r="r" b="b"/>
              <a:pathLst>
                <a:path w="3859" h="1406" extrusionOk="0">
                  <a:moveTo>
                    <a:pt x="1939" y="1"/>
                  </a:moveTo>
                  <a:cubicBezTo>
                    <a:pt x="1198" y="1"/>
                    <a:pt x="453" y="358"/>
                    <a:pt x="1" y="1072"/>
                  </a:cubicBezTo>
                  <a:lnTo>
                    <a:pt x="549" y="1406"/>
                  </a:lnTo>
                  <a:cubicBezTo>
                    <a:pt x="870" y="894"/>
                    <a:pt x="1406" y="638"/>
                    <a:pt x="1942" y="638"/>
                  </a:cubicBezTo>
                  <a:cubicBezTo>
                    <a:pt x="2478" y="638"/>
                    <a:pt x="3013" y="894"/>
                    <a:pt x="3335" y="1406"/>
                  </a:cubicBezTo>
                  <a:lnTo>
                    <a:pt x="3859" y="1072"/>
                  </a:lnTo>
                  <a:cubicBezTo>
                    <a:pt x="3418" y="358"/>
                    <a:pt x="2680" y="1"/>
                    <a:pt x="19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104"/>
            <p:cNvSpPr/>
            <p:nvPr/>
          </p:nvSpPr>
          <p:spPr>
            <a:xfrm>
              <a:off x="7864968" y="1922595"/>
              <a:ext cx="196927" cy="64970"/>
            </a:xfrm>
            <a:custGeom>
              <a:avLst/>
              <a:gdLst/>
              <a:ahLst/>
              <a:cxnLst/>
              <a:rect l="l" t="t" r="r" b="b"/>
              <a:pathLst>
                <a:path w="6050" h="1996" extrusionOk="0">
                  <a:moveTo>
                    <a:pt x="3025" y="1"/>
                  </a:moveTo>
                  <a:cubicBezTo>
                    <a:pt x="1864" y="1"/>
                    <a:pt x="703" y="554"/>
                    <a:pt x="0" y="1662"/>
                  </a:cubicBezTo>
                  <a:lnTo>
                    <a:pt x="524" y="1995"/>
                  </a:lnTo>
                  <a:cubicBezTo>
                    <a:pt x="1072" y="1138"/>
                    <a:pt x="2025" y="614"/>
                    <a:pt x="3025" y="614"/>
                  </a:cubicBezTo>
                  <a:cubicBezTo>
                    <a:pt x="4025" y="614"/>
                    <a:pt x="4978" y="1138"/>
                    <a:pt x="5525" y="1995"/>
                  </a:cubicBezTo>
                  <a:lnTo>
                    <a:pt x="6049" y="1662"/>
                  </a:lnTo>
                  <a:cubicBezTo>
                    <a:pt x="5347" y="554"/>
                    <a:pt x="4186" y="1"/>
                    <a:pt x="30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3" name="Google Shape;9583;p104"/>
          <p:cNvGrpSpPr/>
          <p:nvPr/>
        </p:nvGrpSpPr>
        <p:grpSpPr>
          <a:xfrm>
            <a:off x="6286323" y="1768643"/>
            <a:ext cx="348927" cy="349783"/>
            <a:chOff x="6282048" y="1922400"/>
            <a:chExt cx="348057" cy="348876"/>
          </a:xfrm>
        </p:grpSpPr>
        <p:sp>
          <p:nvSpPr>
            <p:cNvPr id="9584" name="Google Shape;9584;p104"/>
            <p:cNvSpPr/>
            <p:nvPr/>
          </p:nvSpPr>
          <p:spPr>
            <a:xfrm>
              <a:off x="6458019" y="2140230"/>
              <a:ext cx="80626" cy="131046"/>
            </a:xfrm>
            <a:custGeom>
              <a:avLst/>
              <a:gdLst/>
              <a:ahLst/>
              <a:cxnLst/>
              <a:rect l="l" t="t" r="r" b="b"/>
              <a:pathLst>
                <a:path w="2477" h="4026" extrusionOk="0">
                  <a:moveTo>
                    <a:pt x="0" y="0"/>
                  </a:moveTo>
                  <a:lnTo>
                    <a:pt x="215" y="3096"/>
                  </a:lnTo>
                  <a:lnTo>
                    <a:pt x="1048" y="2620"/>
                  </a:lnTo>
                  <a:lnTo>
                    <a:pt x="1834" y="4025"/>
                  </a:lnTo>
                  <a:lnTo>
                    <a:pt x="2429" y="3692"/>
                  </a:lnTo>
                  <a:lnTo>
                    <a:pt x="1643" y="2287"/>
                  </a:lnTo>
                  <a:lnTo>
                    <a:pt x="2477" y="1834"/>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104"/>
            <p:cNvSpPr/>
            <p:nvPr/>
          </p:nvSpPr>
          <p:spPr>
            <a:xfrm>
              <a:off x="6282048" y="1922400"/>
              <a:ext cx="234913" cy="59729"/>
            </a:xfrm>
            <a:custGeom>
              <a:avLst/>
              <a:gdLst/>
              <a:ahLst/>
              <a:cxnLst/>
              <a:rect l="l" t="t" r="r" b="b"/>
              <a:pathLst>
                <a:path w="7217" h="1835" extrusionOk="0">
                  <a:moveTo>
                    <a:pt x="1739" y="596"/>
                  </a:moveTo>
                  <a:lnTo>
                    <a:pt x="1739" y="1215"/>
                  </a:lnTo>
                  <a:lnTo>
                    <a:pt x="1120" y="1215"/>
                  </a:lnTo>
                  <a:lnTo>
                    <a:pt x="1120" y="596"/>
                  </a:lnTo>
                  <a:close/>
                  <a:moveTo>
                    <a:pt x="2906" y="596"/>
                  </a:moveTo>
                  <a:lnTo>
                    <a:pt x="2906" y="1215"/>
                  </a:lnTo>
                  <a:lnTo>
                    <a:pt x="2286" y="1215"/>
                  </a:lnTo>
                  <a:lnTo>
                    <a:pt x="2286" y="596"/>
                  </a:lnTo>
                  <a:close/>
                  <a:moveTo>
                    <a:pt x="4049" y="596"/>
                  </a:moveTo>
                  <a:lnTo>
                    <a:pt x="4049" y="1215"/>
                  </a:lnTo>
                  <a:lnTo>
                    <a:pt x="3430" y="1215"/>
                  </a:lnTo>
                  <a:lnTo>
                    <a:pt x="3430" y="596"/>
                  </a:lnTo>
                  <a:close/>
                  <a:moveTo>
                    <a:pt x="0" y="1"/>
                  </a:moveTo>
                  <a:lnTo>
                    <a:pt x="0" y="1834"/>
                  </a:lnTo>
                  <a:lnTo>
                    <a:pt x="5692" y="1834"/>
                  </a:lnTo>
                  <a:lnTo>
                    <a:pt x="721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104"/>
            <p:cNvSpPr/>
            <p:nvPr/>
          </p:nvSpPr>
          <p:spPr>
            <a:xfrm>
              <a:off x="6282048" y="1922400"/>
              <a:ext cx="348057" cy="308541"/>
            </a:xfrm>
            <a:custGeom>
              <a:avLst/>
              <a:gdLst/>
              <a:ahLst/>
              <a:cxnLst/>
              <a:rect l="l" t="t" r="r" b="b"/>
              <a:pathLst>
                <a:path w="10693" h="9479" extrusionOk="0">
                  <a:moveTo>
                    <a:pt x="5144" y="3311"/>
                  </a:moveTo>
                  <a:lnTo>
                    <a:pt x="5740" y="3478"/>
                  </a:lnTo>
                  <a:lnTo>
                    <a:pt x="5430" y="4573"/>
                  </a:lnTo>
                  <a:lnTo>
                    <a:pt x="4835" y="4406"/>
                  </a:lnTo>
                  <a:lnTo>
                    <a:pt x="5144" y="3311"/>
                  </a:lnTo>
                  <a:close/>
                  <a:moveTo>
                    <a:pt x="3954" y="3454"/>
                  </a:moveTo>
                  <a:lnTo>
                    <a:pt x="4501" y="4430"/>
                  </a:lnTo>
                  <a:lnTo>
                    <a:pt x="3954" y="4740"/>
                  </a:lnTo>
                  <a:lnTo>
                    <a:pt x="3406" y="3739"/>
                  </a:lnTo>
                  <a:lnTo>
                    <a:pt x="3954" y="3454"/>
                  </a:lnTo>
                  <a:close/>
                  <a:moveTo>
                    <a:pt x="6716" y="4263"/>
                  </a:moveTo>
                  <a:lnTo>
                    <a:pt x="7026" y="4811"/>
                  </a:lnTo>
                  <a:lnTo>
                    <a:pt x="6025" y="5359"/>
                  </a:lnTo>
                  <a:lnTo>
                    <a:pt x="5740" y="4787"/>
                  </a:lnTo>
                  <a:lnTo>
                    <a:pt x="6716" y="4263"/>
                  </a:lnTo>
                  <a:close/>
                  <a:moveTo>
                    <a:pt x="2644" y="4692"/>
                  </a:moveTo>
                  <a:lnTo>
                    <a:pt x="3739" y="5002"/>
                  </a:lnTo>
                  <a:lnTo>
                    <a:pt x="3549" y="5597"/>
                  </a:lnTo>
                  <a:lnTo>
                    <a:pt x="2477" y="5287"/>
                  </a:lnTo>
                  <a:lnTo>
                    <a:pt x="2644" y="4692"/>
                  </a:lnTo>
                  <a:close/>
                  <a:moveTo>
                    <a:pt x="3596" y="5978"/>
                  </a:moveTo>
                  <a:lnTo>
                    <a:pt x="3906" y="6526"/>
                  </a:lnTo>
                  <a:lnTo>
                    <a:pt x="2906" y="7073"/>
                  </a:lnTo>
                  <a:lnTo>
                    <a:pt x="2620" y="6526"/>
                  </a:lnTo>
                  <a:lnTo>
                    <a:pt x="3596" y="5978"/>
                  </a:lnTo>
                  <a:close/>
                  <a:moveTo>
                    <a:pt x="8050" y="1"/>
                  </a:moveTo>
                  <a:lnTo>
                    <a:pt x="6002" y="2477"/>
                  </a:lnTo>
                  <a:lnTo>
                    <a:pt x="0" y="2477"/>
                  </a:lnTo>
                  <a:lnTo>
                    <a:pt x="0" y="9479"/>
                  </a:lnTo>
                  <a:lnTo>
                    <a:pt x="4978" y="9479"/>
                  </a:lnTo>
                  <a:lnTo>
                    <a:pt x="4692" y="5383"/>
                  </a:lnTo>
                  <a:lnTo>
                    <a:pt x="9050" y="8598"/>
                  </a:lnTo>
                  <a:lnTo>
                    <a:pt x="7931" y="9241"/>
                  </a:lnTo>
                  <a:lnTo>
                    <a:pt x="8050" y="9479"/>
                  </a:lnTo>
                  <a:lnTo>
                    <a:pt x="10693" y="9479"/>
                  </a:lnTo>
                  <a:lnTo>
                    <a:pt x="1069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7" name="Google Shape;9587;p104"/>
          <p:cNvGrpSpPr/>
          <p:nvPr/>
        </p:nvGrpSpPr>
        <p:grpSpPr>
          <a:xfrm>
            <a:off x="5537183" y="1768643"/>
            <a:ext cx="336497" cy="349778"/>
            <a:chOff x="5534776" y="1922400"/>
            <a:chExt cx="335657" cy="348871"/>
          </a:xfrm>
        </p:grpSpPr>
        <p:sp>
          <p:nvSpPr>
            <p:cNvPr id="9588" name="Google Shape;9588;p104"/>
            <p:cNvSpPr/>
            <p:nvPr/>
          </p:nvSpPr>
          <p:spPr>
            <a:xfrm>
              <a:off x="5596004" y="2068130"/>
              <a:ext cx="274429" cy="134139"/>
            </a:xfrm>
            <a:custGeom>
              <a:avLst/>
              <a:gdLst/>
              <a:ahLst/>
              <a:cxnLst/>
              <a:rect l="l" t="t" r="r" b="b"/>
              <a:pathLst>
                <a:path w="8431" h="4121" extrusionOk="0">
                  <a:moveTo>
                    <a:pt x="2715" y="715"/>
                  </a:moveTo>
                  <a:lnTo>
                    <a:pt x="2715" y="1334"/>
                  </a:lnTo>
                  <a:lnTo>
                    <a:pt x="2049" y="1334"/>
                  </a:lnTo>
                  <a:lnTo>
                    <a:pt x="2049" y="3430"/>
                  </a:lnTo>
                  <a:lnTo>
                    <a:pt x="1429" y="3430"/>
                  </a:lnTo>
                  <a:lnTo>
                    <a:pt x="1429" y="1334"/>
                  </a:lnTo>
                  <a:lnTo>
                    <a:pt x="786" y="1334"/>
                  </a:lnTo>
                  <a:lnTo>
                    <a:pt x="786" y="715"/>
                  </a:lnTo>
                  <a:close/>
                  <a:moveTo>
                    <a:pt x="5311" y="715"/>
                  </a:moveTo>
                  <a:lnTo>
                    <a:pt x="4597" y="2073"/>
                  </a:lnTo>
                  <a:lnTo>
                    <a:pt x="5335" y="3430"/>
                  </a:lnTo>
                  <a:lnTo>
                    <a:pt x="4620" y="3430"/>
                  </a:lnTo>
                  <a:lnTo>
                    <a:pt x="4239" y="2739"/>
                  </a:lnTo>
                  <a:lnTo>
                    <a:pt x="3858" y="3430"/>
                  </a:lnTo>
                  <a:lnTo>
                    <a:pt x="3144" y="3430"/>
                  </a:lnTo>
                  <a:lnTo>
                    <a:pt x="3882" y="2073"/>
                  </a:lnTo>
                  <a:lnTo>
                    <a:pt x="3144" y="715"/>
                  </a:lnTo>
                  <a:lnTo>
                    <a:pt x="3858" y="715"/>
                  </a:lnTo>
                  <a:lnTo>
                    <a:pt x="4239" y="1406"/>
                  </a:lnTo>
                  <a:lnTo>
                    <a:pt x="4620" y="715"/>
                  </a:lnTo>
                  <a:close/>
                  <a:moveTo>
                    <a:pt x="7645" y="715"/>
                  </a:moveTo>
                  <a:lnTo>
                    <a:pt x="7645" y="1334"/>
                  </a:lnTo>
                  <a:lnTo>
                    <a:pt x="7002" y="1334"/>
                  </a:lnTo>
                  <a:lnTo>
                    <a:pt x="7002" y="3430"/>
                  </a:lnTo>
                  <a:lnTo>
                    <a:pt x="6359" y="3430"/>
                  </a:lnTo>
                  <a:lnTo>
                    <a:pt x="6359" y="1334"/>
                  </a:lnTo>
                  <a:lnTo>
                    <a:pt x="5716" y="1334"/>
                  </a:lnTo>
                  <a:lnTo>
                    <a:pt x="5716" y="715"/>
                  </a:lnTo>
                  <a:close/>
                  <a:moveTo>
                    <a:pt x="0" y="1"/>
                  </a:moveTo>
                  <a:lnTo>
                    <a:pt x="0" y="4121"/>
                  </a:lnTo>
                  <a:lnTo>
                    <a:pt x="8431" y="4121"/>
                  </a:lnTo>
                  <a:lnTo>
                    <a:pt x="843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104"/>
            <p:cNvSpPr/>
            <p:nvPr/>
          </p:nvSpPr>
          <p:spPr>
            <a:xfrm>
              <a:off x="5534776" y="1922400"/>
              <a:ext cx="75972" cy="76004"/>
            </a:xfrm>
            <a:custGeom>
              <a:avLst/>
              <a:gdLst/>
              <a:ahLst/>
              <a:cxnLst/>
              <a:rect l="l" t="t" r="r" b="b"/>
              <a:pathLst>
                <a:path w="2334" h="2335" extrusionOk="0">
                  <a:moveTo>
                    <a:pt x="2334" y="1"/>
                  </a:moveTo>
                  <a:lnTo>
                    <a:pt x="0" y="2334"/>
                  </a:lnTo>
                  <a:lnTo>
                    <a:pt x="2334" y="2334"/>
                  </a:lnTo>
                  <a:lnTo>
                    <a:pt x="23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104"/>
            <p:cNvSpPr/>
            <p:nvPr/>
          </p:nvSpPr>
          <p:spPr>
            <a:xfrm>
              <a:off x="5534776" y="1922400"/>
              <a:ext cx="261246" cy="348871"/>
            </a:xfrm>
            <a:custGeom>
              <a:avLst/>
              <a:gdLst/>
              <a:ahLst/>
              <a:cxnLst/>
              <a:rect l="l" t="t" r="r" b="b"/>
              <a:pathLst>
                <a:path w="8026" h="10718" extrusionOk="0">
                  <a:moveTo>
                    <a:pt x="6597" y="2382"/>
                  </a:moveTo>
                  <a:lnTo>
                    <a:pt x="6597" y="3001"/>
                  </a:lnTo>
                  <a:lnTo>
                    <a:pt x="3739" y="3001"/>
                  </a:lnTo>
                  <a:lnTo>
                    <a:pt x="3739" y="2382"/>
                  </a:lnTo>
                  <a:close/>
                  <a:moveTo>
                    <a:pt x="2953" y="1"/>
                  </a:moveTo>
                  <a:lnTo>
                    <a:pt x="2953" y="2954"/>
                  </a:lnTo>
                  <a:lnTo>
                    <a:pt x="0" y="2954"/>
                  </a:lnTo>
                  <a:lnTo>
                    <a:pt x="0" y="10717"/>
                  </a:lnTo>
                  <a:lnTo>
                    <a:pt x="8026" y="10717"/>
                  </a:lnTo>
                  <a:lnTo>
                    <a:pt x="8026" y="9241"/>
                  </a:lnTo>
                  <a:lnTo>
                    <a:pt x="1262" y="9241"/>
                  </a:lnTo>
                  <a:lnTo>
                    <a:pt x="1262" y="3859"/>
                  </a:lnTo>
                  <a:lnTo>
                    <a:pt x="8026" y="3859"/>
                  </a:lnTo>
                  <a:lnTo>
                    <a:pt x="802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1" name="Google Shape;9591;p104"/>
          <p:cNvGrpSpPr/>
          <p:nvPr/>
        </p:nvGrpSpPr>
        <p:grpSpPr>
          <a:xfrm>
            <a:off x="4774827" y="1768643"/>
            <a:ext cx="349710" cy="349781"/>
            <a:chOff x="4774321" y="1922400"/>
            <a:chExt cx="348838" cy="348874"/>
          </a:xfrm>
        </p:grpSpPr>
        <p:sp>
          <p:nvSpPr>
            <p:cNvPr id="9592" name="Google Shape;9592;p104"/>
            <p:cNvSpPr/>
            <p:nvPr/>
          </p:nvSpPr>
          <p:spPr>
            <a:xfrm>
              <a:off x="4846388" y="2191400"/>
              <a:ext cx="23306" cy="24054"/>
            </a:xfrm>
            <a:custGeom>
              <a:avLst/>
              <a:gdLst/>
              <a:ahLst/>
              <a:cxnLst/>
              <a:rect l="l" t="t" r="r" b="b"/>
              <a:pathLst>
                <a:path w="716" h="739" extrusionOk="0">
                  <a:moveTo>
                    <a:pt x="1" y="0"/>
                  </a:moveTo>
                  <a:lnTo>
                    <a:pt x="1" y="738"/>
                  </a:lnTo>
                  <a:lnTo>
                    <a:pt x="715" y="738"/>
                  </a:lnTo>
                  <a:lnTo>
                    <a:pt x="71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104"/>
            <p:cNvSpPr/>
            <p:nvPr/>
          </p:nvSpPr>
          <p:spPr>
            <a:xfrm>
              <a:off x="4774321" y="1947985"/>
              <a:ext cx="348838" cy="77534"/>
            </a:xfrm>
            <a:custGeom>
              <a:avLst/>
              <a:gdLst/>
              <a:ahLst/>
              <a:cxnLst/>
              <a:rect l="l" t="t" r="r" b="b"/>
              <a:pathLst>
                <a:path w="10717" h="2382" extrusionOk="0">
                  <a:moveTo>
                    <a:pt x="0" y="0"/>
                  </a:moveTo>
                  <a:lnTo>
                    <a:pt x="0" y="2382"/>
                  </a:lnTo>
                  <a:lnTo>
                    <a:pt x="10717" y="2382"/>
                  </a:lnTo>
                  <a:lnTo>
                    <a:pt x="10717" y="0"/>
                  </a:lnTo>
                  <a:lnTo>
                    <a:pt x="9288" y="0"/>
                  </a:lnTo>
                  <a:lnTo>
                    <a:pt x="9288" y="310"/>
                  </a:lnTo>
                  <a:cubicBezTo>
                    <a:pt x="9288" y="834"/>
                    <a:pt x="8859" y="1263"/>
                    <a:pt x="8335" y="1263"/>
                  </a:cubicBezTo>
                  <a:lnTo>
                    <a:pt x="8264" y="1263"/>
                  </a:lnTo>
                  <a:cubicBezTo>
                    <a:pt x="7740" y="1263"/>
                    <a:pt x="7311" y="834"/>
                    <a:pt x="7311" y="310"/>
                  </a:cubicBezTo>
                  <a:lnTo>
                    <a:pt x="7311" y="0"/>
                  </a:lnTo>
                  <a:lnTo>
                    <a:pt x="3406" y="0"/>
                  </a:lnTo>
                  <a:lnTo>
                    <a:pt x="3406" y="310"/>
                  </a:lnTo>
                  <a:cubicBezTo>
                    <a:pt x="3406" y="834"/>
                    <a:pt x="2977" y="1263"/>
                    <a:pt x="2453" y="1263"/>
                  </a:cubicBezTo>
                  <a:lnTo>
                    <a:pt x="2382" y="1263"/>
                  </a:lnTo>
                  <a:cubicBezTo>
                    <a:pt x="1858" y="1263"/>
                    <a:pt x="1429" y="834"/>
                    <a:pt x="1429" y="310"/>
                  </a:cubicBezTo>
                  <a:lnTo>
                    <a:pt x="142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104"/>
            <p:cNvSpPr/>
            <p:nvPr/>
          </p:nvSpPr>
          <p:spPr>
            <a:xfrm>
              <a:off x="4774321" y="2045670"/>
              <a:ext cx="348838" cy="225604"/>
            </a:xfrm>
            <a:custGeom>
              <a:avLst/>
              <a:gdLst/>
              <a:ahLst/>
              <a:cxnLst/>
              <a:rect l="l" t="t" r="r" b="b"/>
              <a:pathLst>
                <a:path w="10717" h="6931" extrusionOk="0">
                  <a:moveTo>
                    <a:pt x="3572" y="1096"/>
                  </a:moveTo>
                  <a:lnTo>
                    <a:pt x="3572" y="3072"/>
                  </a:lnTo>
                  <a:lnTo>
                    <a:pt x="1596" y="3072"/>
                  </a:lnTo>
                  <a:lnTo>
                    <a:pt x="1596" y="1096"/>
                  </a:lnTo>
                  <a:close/>
                  <a:moveTo>
                    <a:pt x="6382" y="1096"/>
                  </a:moveTo>
                  <a:lnTo>
                    <a:pt x="6382" y="3072"/>
                  </a:lnTo>
                  <a:lnTo>
                    <a:pt x="4406" y="3072"/>
                  </a:lnTo>
                  <a:lnTo>
                    <a:pt x="4406" y="1096"/>
                  </a:lnTo>
                  <a:close/>
                  <a:moveTo>
                    <a:pt x="9169" y="1096"/>
                  </a:moveTo>
                  <a:lnTo>
                    <a:pt x="9169" y="3072"/>
                  </a:lnTo>
                  <a:lnTo>
                    <a:pt x="7168" y="3072"/>
                  </a:lnTo>
                  <a:lnTo>
                    <a:pt x="7168" y="1096"/>
                  </a:lnTo>
                  <a:close/>
                  <a:moveTo>
                    <a:pt x="3572" y="3858"/>
                  </a:moveTo>
                  <a:lnTo>
                    <a:pt x="3572" y="5835"/>
                  </a:lnTo>
                  <a:lnTo>
                    <a:pt x="1596" y="5835"/>
                  </a:lnTo>
                  <a:lnTo>
                    <a:pt x="1596" y="3858"/>
                  </a:lnTo>
                  <a:close/>
                  <a:moveTo>
                    <a:pt x="6382" y="3858"/>
                  </a:moveTo>
                  <a:lnTo>
                    <a:pt x="6382" y="5835"/>
                  </a:lnTo>
                  <a:lnTo>
                    <a:pt x="4406" y="5835"/>
                  </a:lnTo>
                  <a:lnTo>
                    <a:pt x="4406" y="3858"/>
                  </a:lnTo>
                  <a:close/>
                  <a:moveTo>
                    <a:pt x="9169" y="3858"/>
                  </a:moveTo>
                  <a:lnTo>
                    <a:pt x="9169" y="5835"/>
                  </a:lnTo>
                  <a:lnTo>
                    <a:pt x="7168" y="5835"/>
                  </a:lnTo>
                  <a:lnTo>
                    <a:pt x="7168" y="3858"/>
                  </a:lnTo>
                  <a:close/>
                  <a:moveTo>
                    <a:pt x="0" y="0"/>
                  </a:moveTo>
                  <a:lnTo>
                    <a:pt x="0" y="6930"/>
                  </a:lnTo>
                  <a:lnTo>
                    <a:pt x="10717" y="6930"/>
                  </a:ln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104"/>
            <p:cNvSpPr/>
            <p:nvPr/>
          </p:nvSpPr>
          <p:spPr>
            <a:xfrm>
              <a:off x="4846388" y="2101462"/>
              <a:ext cx="23306" cy="24054"/>
            </a:xfrm>
            <a:custGeom>
              <a:avLst/>
              <a:gdLst/>
              <a:ahLst/>
              <a:cxnLst/>
              <a:rect l="l" t="t" r="r" b="b"/>
              <a:pathLst>
                <a:path w="716" h="739" extrusionOk="0">
                  <a:moveTo>
                    <a:pt x="1" y="1"/>
                  </a:moveTo>
                  <a:lnTo>
                    <a:pt x="1" y="739"/>
                  </a:lnTo>
                  <a:lnTo>
                    <a:pt x="715" y="739"/>
                  </a:lnTo>
                  <a:lnTo>
                    <a:pt x="71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104"/>
            <p:cNvSpPr/>
            <p:nvPr/>
          </p:nvSpPr>
          <p:spPr>
            <a:xfrm>
              <a:off x="4840985" y="1922400"/>
              <a:ext cx="24054" cy="46547"/>
            </a:xfrm>
            <a:custGeom>
              <a:avLst/>
              <a:gdLst/>
              <a:ahLst/>
              <a:cxnLst/>
              <a:rect l="l" t="t" r="r" b="b"/>
              <a:pathLst>
                <a:path w="739" h="1430" extrusionOk="0">
                  <a:moveTo>
                    <a:pt x="0" y="1"/>
                  </a:moveTo>
                  <a:lnTo>
                    <a:pt x="0" y="1096"/>
                  </a:lnTo>
                  <a:cubicBezTo>
                    <a:pt x="0" y="1287"/>
                    <a:pt x="167" y="1429"/>
                    <a:pt x="334" y="1429"/>
                  </a:cubicBezTo>
                  <a:lnTo>
                    <a:pt x="405" y="1429"/>
                  </a:lnTo>
                  <a:cubicBezTo>
                    <a:pt x="596" y="1429"/>
                    <a:pt x="738" y="1287"/>
                    <a:pt x="738" y="1096"/>
                  </a:cubicBezTo>
                  <a:lnTo>
                    <a:pt x="73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104"/>
            <p:cNvSpPr/>
            <p:nvPr/>
          </p:nvSpPr>
          <p:spPr>
            <a:xfrm>
              <a:off x="5032450" y="1922400"/>
              <a:ext cx="24054" cy="46547"/>
            </a:xfrm>
            <a:custGeom>
              <a:avLst/>
              <a:gdLst/>
              <a:ahLst/>
              <a:cxnLst/>
              <a:rect l="l" t="t" r="r" b="b"/>
              <a:pathLst>
                <a:path w="739" h="1430" extrusionOk="0">
                  <a:moveTo>
                    <a:pt x="0" y="1"/>
                  </a:moveTo>
                  <a:lnTo>
                    <a:pt x="0" y="1096"/>
                  </a:lnTo>
                  <a:cubicBezTo>
                    <a:pt x="0" y="1287"/>
                    <a:pt x="167" y="1429"/>
                    <a:pt x="334" y="1429"/>
                  </a:cubicBezTo>
                  <a:lnTo>
                    <a:pt x="405" y="1429"/>
                  </a:lnTo>
                  <a:cubicBezTo>
                    <a:pt x="596" y="1429"/>
                    <a:pt x="739" y="1287"/>
                    <a:pt x="739" y="1096"/>
                  </a:cubicBezTo>
                  <a:lnTo>
                    <a:pt x="73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104"/>
            <p:cNvSpPr/>
            <p:nvPr/>
          </p:nvSpPr>
          <p:spPr>
            <a:xfrm>
              <a:off x="4937108" y="2191400"/>
              <a:ext cx="24054" cy="24054"/>
            </a:xfrm>
            <a:custGeom>
              <a:avLst/>
              <a:gdLst/>
              <a:ahLst/>
              <a:cxnLst/>
              <a:rect l="l" t="t" r="r" b="b"/>
              <a:pathLst>
                <a:path w="739" h="739" extrusionOk="0">
                  <a:moveTo>
                    <a:pt x="0" y="0"/>
                  </a:moveTo>
                  <a:lnTo>
                    <a:pt x="0" y="738"/>
                  </a:lnTo>
                  <a:lnTo>
                    <a:pt x="738" y="738"/>
                  </a:lnTo>
                  <a:lnTo>
                    <a:pt x="73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104"/>
            <p:cNvSpPr/>
            <p:nvPr/>
          </p:nvSpPr>
          <p:spPr>
            <a:xfrm>
              <a:off x="5027795" y="2101462"/>
              <a:ext cx="23273" cy="24054"/>
            </a:xfrm>
            <a:custGeom>
              <a:avLst/>
              <a:gdLst/>
              <a:ahLst/>
              <a:cxnLst/>
              <a:rect l="l" t="t" r="r" b="b"/>
              <a:pathLst>
                <a:path w="715" h="739" extrusionOk="0">
                  <a:moveTo>
                    <a:pt x="0" y="1"/>
                  </a:moveTo>
                  <a:lnTo>
                    <a:pt x="0" y="739"/>
                  </a:lnTo>
                  <a:lnTo>
                    <a:pt x="715" y="739"/>
                  </a:lnTo>
                  <a:lnTo>
                    <a:pt x="71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104"/>
            <p:cNvSpPr/>
            <p:nvPr/>
          </p:nvSpPr>
          <p:spPr>
            <a:xfrm>
              <a:off x="5027795" y="2191400"/>
              <a:ext cx="23273" cy="24054"/>
            </a:xfrm>
            <a:custGeom>
              <a:avLst/>
              <a:gdLst/>
              <a:ahLst/>
              <a:cxnLst/>
              <a:rect l="l" t="t" r="r" b="b"/>
              <a:pathLst>
                <a:path w="715" h="739" extrusionOk="0">
                  <a:moveTo>
                    <a:pt x="0" y="0"/>
                  </a:moveTo>
                  <a:lnTo>
                    <a:pt x="0" y="738"/>
                  </a:lnTo>
                  <a:lnTo>
                    <a:pt x="715" y="738"/>
                  </a:lnTo>
                  <a:lnTo>
                    <a:pt x="71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104"/>
            <p:cNvSpPr/>
            <p:nvPr/>
          </p:nvSpPr>
          <p:spPr>
            <a:xfrm>
              <a:off x="4937108" y="2101462"/>
              <a:ext cx="24054" cy="24054"/>
            </a:xfrm>
            <a:custGeom>
              <a:avLst/>
              <a:gdLst/>
              <a:ahLst/>
              <a:cxnLst/>
              <a:rect l="l" t="t" r="r" b="b"/>
              <a:pathLst>
                <a:path w="739" h="739" extrusionOk="0">
                  <a:moveTo>
                    <a:pt x="0" y="1"/>
                  </a:moveTo>
                  <a:lnTo>
                    <a:pt x="0" y="739"/>
                  </a:lnTo>
                  <a:lnTo>
                    <a:pt x="738" y="739"/>
                  </a:lnTo>
                  <a:lnTo>
                    <a:pt x="73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2" name="Google Shape;9602;p104"/>
          <p:cNvGrpSpPr/>
          <p:nvPr/>
        </p:nvGrpSpPr>
        <p:grpSpPr>
          <a:xfrm>
            <a:off x="4063736" y="1768643"/>
            <a:ext cx="261149" cy="349778"/>
            <a:chOff x="4065003" y="1922400"/>
            <a:chExt cx="260498" cy="348871"/>
          </a:xfrm>
        </p:grpSpPr>
        <p:sp>
          <p:nvSpPr>
            <p:cNvPr id="9603" name="Google Shape;9603;p104"/>
            <p:cNvSpPr/>
            <p:nvPr/>
          </p:nvSpPr>
          <p:spPr>
            <a:xfrm>
              <a:off x="4065003" y="1922400"/>
              <a:ext cx="75223" cy="76004"/>
            </a:xfrm>
            <a:custGeom>
              <a:avLst/>
              <a:gdLst/>
              <a:ahLst/>
              <a:cxnLst/>
              <a:rect l="l" t="t" r="r" b="b"/>
              <a:pathLst>
                <a:path w="2311" h="2335" extrusionOk="0">
                  <a:moveTo>
                    <a:pt x="2311" y="1"/>
                  </a:moveTo>
                  <a:lnTo>
                    <a:pt x="1" y="2334"/>
                  </a:lnTo>
                  <a:lnTo>
                    <a:pt x="2311" y="2334"/>
                  </a:lnTo>
                  <a:lnTo>
                    <a:pt x="231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104"/>
            <p:cNvSpPr/>
            <p:nvPr/>
          </p:nvSpPr>
          <p:spPr>
            <a:xfrm>
              <a:off x="4065003" y="1922400"/>
              <a:ext cx="260498" cy="348871"/>
            </a:xfrm>
            <a:custGeom>
              <a:avLst/>
              <a:gdLst/>
              <a:ahLst/>
              <a:cxnLst/>
              <a:rect l="l" t="t" r="r" b="b"/>
              <a:pathLst>
                <a:path w="8003" h="10718" extrusionOk="0">
                  <a:moveTo>
                    <a:pt x="4311" y="3739"/>
                  </a:moveTo>
                  <a:lnTo>
                    <a:pt x="4311" y="6526"/>
                  </a:lnTo>
                  <a:lnTo>
                    <a:pt x="5240" y="5621"/>
                  </a:lnTo>
                  <a:lnTo>
                    <a:pt x="5693" y="6049"/>
                  </a:lnTo>
                  <a:lnTo>
                    <a:pt x="4002" y="7740"/>
                  </a:lnTo>
                  <a:lnTo>
                    <a:pt x="2335" y="6073"/>
                  </a:lnTo>
                  <a:lnTo>
                    <a:pt x="2787" y="5621"/>
                  </a:lnTo>
                  <a:lnTo>
                    <a:pt x="3692" y="6526"/>
                  </a:lnTo>
                  <a:lnTo>
                    <a:pt x="3692" y="3739"/>
                  </a:lnTo>
                  <a:close/>
                  <a:moveTo>
                    <a:pt x="6312" y="7740"/>
                  </a:moveTo>
                  <a:lnTo>
                    <a:pt x="6312" y="9169"/>
                  </a:lnTo>
                  <a:lnTo>
                    <a:pt x="1668" y="9169"/>
                  </a:lnTo>
                  <a:lnTo>
                    <a:pt x="1668" y="7740"/>
                  </a:lnTo>
                  <a:lnTo>
                    <a:pt x="2287" y="7740"/>
                  </a:lnTo>
                  <a:lnTo>
                    <a:pt x="2287" y="8526"/>
                  </a:lnTo>
                  <a:lnTo>
                    <a:pt x="5693" y="8526"/>
                  </a:lnTo>
                  <a:lnTo>
                    <a:pt x="5693" y="7740"/>
                  </a:lnTo>
                  <a:close/>
                  <a:moveTo>
                    <a:pt x="2954" y="1"/>
                  </a:moveTo>
                  <a:lnTo>
                    <a:pt x="2954" y="2954"/>
                  </a:lnTo>
                  <a:lnTo>
                    <a:pt x="1" y="2954"/>
                  </a:lnTo>
                  <a:lnTo>
                    <a:pt x="1" y="10717"/>
                  </a:lnTo>
                  <a:lnTo>
                    <a:pt x="8003" y="10717"/>
                  </a:lnTo>
                  <a:lnTo>
                    <a:pt x="800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5" name="Google Shape;9605;p104"/>
          <p:cNvGrpSpPr/>
          <p:nvPr/>
        </p:nvGrpSpPr>
        <p:grpSpPr>
          <a:xfrm>
            <a:off x="2508740" y="1781077"/>
            <a:ext cx="349710" cy="325661"/>
            <a:chOff x="2513885" y="1934802"/>
            <a:chExt cx="348838" cy="324816"/>
          </a:xfrm>
        </p:grpSpPr>
        <p:sp>
          <p:nvSpPr>
            <p:cNvPr id="9606" name="Google Shape;9606;p104"/>
            <p:cNvSpPr/>
            <p:nvPr/>
          </p:nvSpPr>
          <p:spPr>
            <a:xfrm>
              <a:off x="2669674" y="2065038"/>
              <a:ext cx="35707" cy="61259"/>
            </a:xfrm>
            <a:custGeom>
              <a:avLst/>
              <a:gdLst/>
              <a:ahLst/>
              <a:cxnLst/>
              <a:rect l="l" t="t" r="r" b="b"/>
              <a:pathLst>
                <a:path w="1097" h="1882" extrusionOk="0">
                  <a:moveTo>
                    <a:pt x="549" y="0"/>
                  </a:moveTo>
                  <a:cubicBezTo>
                    <a:pt x="525" y="0"/>
                    <a:pt x="382" y="120"/>
                    <a:pt x="215" y="572"/>
                  </a:cubicBezTo>
                  <a:cubicBezTo>
                    <a:pt x="96" y="1001"/>
                    <a:pt x="25" y="1429"/>
                    <a:pt x="1" y="1882"/>
                  </a:cubicBezTo>
                  <a:lnTo>
                    <a:pt x="1096" y="1882"/>
                  </a:lnTo>
                  <a:cubicBezTo>
                    <a:pt x="1096" y="1429"/>
                    <a:pt x="1025" y="1001"/>
                    <a:pt x="882" y="572"/>
                  </a:cubicBezTo>
                  <a:cubicBezTo>
                    <a:pt x="739" y="120"/>
                    <a:pt x="596" y="0"/>
                    <a:pt x="5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104"/>
            <p:cNvSpPr/>
            <p:nvPr/>
          </p:nvSpPr>
          <p:spPr>
            <a:xfrm>
              <a:off x="2669674" y="2146415"/>
              <a:ext cx="35707" cy="62073"/>
            </a:xfrm>
            <a:custGeom>
              <a:avLst/>
              <a:gdLst/>
              <a:ahLst/>
              <a:cxnLst/>
              <a:rect l="l" t="t" r="r" b="b"/>
              <a:pathLst>
                <a:path w="1097" h="1907" extrusionOk="0">
                  <a:moveTo>
                    <a:pt x="1" y="1"/>
                  </a:moveTo>
                  <a:cubicBezTo>
                    <a:pt x="25" y="453"/>
                    <a:pt x="96" y="906"/>
                    <a:pt x="215" y="1335"/>
                  </a:cubicBezTo>
                  <a:cubicBezTo>
                    <a:pt x="382" y="1763"/>
                    <a:pt x="525" y="1882"/>
                    <a:pt x="549" y="1906"/>
                  </a:cubicBezTo>
                  <a:cubicBezTo>
                    <a:pt x="596" y="1906"/>
                    <a:pt x="739" y="1763"/>
                    <a:pt x="882" y="1335"/>
                  </a:cubicBezTo>
                  <a:cubicBezTo>
                    <a:pt x="1025" y="906"/>
                    <a:pt x="1096" y="453"/>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104"/>
            <p:cNvSpPr/>
            <p:nvPr/>
          </p:nvSpPr>
          <p:spPr>
            <a:xfrm>
              <a:off x="2715408" y="2071222"/>
              <a:ext cx="42673" cy="55075"/>
            </a:xfrm>
            <a:custGeom>
              <a:avLst/>
              <a:gdLst/>
              <a:ahLst/>
              <a:cxnLst/>
              <a:rect l="l" t="t" r="r" b="b"/>
              <a:pathLst>
                <a:path w="1311" h="1692" extrusionOk="0">
                  <a:moveTo>
                    <a:pt x="1" y="1"/>
                  </a:moveTo>
                  <a:lnTo>
                    <a:pt x="1" y="1"/>
                  </a:lnTo>
                  <a:cubicBezTo>
                    <a:pt x="215" y="549"/>
                    <a:pt x="310" y="1120"/>
                    <a:pt x="334" y="1692"/>
                  </a:cubicBezTo>
                  <a:lnTo>
                    <a:pt x="1311" y="1692"/>
                  </a:lnTo>
                  <a:cubicBezTo>
                    <a:pt x="1215" y="930"/>
                    <a:pt x="715" y="287"/>
                    <a:pt x="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104"/>
            <p:cNvSpPr/>
            <p:nvPr/>
          </p:nvSpPr>
          <p:spPr>
            <a:xfrm>
              <a:off x="2677421" y="1949547"/>
              <a:ext cx="162066" cy="41892"/>
            </a:xfrm>
            <a:custGeom>
              <a:avLst/>
              <a:gdLst/>
              <a:ahLst/>
              <a:cxnLst/>
              <a:rect l="l" t="t" r="r" b="b"/>
              <a:pathLst>
                <a:path w="4979" h="1287" extrusionOk="0">
                  <a:moveTo>
                    <a:pt x="1" y="0"/>
                  </a:moveTo>
                  <a:lnTo>
                    <a:pt x="739" y="1286"/>
                  </a:lnTo>
                  <a:lnTo>
                    <a:pt x="4978" y="1286"/>
                  </a:lnTo>
                  <a:lnTo>
                    <a:pt x="497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104"/>
            <p:cNvSpPr/>
            <p:nvPr/>
          </p:nvSpPr>
          <p:spPr>
            <a:xfrm>
              <a:off x="2616974" y="2071222"/>
              <a:ext cx="42673" cy="55075"/>
            </a:xfrm>
            <a:custGeom>
              <a:avLst/>
              <a:gdLst/>
              <a:ahLst/>
              <a:cxnLst/>
              <a:rect l="l" t="t" r="r" b="b"/>
              <a:pathLst>
                <a:path w="1311" h="1692" extrusionOk="0">
                  <a:moveTo>
                    <a:pt x="1310" y="1"/>
                  </a:moveTo>
                  <a:lnTo>
                    <a:pt x="1310" y="1"/>
                  </a:lnTo>
                  <a:cubicBezTo>
                    <a:pt x="620" y="287"/>
                    <a:pt x="119" y="930"/>
                    <a:pt x="0" y="1692"/>
                  </a:cubicBezTo>
                  <a:lnTo>
                    <a:pt x="1001" y="1692"/>
                  </a:lnTo>
                  <a:cubicBezTo>
                    <a:pt x="1001" y="1120"/>
                    <a:pt x="1120" y="549"/>
                    <a:pt x="1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104"/>
            <p:cNvSpPr/>
            <p:nvPr/>
          </p:nvSpPr>
          <p:spPr>
            <a:xfrm>
              <a:off x="2616974" y="2146415"/>
              <a:ext cx="42673" cy="55856"/>
            </a:xfrm>
            <a:custGeom>
              <a:avLst/>
              <a:gdLst/>
              <a:ahLst/>
              <a:cxnLst/>
              <a:rect l="l" t="t" r="r" b="b"/>
              <a:pathLst>
                <a:path w="1311" h="1716" extrusionOk="0">
                  <a:moveTo>
                    <a:pt x="0" y="1"/>
                  </a:moveTo>
                  <a:cubicBezTo>
                    <a:pt x="119" y="763"/>
                    <a:pt x="620" y="1406"/>
                    <a:pt x="1310" y="1716"/>
                  </a:cubicBezTo>
                  <a:cubicBezTo>
                    <a:pt x="1120" y="1168"/>
                    <a:pt x="1001" y="596"/>
                    <a:pt x="10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104"/>
            <p:cNvSpPr/>
            <p:nvPr/>
          </p:nvSpPr>
          <p:spPr>
            <a:xfrm>
              <a:off x="2513885" y="1934802"/>
              <a:ext cx="348838" cy="324816"/>
            </a:xfrm>
            <a:custGeom>
              <a:avLst/>
              <a:gdLst/>
              <a:ahLst/>
              <a:cxnLst/>
              <a:rect l="l" t="t" r="r" b="b"/>
              <a:pathLst>
                <a:path w="10717" h="9979" extrusionOk="0">
                  <a:moveTo>
                    <a:pt x="5315" y="3371"/>
                  </a:moveTo>
                  <a:cubicBezTo>
                    <a:pt x="6767" y="3371"/>
                    <a:pt x="8168" y="4497"/>
                    <a:pt x="8168" y="6192"/>
                  </a:cubicBezTo>
                  <a:cubicBezTo>
                    <a:pt x="8168" y="7740"/>
                    <a:pt x="6906" y="9002"/>
                    <a:pt x="5335" y="9002"/>
                  </a:cubicBezTo>
                  <a:cubicBezTo>
                    <a:pt x="2834" y="9002"/>
                    <a:pt x="1572" y="5978"/>
                    <a:pt x="3358" y="4192"/>
                  </a:cubicBezTo>
                  <a:cubicBezTo>
                    <a:pt x="3925" y="3625"/>
                    <a:pt x="4626" y="3371"/>
                    <a:pt x="5315" y="3371"/>
                  </a:cubicBezTo>
                  <a:close/>
                  <a:moveTo>
                    <a:pt x="0" y="1"/>
                  </a:moveTo>
                  <a:lnTo>
                    <a:pt x="0" y="9979"/>
                  </a:lnTo>
                  <a:lnTo>
                    <a:pt x="10717" y="9979"/>
                  </a:lnTo>
                  <a:lnTo>
                    <a:pt x="10717" y="2382"/>
                  </a:lnTo>
                  <a:lnTo>
                    <a:pt x="5406" y="2382"/>
                  </a:lnTo>
                  <a:lnTo>
                    <a:pt x="404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104"/>
            <p:cNvSpPr/>
            <p:nvPr/>
          </p:nvSpPr>
          <p:spPr>
            <a:xfrm>
              <a:off x="2715408" y="2146415"/>
              <a:ext cx="42673" cy="55856"/>
            </a:xfrm>
            <a:custGeom>
              <a:avLst/>
              <a:gdLst/>
              <a:ahLst/>
              <a:cxnLst/>
              <a:rect l="l" t="t" r="r" b="b"/>
              <a:pathLst>
                <a:path w="1311" h="1716" extrusionOk="0">
                  <a:moveTo>
                    <a:pt x="334" y="1"/>
                  </a:moveTo>
                  <a:cubicBezTo>
                    <a:pt x="310" y="596"/>
                    <a:pt x="215" y="1168"/>
                    <a:pt x="1" y="1716"/>
                  </a:cubicBezTo>
                  <a:cubicBezTo>
                    <a:pt x="715" y="1406"/>
                    <a:pt x="1215" y="763"/>
                    <a:pt x="13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4" name="Google Shape;9614;p104"/>
          <p:cNvGrpSpPr/>
          <p:nvPr/>
        </p:nvGrpSpPr>
        <p:grpSpPr>
          <a:xfrm>
            <a:off x="1752584" y="1784178"/>
            <a:ext cx="349743" cy="318684"/>
            <a:chOff x="1759614" y="1937894"/>
            <a:chExt cx="348871" cy="317857"/>
          </a:xfrm>
        </p:grpSpPr>
        <p:sp>
          <p:nvSpPr>
            <p:cNvPr id="9615" name="Google Shape;9615;p104"/>
            <p:cNvSpPr/>
            <p:nvPr/>
          </p:nvSpPr>
          <p:spPr>
            <a:xfrm>
              <a:off x="1844898" y="1937894"/>
              <a:ext cx="179090" cy="251188"/>
            </a:xfrm>
            <a:custGeom>
              <a:avLst/>
              <a:gdLst/>
              <a:ahLst/>
              <a:cxnLst/>
              <a:rect l="l" t="t" r="r" b="b"/>
              <a:pathLst>
                <a:path w="5502" h="7717" extrusionOk="0">
                  <a:moveTo>
                    <a:pt x="1858" y="2525"/>
                  </a:moveTo>
                  <a:lnTo>
                    <a:pt x="2310" y="2954"/>
                  </a:lnTo>
                  <a:lnTo>
                    <a:pt x="1286" y="4026"/>
                  </a:lnTo>
                  <a:lnTo>
                    <a:pt x="524" y="3311"/>
                  </a:lnTo>
                  <a:lnTo>
                    <a:pt x="953" y="2859"/>
                  </a:lnTo>
                  <a:lnTo>
                    <a:pt x="1262" y="3144"/>
                  </a:lnTo>
                  <a:lnTo>
                    <a:pt x="1858" y="2525"/>
                  </a:lnTo>
                  <a:close/>
                  <a:moveTo>
                    <a:pt x="4811" y="3406"/>
                  </a:moveTo>
                  <a:lnTo>
                    <a:pt x="4811" y="4026"/>
                  </a:lnTo>
                  <a:lnTo>
                    <a:pt x="2667" y="4026"/>
                  </a:lnTo>
                  <a:lnTo>
                    <a:pt x="2667" y="3406"/>
                  </a:lnTo>
                  <a:close/>
                  <a:moveTo>
                    <a:pt x="1739" y="4692"/>
                  </a:moveTo>
                  <a:lnTo>
                    <a:pt x="1739" y="5312"/>
                  </a:lnTo>
                  <a:lnTo>
                    <a:pt x="1096" y="5312"/>
                  </a:lnTo>
                  <a:lnTo>
                    <a:pt x="1096" y="4692"/>
                  </a:lnTo>
                  <a:close/>
                  <a:moveTo>
                    <a:pt x="4811" y="4692"/>
                  </a:moveTo>
                  <a:lnTo>
                    <a:pt x="4811" y="5312"/>
                  </a:lnTo>
                  <a:lnTo>
                    <a:pt x="2667" y="5312"/>
                  </a:lnTo>
                  <a:lnTo>
                    <a:pt x="2667" y="4692"/>
                  </a:lnTo>
                  <a:close/>
                  <a:moveTo>
                    <a:pt x="1739" y="5954"/>
                  </a:moveTo>
                  <a:lnTo>
                    <a:pt x="1739" y="6597"/>
                  </a:lnTo>
                  <a:lnTo>
                    <a:pt x="1096" y="6597"/>
                  </a:lnTo>
                  <a:lnTo>
                    <a:pt x="1096" y="5954"/>
                  </a:lnTo>
                  <a:close/>
                  <a:moveTo>
                    <a:pt x="4811" y="5954"/>
                  </a:moveTo>
                  <a:lnTo>
                    <a:pt x="4811" y="6597"/>
                  </a:lnTo>
                  <a:lnTo>
                    <a:pt x="2667" y="6597"/>
                  </a:lnTo>
                  <a:lnTo>
                    <a:pt x="2667" y="5954"/>
                  </a:lnTo>
                  <a:close/>
                  <a:moveTo>
                    <a:pt x="1953" y="1"/>
                  </a:moveTo>
                  <a:lnTo>
                    <a:pt x="1953" y="1954"/>
                  </a:lnTo>
                  <a:lnTo>
                    <a:pt x="0" y="1954"/>
                  </a:lnTo>
                  <a:lnTo>
                    <a:pt x="0" y="7717"/>
                  </a:lnTo>
                  <a:lnTo>
                    <a:pt x="5501" y="7717"/>
                  </a:lnTo>
                  <a:lnTo>
                    <a:pt x="550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104"/>
            <p:cNvSpPr/>
            <p:nvPr/>
          </p:nvSpPr>
          <p:spPr>
            <a:xfrm>
              <a:off x="1853426" y="1946422"/>
              <a:ext cx="34894" cy="34145"/>
            </a:xfrm>
            <a:custGeom>
              <a:avLst/>
              <a:gdLst/>
              <a:ahLst/>
              <a:cxnLst/>
              <a:rect l="l" t="t" r="r" b="b"/>
              <a:pathLst>
                <a:path w="1072" h="1049" extrusionOk="0">
                  <a:moveTo>
                    <a:pt x="1072" y="1"/>
                  </a:moveTo>
                  <a:lnTo>
                    <a:pt x="0" y="1049"/>
                  </a:lnTo>
                  <a:lnTo>
                    <a:pt x="1072" y="1049"/>
                  </a:lnTo>
                  <a:lnTo>
                    <a:pt x="107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104"/>
            <p:cNvSpPr/>
            <p:nvPr/>
          </p:nvSpPr>
          <p:spPr>
            <a:xfrm>
              <a:off x="2044110" y="2012338"/>
              <a:ext cx="43454" cy="176747"/>
            </a:xfrm>
            <a:custGeom>
              <a:avLst/>
              <a:gdLst/>
              <a:ahLst/>
              <a:cxnLst/>
              <a:rect l="l" t="t" r="r" b="b"/>
              <a:pathLst>
                <a:path w="1335" h="5430" extrusionOk="0">
                  <a:moveTo>
                    <a:pt x="1" y="0"/>
                  </a:moveTo>
                  <a:lnTo>
                    <a:pt x="1" y="5430"/>
                  </a:lnTo>
                  <a:lnTo>
                    <a:pt x="1334" y="5430"/>
                  </a:lnTo>
                  <a:lnTo>
                    <a:pt x="133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104"/>
            <p:cNvSpPr/>
            <p:nvPr/>
          </p:nvSpPr>
          <p:spPr>
            <a:xfrm>
              <a:off x="1780545" y="2012338"/>
              <a:ext cx="44235" cy="176747"/>
            </a:xfrm>
            <a:custGeom>
              <a:avLst/>
              <a:gdLst/>
              <a:ahLst/>
              <a:cxnLst/>
              <a:rect l="l" t="t" r="r" b="b"/>
              <a:pathLst>
                <a:path w="1359" h="5430" extrusionOk="0">
                  <a:moveTo>
                    <a:pt x="1" y="0"/>
                  </a:moveTo>
                  <a:lnTo>
                    <a:pt x="1" y="5430"/>
                  </a:lnTo>
                  <a:lnTo>
                    <a:pt x="1358" y="5430"/>
                  </a:lnTo>
                  <a:lnTo>
                    <a:pt x="13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104"/>
            <p:cNvSpPr/>
            <p:nvPr/>
          </p:nvSpPr>
          <p:spPr>
            <a:xfrm>
              <a:off x="1759614" y="2209205"/>
              <a:ext cx="348871" cy="46547"/>
            </a:xfrm>
            <a:custGeom>
              <a:avLst/>
              <a:gdLst/>
              <a:ahLst/>
              <a:cxnLst/>
              <a:rect l="l" t="t" r="r" b="b"/>
              <a:pathLst>
                <a:path w="10718" h="1430" extrusionOk="0">
                  <a:moveTo>
                    <a:pt x="1" y="1"/>
                  </a:moveTo>
                  <a:lnTo>
                    <a:pt x="1" y="406"/>
                  </a:lnTo>
                  <a:cubicBezTo>
                    <a:pt x="1" y="977"/>
                    <a:pt x="477" y="1430"/>
                    <a:pt x="1025" y="1430"/>
                  </a:cubicBezTo>
                  <a:lnTo>
                    <a:pt x="9693" y="1430"/>
                  </a:lnTo>
                  <a:cubicBezTo>
                    <a:pt x="10265" y="1430"/>
                    <a:pt x="10717" y="977"/>
                    <a:pt x="10717" y="406"/>
                  </a:cubicBezTo>
                  <a:lnTo>
                    <a:pt x="1071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0" name="Google Shape;9620;p104"/>
          <p:cNvGrpSpPr/>
          <p:nvPr/>
        </p:nvGrpSpPr>
        <p:grpSpPr>
          <a:xfrm>
            <a:off x="1052392" y="1768643"/>
            <a:ext cx="240167" cy="349785"/>
            <a:chOff x="1061169" y="1922400"/>
            <a:chExt cx="239568" cy="348878"/>
          </a:xfrm>
        </p:grpSpPr>
        <p:sp>
          <p:nvSpPr>
            <p:cNvPr id="9621" name="Google Shape;9621;p104"/>
            <p:cNvSpPr/>
            <p:nvPr/>
          </p:nvSpPr>
          <p:spPr>
            <a:xfrm>
              <a:off x="1159635" y="2002247"/>
              <a:ext cx="31801" cy="36456"/>
            </a:xfrm>
            <a:custGeom>
              <a:avLst/>
              <a:gdLst/>
              <a:ahLst/>
              <a:cxnLst/>
              <a:rect l="l" t="t" r="r" b="b"/>
              <a:pathLst>
                <a:path w="977" h="1120" extrusionOk="0">
                  <a:moveTo>
                    <a:pt x="0" y="1"/>
                  </a:moveTo>
                  <a:lnTo>
                    <a:pt x="0" y="1120"/>
                  </a:lnTo>
                  <a:lnTo>
                    <a:pt x="977" y="548"/>
                  </a:ln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104"/>
            <p:cNvSpPr/>
            <p:nvPr/>
          </p:nvSpPr>
          <p:spPr>
            <a:xfrm>
              <a:off x="1061169" y="1922400"/>
              <a:ext cx="239568" cy="265901"/>
            </a:xfrm>
            <a:custGeom>
              <a:avLst/>
              <a:gdLst/>
              <a:ahLst/>
              <a:cxnLst/>
              <a:rect l="l" t="t" r="r" b="b"/>
              <a:pathLst>
                <a:path w="7360" h="8169" extrusionOk="0">
                  <a:moveTo>
                    <a:pt x="2406" y="1358"/>
                  </a:moveTo>
                  <a:lnTo>
                    <a:pt x="5264" y="3025"/>
                  </a:lnTo>
                  <a:lnTo>
                    <a:pt x="2406" y="4668"/>
                  </a:lnTo>
                  <a:lnTo>
                    <a:pt x="2406" y="1358"/>
                  </a:lnTo>
                  <a:close/>
                  <a:moveTo>
                    <a:pt x="5573" y="5335"/>
                  </a:moveTo>
                  <a:lnTo>
                    <a:pt x="5573" y="5954"/>
                  </a:lnTo>
                  <a:lnTo>
                    <a:pt x="1763" y="5954"/>
                  </a:lnTo>
                  <a:lnTo>
                    <a:pt x="1763" y="5335"/>
                  </a:lnTo>
                  <a:close/>
                  <a:moveTo>
                    <a:pt x="5573" y="6645"/>
                  </a:moveTo>
                  <a:lnTo>
                    <a:pt x="5573" y="7264"/>
                  </a:lnTo>
                  <a:lnTo>
                    <a:pt x="1763" y="7264"/>
                  </a:lnTo>
                  <a:lnTo>
                    <a:pt x="1763" y="6645"/>
                  </a:lnTo>
                  <a:close/>
                  <a:moveTo>
                    <a:pt x="1" y="1"/>
                  </a:moveTo>
                  <a:lnTo>
                    <a:pt x="1" y="8169"/>
                  </a:lnTo>
                  <a:lnTo>
                    <a:pt x="7359" y="8169"/>
                  </a:lnTo>
                  <a:lnTo>
                    <a:pt x="735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104"/>
            <p:cNvSpPr/>
            <p:nvPr/>
          </p:nvSpPr>
          <p:spPr>
            <a:xfrm>
              <a:off x="1061169" y="2208456"/>
              <a:ext cx="239568" cy="62822"/>
            </a:xfrm>
            <a:custGeom>
              <a:avLst/>
              <a:gdLst/>
              <a:ahLst/>
              <a:cxnLst/>
              <a:rect l="l" t="t" r="r" b="b"/>
              <a:pathLst>
                <a:path w="7360" h="1930" extrusionOk="0">
                  <a:moveTo>
                    <a:pt x="4002" y="643"/>
                  </a:moveTo>
                  <a:lnTo>
                    <a:pt x="3978" y="1286"/>
                  </a:lnTo>
                  <a:lnTo>
                    <a:pt x="3382" y="1286"/>
                  </a:lnTo>
                  <a:lnTo>
                    <a:pt x="3382" y="643"/>
                  </a:lnTo>
                  <a:close/>
                  <a:moveTo>
                    <a:pt x="1" y="0"/>
                  </a:moveTo>
                  <a:lnTo>
                    <a:pt x="1" y="1929"/>
                  </a:lnTo>
                  <a:lnTo>
                    <a:pt x="7359" y="1929"/>
                  </a:lnTo>
                  <a:lnTo>
                    <a:pt x="735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4" name="Google Shape;9624;p104"/>
          <p:cNvGrpSpPr/>
          <p:nvPr/>
        </p:nvGrpSpPr>
        <p:grpSpPr>
          <a:xfrm>
            <a:off x="3262547" y="2914996"/>
            <a:ext cx="348927" cy="293026"/>
            <a:chOff x="3265812" y="3065780"/>
            <a:chExt cx="348057" cy="292266"/>
          </a:xfrm>
        </p:grpSpPr>
        <p:sp>
          <p:nvSpPr>
            <p:cNvPr id="9625" name="Google Shape;9625;p104"/>
            <p:cNvSpPr/>
            <p:nvPr/>
          </p:nvSpPr>
          <p:spPr>
            <a:xfrm>
              <a:off x="3327040" y="3127040"/>
              <a:ext cx="225604" cy="126359"/>
            </a:xfrm>
            <a:custGeom>
              <a:avLst/>
              <a:gdLst/>
              <a:ahLst/>
              <a:cxnLst/>
              <a:rect l="l" t="t" r="r" b="b"/>
              <a:pathLst>
                <a:path w="6931" h="3882" extrusionOk="0">
                  <a:moveTo>
                    <a:pt x="4763" y="595"/>
                  </a:moveTo>
                  <a:cubicBezTo>
                    <a:pt x="5263" y="595"/>
                    <a:pt x="5692" y="1000"/>
                    <a:pt x="5692" y="1524"/>
                  </a:cubicBezTo>
                  <a:lnTo>
                    <a:pt x="5692" y="2405"/>
                  </a:lnTo>
                  <a:cubicBezTo>
                    <a:pt x="5692" y="2905"/>
                    <a:pt x="5263" y="3310"/>
                    <a:pt x="4763" y="3310"/>
                  </a:cubicBezTo>
                  <a:lnTo>
                    <a:pt x="3763" y="3310"/>
                  </a:lnTo>
                  <a:lnTo>
                    <a:pt x="3763" y="595"/>
                  </a:lnTo>
                  <a:close/>
                  <a:moveTo>
                    <a:pt x="3168" y="595"/>
                  </a:moveTo>
                  <a:lnTo>
                    <a:pt x="3168" y="3310"/>
                  </a:lnTo>
                  <a:lnTo>
                    <a:pt x="2549" y="3310"/>
                  </a:lnTo>
                  <a:lnTo>
                    <a:pt x="2549" y="2286"/>
                  </a:lnTo>
                  <a:lnTo>
                    <a:pt x="1882" y="2286"/>
                  </a:lnTo>
                  <a:lnTo>
                    <a:pt x="1882" y="3334"/>
                  </a:lnTo>
                  <a:lnTo>
                    <a:pt x="1239" y="3334"/>
                  </a:lnTo>
                  <a:lnTo>
                    <a:pt x="1239" y="595"/>
                  </a:lnTo>
                  <a:lnTo>
                    <a:pt x="1882" y="595"/>
                  </a:lnTo>
                  <a:lnTo>
                    <a:pt x="1882" y="1667"/>
                  </a:lnTo>
                  <a:lnTo>
                    <a:pt x="2549" y="1667"/>
                  </a:lnTo>
                  <a:lnTo>
                    <a:pt x="2549" y="595"/>
                  </a:lnTo>
                  <a:close/>
                  <a:moveTo>
                    <a:pt x="0" y="0"/>
                  </a:moveTo>
                  <a:lnTo>
                    <a:pt x="0" y="3882"/>
                  </a:lnTo>
                  <a:lnTo>
                    <a:pt x="6931" y="3882"/>
                  </a:lnTo>
                  <a:lnTo>
                    <a:pt x="693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104"/>
            <p:cNvSpPr/>
            <p:nvPr/>
          </p:nvSpPr>
          <p:spPr>
            <a:xfrm>
              <a:off x="3265812" y="3065780"/>
              <a:ext cx="348057" cy="292266"/>
            </a:xfrm>
            <a:custGeom>
              <a:avLst/>
              <a:gdLst/>
              <a:ahLst/>
              <a:cxnLst/>
              <a:rect l="l" t="t" r="r" b="b"/>
              <a:pathLst>
                <a:path w="10693" h="8979" extrusionOk="0">
                  <a:moveTo>
                    <a:pt x="9454" y="1239"/>
                  </a:moveTo>
                  <a:lnTo>
                    <a:pt x="9454" y="6407"/>
                  </a:lnTo>
                  <a:lnTo>
                    <a:pt x="1238" y="6407"/>
                  </a:lnTo>
                  <a:lnTo>
                    <a:pt x="1238" y="1239"/>
                  </a:lnTo>
                  <a:close/>
                  <a:moveTo>
                    <a:pt x="0" y="1"/>
                  </a:moveTo>
                  <a:lnTo>
                    <a:pt x="0" y="7645"/>
                  </a:lnTo>
                  <a:lnTo>
                    <a:pt x="3358" y="7645"/>
                  </a:lnTo>
                  <a:lnTo>
                    <a:pt x="3358" y="8979"/>
                  </a:lnTo>
                  <a:lnTo>
                    <a:pt x="7359" y="8979"/>
                  </a:lnTo>
                  <a:lnTo>
                    <a:pt x="7359" y="7645"/>
                  </a:lnTo>
                  <a:lnTo>
                    <a:pt x="10693" y="7645"/>
                  </a:lnTo>
                  <a:lnTo>
                    <a:pt x="1069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104"/>
            <p:cNvSpPr/>
            <p:nvPr/>
          </p:nvSpPr>
          <p:spPr>
            <a:xfrm>
              <a:off x="3469679" y="3166557"/>
              <a:ext cx="21743" cy="48109"/>
            </a:xfrm>
            <a:custGeom>
              <a:avLst/>
              <a:gdLst/>
              <a:ahLst/>
              <a:cxnLst/>
              <a:rect l="l" t="t" r="r" b="b"/>
              <a:pathLst>
                <a:path w="668" h="1478" extrusionOk="0">
                  <a:moveTo>
                    <a:pt x="381" y="1"/>
                  </a:moveTo>
                  <a:lnTo>
                    <a:pt x="381" y="24"/>
                  </a:lnTo>
                  <a:lnTo>
                    <a:pt x="0" y="24"/>
                  </a:lnTo>
                  <a:lnTo>
                    <a:pt x="0" y="1477"/>
                  </a:lnTo>
                  <a:lnTo>
                    <a:pt x="381" y="1477"/>
                  </a:lnTo>
                  <a:cubicBezTo>
                    <a:pt x="548" y="1477"/>
                    <a:pt x="667" y="1334"/>
                    <a:pt x="667" y="1191"/>
                  </a:cubicBezTo>
                  <a:lnTo>
                    <a:pt x="667" y="310"/>
                  </a:lnTo>
                  <a:cubicBezTo>
                    <a:pt x="667" y="144"/>
                    <a:pt x="548" y="1"/>
                    <a:pt x="3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8" name="Google Shape;9628;p104"/>
          <p:cNvGrpSpPr/>
          <p:nvPr/>
        </p:nvGrpSpPr>
        <p:grpSpPr>
          <a:xfrm>
            <a:off x="997211" y="2914996"/>
            <a:ext cx="349749" cy="292249"/>
            <a:chOff x="1006125" y="3065780"/>
            <a:chExt cx="348877" cy="291491"/>
          </a:xfrm>
        </p:grpSpPr>
        <p:sp>
          <p:nvSpPr>
            <p:cNvPr id="9629" name="Google Shape;9629;p104"/>
            <p:cNvSpPr/>
            <p:nvPr/>
          </p:nvSpPr>
          <p:spPr>
            <a:xfrm>
              <a:off x="1027055" y="3113857"/>
              <a:ext cx="307012" cy="176746"/>
            </a:xfrm>
            <a:custGeom>
              <a:avLst/>
              <a:gdLst/>
              <a:ahLst/>
              <a:cxnLst/>
              <a:rect l="l" t="t" r="r" b="b"/>
              <a:pathLst>
                <a:path w="9432" h="5430" extrusionOk="0">
                  <a:moveTo>
                    <a:pt x="1" y="0"/>
                  </a:moveTo>
                  <a:lnTo>
                    <a:pt x="1" y="5430"/>
                  </a:lnTo>
                  <a:lnTo>
                    <a:pt x="882" y="5430"/>
                  </a:lnTo>
                  <a:lnTo>
                    <a:pt x="882" y="5168"/>
                  </a:lnTo>
                  <a:cubicBezTo>
                    <a:pt x="882" y="4430"/>
                    <a:pt x="1287" y="3763"/>
                    <a:pt x="1930" y="3453"/>
                  </a:cubicBezTo>
                  <a:cubicBezTo>
                    <a:pt x="1739" y="3215"/>
                    <a:pt x="1620" y="2882"/>
                    <a:pt x="1644" y="2572"/>
                  </a:cubicBezTo>
                  <a:cubicBezTo>
                    <a:pt x="1682" y="1923"/>
                    <a:pt x="2225" y="1458"/>
                    <a:pt x="2831" y="1458"/>
                  </a:cubicBezTo>
                  <a:cubicBezTo>
                    <a:pt x="2982" y="1458"/>
                    <a:pt x="3136" y="1487"/>
                    <a:pt x="3287" y="1548"/>
                  </a:cubicBezTo>
                  <a:cubicBezTo>
                    <a:pt x="4049" y="1882"/>
                    <a:pt x="4264" y="2834"/>
                    <a:pt x="3716" y="3453"/>
                  </a:cubicBezTo>
                  <a:cubicBezTo>
                    <a:pt x="4359" y="3787"/>
                    <a:pt x="4764" y="4430"/>
                    <a:pt x="4764" y="5168"/>
                  </a:cubicBezTo>
                  <a:lnTo>
                    <a:pt x="4764" y="5430"/>
                  </a:lnTo>
                  <a:lnTo>
                    <a:pt x="9431" y="5430"/>
                  </a:lnTo>
                  <a:lnTo>
                    <a:pt x="9431" y="2263"/>
                  </a:lnTo>
                  <a:lnTo>
                    <a:pt x="7645" y="2263"/>
                  </a:lnTo>
                  <a:lnTo>
                    <a:pt x="5788" y="3477"/>
                  </a:lnTo>
                  <a:lnTo>
                    <a:pt x="5788" y="2263"/>
                  </a:lnTo>
                  <a:lnTo>
                    <a:pt x="5693" y="2263"/>
                  </a:lnTo>
                  <a:cubicBezTo>
                    <a:pt x="5192" y="2263"/>
                    <a:pt x="4788" y="1858"/>
                    <a:pt x="4788" y="1358"/>
                  </a:cubicBezTo>
                  <a:lnTo>
                    <a:pt x="478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104"/>
            <p:cNvSpPr/>
            <p:nvPr/>
          </p:nvSpPr>
          <p:spPr>
            <a:xfrm>
              <a:off x="1203026" y="3065780"/>
              <a:ext cx="151976" cy="123299"/>
            </a:xfrm>
            <a:custGeom>
              <a:avLst/>
              <a:gdLst/>
              <a:ahLst/>
              <a:cxnLst/>
              <a:rect l="l" t="t" r="r" b="b"/>
              <a:pathLst>
                <a:path w="4669" h="3788" extrusionOk="0">
                  <a:moveTo>
                    <a:pt x="1406" y="1168"/>
                  </a:moveTo>
                  <a:lnTo>
                    <a:pt x="1406" y="1763"/>
                  </a:lnTo>
                  <a:lnTo>
                    <a:pt x="763" y="1763"/>
                  </a:lnTo>
                  <a:lnTo>
                    <a:pt x="763" y="1168"/>
                  </a:lnTo>
                  <a:close/>
                  <a:moveTo>
                    <a:pt x="2644" y="1168"/>
                  </a:moveTo>
                  <a:lnTo>
                    <a:pt x="2644" y="1763"/>
                  </a:lnTo>
                  <a:lnTo>
                    <a:pt x="2025" y="1763"/>
                  </a:lnTo>
                  <a:lnTo>
                    <a:pt x="2025" y="1168"/>
                  </a:lnTo>
                  <a:close/>
                  <a:moveTo>
                    <a:pt x="3906" y="1168"/>
                  </a:moveTo>
                  <a:lnTo>
                    <a:pt x="3906" y="1763"/>
                  </a:lnTo>
                  <a:lnTo>
                    <a:pt x="3287" y="1763"/>
                  </a:lnTo>
                  <a:lnTo>
                    <a:pt x="3287" y="1168"/>
                  </a:lnTo>
                  <a:close/>
                  <a:moveTo>
                    <a:pt x="287" y="1"/>
                  </a:moveTo>
                  <a:cubicBezTo>
                    <a:pt x="120" y="1"/>
                    <a:pt x="1" y="120"/>
                    <a:pt x="1" y="287"/>
                  </a:cubicBezTo>
                  <a:lnTo>
                    <a:pt x="1" y="2835"/>
                  </a:lnTo>
                  <a:cubicBezTo>
                    <a:pt x="1" y="2978"/>
                    <a:pt x="120" y="3097"/>
                    <a:pt x="287" y="3097"/>
                  </a:cubicBezTo>
                  <a:lnTo>
                    <a:pt x="1001" y="3097"/>
                  </a:lnTo>
                  <a:lnTo>
                    <a:pt x="1001" y="3787"/>
                  </a:lnTo>
                  <a:lnTo>
                    <a:pt x="2025" y="3097"/>
                  </a:lnTo>
                  <a:lnTo>
                    <a:pt x="4383" y="3097"/>
                  </a:lnTo>
                  <a:cubicBezTo>
                    <a:pt x="4549" y="3097"/>
                    <a:pt x="4668" y="2978"/>
                    <a:pt x="4668" y="2835"/>
                  </a:cubicBezTo>
                  <a:lnTo>
                    <a:pt x="4668" y="287"/>
                  </a:lnTo>
                  <a:cubicBezTo>
                    <a:pt x="4668" y="120"/>
                    <a:pt x="4549" y="1"/>
                    <a:pt x="43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104"/>
            <p:cNvSpPr/>
            <p:nvPr/>
          </p:nvSpPr>
          <p:spPr>
            <a:xfrm>
              <a:off x="1006125" y="3310757"/>
              <a:ext cx="348871" cy="46514"/>
            </a:xfrm>
            <a:custGeom>
              <a:avLst/>
              <a:gdLst/>
              <a:ahLst/>
              <a:cxnLst/>
              <a:rect l="l" t="t" r="r" b="b"/>
              <a:pathLst>
                <a:path w="10718" h="1429" extrusionOk="0">
                  <a:moveTo>
                    <a:pt x="1" y="0"/>
                  </a:moveTo>
                  <a:lnTo>
                    <a:pt x="1" y="405"/>
                  </a:lnTo>
                  <a:cubicBezTo>
                    <a:pt x="1" y="977"/>
                    <a:pt x="453" y="1429"/>
                    <a:pt x="1025" y="1429"/>
                  </a:cubicBezTo>
                  <a:lnTo>
                    <a:pt x="9693" y="1429"/>
                  </a:lnTo>
                  <a:cubicBezTo>
                    <a:pt x="10241" y="1429"/>
                    <a:pt x="10717" y="977"/>
                    <a:pt x="10717" y="405"/>
                  </a:cubicBez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104"/>
            <p:cNvSpPr/>
            <p:nvPr/>
          </p:nvSpPr>
          <p:spPr>
            <a:xfrm>
              <a:off x="1075133" y="3237094"/>
              <a:ext cx="88015" cy="53512"/>
            </a:xfrm>
            <a:custGeom>
              <a:avLst/>
              <a:gdLst/>
              <a:ahLst/>
              <a:cxnLst/>
              <a:rect l="l" t="t" r="r" b="b"/>
              <a:pathLst>
                <a:path w="2704" h="1644" extrusionOk="0">
                  <a:moveTo>
                    <a:pt x="1362" y="1"/>
                  </a:moveTo>
                  <a:cubicBezTo>
                    <a:pt x="682" y="1"/>
                    <a:pt x="0" y="471"/>
                    <a:pt x="48" y="1406"/>
                  </a:cubicBezTo>
                  <a:lnTo>
                    <a:pt x="48" y="1644"/>
                  </a:lnTo>
                  <a:lnTo>
                    <a:pt x="2668" y="1644"/>
                  </a:lnTo>
                  <a:lnTo>
                    <a:pt x="2668" y="1382"/>
                  </a:lnTo>
                  <a:cubicBezTo>
                    <a:pt x="2703" y="459"/>
                    <a:pt x="2033" y="1"/>
                    <a:pt x="13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104"/>
            <p:cNvSpPr/>
            <p:nvPr/>
          </p:nvSpPr>
          <p:spPr>
            <a:xfrm>
              <a:off x="1094501" y="3181335"/>
              <a:ext cx="43454" cy="37205"/>
            </a:xfrm>
            <a:custGeom>
              <a:avLst/>
              <a:gdLst/>
              <a:ahLst/>
              <a:cxnLst/>
              <a:rect l="l" t="t" r="r" b="b"/>
              <a:pathLst>
                <a:path w="1335" h="1143" extrusionOk="0">
                  <a:moveTo>
                    <a:pt x="752" y="1"/>
                  </a:moveTo>
                  <a:cubicBezTo>
                    <a:pt x="613" y="1"/>
                    <a:pt x="472" y="52"/>
                    <a:pt x="358" y="166"/>
                  </a:cubicBezTo>
                  <a:cubicBezTo>
                    <a:pt x="1" y="523"/>
                    <a:pt x="263" y="1142"/>
                    <a:pt x="763" y="1142"/>
                  </a:cubicBezTo>
                  <a:cubicBezTo>
                    <a:pt x="1072" y="1142"/>
                    <a:pt x="1334" y="880"/>
                    <a:pt x="1334" y="571"/>
                  </a:cubicBezTo>
                  <a:cubicBezTo>
                    <a:pt x="1334" y="231"/>
                    <a:pt x="1048" y="1"/>
                    <a:pt x="75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4" name="Google Shape;9634;p104"/>
          <p:cNvGrpSpPr/>
          <p:nvPr/>
        </p:nvGrpSpPr>
        <p:grpSpPr>
          <a:xfrm>
            <a:off x="7797037" y="2327460"/>
            <a:ext cx="349752" cy="349750"/>
            <a:chOff x="7788994" y="2479767"/>
            <a:chExt cx="348880" cy="348843"/>
          </a:xfrm>
        </p:grpSpPr>
        <p:sp>
          <p:nvSpPr>
            <p:cNvPr id="9635" name="Google Shape;9635;p104"/>
            <p:cNvSpPr/>
            <p:nvPr/>
          </p:nvSpPr>
          <p:spPr>
            <a:xfrm>
              <a:off x="8109166" y="2698346"/>
              <a:ext cx="28709" cy="29490"/>
            </a:xfrm>
            <a:custGeom>
              <a:avLst/>
              <a:gdLst/>
              <a:ahLst/>
              <a:cxnLst/>
              <a:rect l="l" t="t" r="r" b="b"/>
              <a:pathLst>
                <a:path w="882" h="906" extrusionOk="0">
                  <a:moveTo>
                    <a:pt x="0" y="1"/>
                  </a:moveTo>
                  <a:lnTo>
                    <a:pt x="0" y="906"/>
                  </a:lnTo>
                  <a:lnTo>
                    <a:pt x="881" y="906"/>
                  </a:lnTo>
                  <a:lnTo>
                    <a:pt x="88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104"/>
            <p:cNvSpPr/>
            <p:nvPr/>
          </p:nvSpPr>
          <p:spPr>
            <a:xfrm>
              <a:off x="8024663" y="2698346"/>
              <a:ext cx="63603" cy="29490"/>
            </a:xfrm>
            <a:custGeom>
              <a:avLst/>
              <a:gdLst/>
              <a:ahLst/>
              <a:cxnLst/>
              <a:rect l="l" t="t" r="r" b="b"/>
              <a:pathLst>
                <a:path w="1954" h="906" extrusionOk="0">
                  <a:moveTo>
                    <a:pt x="0" y="1"/>
                  </a:moveTo>
                  <a:lnTo>
                    <a:pt x="1072" y="906"/>
                  </a:lnTo>
                  <a:lnTo>
                    <a:pt x="1953" y="906"/>
                  </a:lnTo>
                  <a:lnTo>
                    <a:pt x="195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104"/>
            <p:cNvSpPr/>
            <p:nvPr/>
          </p:nvSpPr>
          <p:spPr>
            <a:xfrm>
              <a:off x="8109166" y="2479767"/>
              <a:ext cx="28709" cy="29490"/>
            </a:xfrm>
            <a:custGeom>
              <a:avLst/>
              <a:gdLst/>
              <a:ahLst/>
              <a:cxnLst/>
              <a:rect l="l" t="t" r="r" b="b"/>
              <a:pathLst>
                <a:path w="882" h="906" extrusionOk="0">
                  <a:moveTo>
                    <a:pt x="0" y="0"/>
                  </a:moveTo>
                  <a:lnTo>
                    <a:pt x="0" y="905"/>
                  </a:lnTo>
                  <a:lnTo>
                    <a:pt x="881" y="905"/>
                  </a:lnTo>
                  <a:lnTo>
                    <a:pt x="88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104"/>
            <p:cNvSpPr/>
            <p:nvPr/>
          </p:nvSpPr>
          <p:spPr>
            <a:xfrm>
              <a:off x="8109166" y="2530156"/>
              <a:ext cx="28709" cy="148070"/>
            </a:xfrm>
            <a:custGeom>
              <a:avLst/>
              <a:gdLst/>
              <a:ahLst/>
              <a:cxnLst/>
              <a:rect l="l" t="t" r="r" b="b"/>
              <a:pathLst>
                <a:path w="882" h="4549" extrusionOk="0">
                  <a:moveTo>
                    <a:pt x="0" y="0"/>
                  </a:moveTo>
                  <a:lnTo>
                    <a:pt x="0" y="4549"/>
                  </a:lnTo>
                  <a:lnTo>
                    <a:pt x="881" y="4549"/>
                  </a:lnTo>
                  <a:lnTo>
                    <a:pt x="88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104"/>
            <p:cNvSpPr/>
            <p:nvPr/>
          </p:nvSpPr>
          <p:spPr>
            <a:xfrm>
              <a:off x="7968057" y="2678978"/>
              <a:ext cx="87625" cy="149632"/>
            </a:xfrm>
            <a:custGeom>
              <a:avLst/>
              <a:gdLst/>
              <a:ahLst/>
              <a:cxnLst/>
              <a:rect l="l" t="t" r="r" b="b"/>
              <a:pathLst>
                <a:path w="2692" h="4597" extrusionOk="0">
                  <a:moveTo>
                    <a:pt x="1" y="0"/>
                  </a:moveTo>
                  <a:lnTo>
                    <a:pt x="48" y="3477"/>
                  </a:lnTo>
                  <a:lnTo>
                    <a:pt x="1001" y="3025"/>
                  </a:lnTo>
                  <a:lnTo>
                    <a:pt x="1739" y="4597"/>
                  </a:lnTo>
                  <a:lnTo>
                    <a:pt x="2478" y="4239"/>
                  </a:lnTo>
                  <a:lnTo>
                    <a:pt x="1739" y="2668"/>
                  </a:lnTo>
                  <a:lnTo>
                    <a:pt x="2692" y="2215"/>
                  </a:ln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104"/>
            <p:cNvSpPr/>
            <p:nvPr/>
          </p:nvSpPr>
          <p:spPr>
            <a:xfrm>
              <a:off x="7788994" y="2698346"/>
              <a:ext cx="29490" cy="29490"/>
            </a:xfrm>
            <a:custGeom>
              <a:avLst/>
              <a:gdLst/>
              <a:ahLst/>
              <a:cxnLst/>
              <a:rect l="l" t="t" r="r" b="b"/>
              <a:pathLst>
                <a:path w="906" h="906" extrusionOk="0">
                  <a:moveTo>
                    <a:pt x="1" y="1"/>
                  </a:moveTo>
                  <a:lnTo>
                    <a:pt x="1" y="906"/>
                  </a:lnTo>
                  <a:lnTo>
                    <a:pt x="906" y="906"/>
                  </a:lnTo>
                  <a:lnTo>
                    <a:pt x="90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104"/>
            <p:cNvSpPr/>
            <p:nvPr/>
          </p:nvSpPr>
          <p:spPr>
            <a:xfrm>
              <a:off x="7839383" y="2530156"/>
              <a:ext cx="248877" cy="148070"/>
            </a:xfrm>
            <a:custGeom>
              <a:avLst/>
              <a:gdLst/>
              <a:ahLst/>
              <a:cxnLst/>
              <a:rect l="l" t="t" r="r" b="b"/>
              <a:pathLst>
                <a:path w="7646" h="4549" extrusionOk="0">
                  <a:moveTo>
                    <a:pt x="5692" y="881"/>
                  </a:moveTo>
                  <a:lnTo>
                    <a:pt x="5692" y="1500"/>
                  </a:lnTo>
                  <a:lnTo>
                    <a:pt x="2049" y="1500"/>
                  </a:lnTo>
                  <a:lnTo>
                    <a:pt x="2049" y="881"/>
                  </a:lnTo>
                  <a:close/>
                  <a:moveTo>
                    <a:pt x="6359" y="2167"/>
                  </a:moveTo>
                  <a:lnTo>
                    <a:pt x="6359" y="2786"/>
                  </a:lnTo>
                  <a:lnTo>
                    <a:pt x="1382" y="2786"/>
                  </a:lnTo>
                  <a:lnTo>
                    <a:pt x="1382" y="2167"/>
                  </a:lnTo>
                  <a:close/>
                  <a:moveTo>
                    <a:pt x="1" y="0"/>
                  </a:moveTo>
                  <a:lnTo>
                    <a:pt x="1" y="4549"/>
                  </a:lnTo>
                  <a:lnTo>
                    <a:pt x="3335" y="4549"/>
                  </a:lnTo>
                  <a:lnTo>
                    <a:pt x="3335" y="3239"/>
                  </a:lnTo>
                  <a:lnTo>
                    <a:pt x="4930" y="4549"/>
                  </a:lnTo>
                  <a:lnTo>
                    <a:pt x="7645" y="4549"/>
                  </a:lnTo>
                  <a:lnTo>
                    <a:pt x="764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104"/>
            <p:cNvSpPr/>
            <p:nvPr/>
          </p:nvSpPr>
          <p:spPr>
            <a:xfrm>
              <a:off x="7838602" y="2698346"/>
              <a:ext cx="109335" cy="29490"/>
            </a:xfrm>
            <a:custGeom>
              <a:avLst/>
              <a:gdLst/>
              <a:ahLst/>
              <a:cxnLst/>
              <a:rect l="l" t="t" r="r" b="b"/>
              <a:pathLst>
                <a:path w="3359" h="906" extrusionOk="0">
                  <a:moveTo>
                    <a:pt x="1" y="1"/>
                  </a:moveTo>
                  <a:lnTo>
                    <a:pt x="1" y="906"/>
                  </a:lnTo>
                  <a:lnTo>
                    <a:pt x="3359" y="906"/>
                  </a:lnTo>
                  <a:lnTo>
                    <a:pt x="335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104"/>
            <p:cNvSpPr/>
            <p:nvPr/>
          </p:nvSpPr>
          <p:spPr>
            <a:xfrm>
              <a:off x="7788994" y="2530156"/>
              <a:ext cx="29490" cy="148070"/>
            </a:xfrm>
            <a:custGeom>
              <a:avLst/>
              <a:gdLst/>
              <a:ahLst/>
              <a:cxnLst/>
              <a:rect l="l" t="t" r="r" b="b"/>
              <a:pathLst>
                <a:path w="906" h="4549" extrusionOk="0">
                  <a:moveTo>
                    <a:pt x="1" y="0"/>
                  </a:moveTo>
                  <a:lnTo>
                    <a:pt x="1" y="4549"/>
                  </a:lnTo>
                  <a:lnTo>
                    <a:pt x="906" y="4549"/>
                  </a:lnTo>
                  <a:lnTo>
                    <a:pt x="9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104"/>
            <p:cNvSpPr/>
            <p:nvPr/>
          </p:nvSpPr>
          <p:spPr>
            <a:xfrm>
              <a:off x="7788994" y="2479767"/>
              <a:ext cx="29490" cy="29490"/>
            </a:xfrm>
            <a:custGeom>
              <a:avLst/>
              <a:gdLst/>
              <a:ahLst/>
              <a:cxnLst/>
              <a:rect l="l" t="t" r="r" b="b"/>
              <a:pathLst>
                <a:path w="906" h="906" extrusionOk="0">
                  <a:moveTo>
                    <a:pt x="1" y="0"/>
                  </a:moveTo>
                  <a:lnTo>
                    <a:pt x="1" y="905"/>
                  </a:lnTo>
                  <a:lnTo>
                    <a:pt x="906" y="905"/>
                  </a:lnTo>
                  <a:lnTo>
                    <a:pt x="9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104"/>
            <p:cNvSpPr/>
            <p:nvPr/>
          </p:nvSpPr>
          <p:spPr>
            <a:xfrm>
              <a:off x="7839383" y="2479767"/>
              <a:ext cx="248877" cy="29490"/>
            </a:xfrm>
            <a:custGeom>
              <a:avLst/>
              <a:gdLst/>
              <a:ahLst/>
              <a:cxnLst/>
              <a:rect l="l" t="t" r="r" b="b"/>
              <a:pathLst>
                <a:path w="7646" h="906" extrusionOk="0">
                  <a:moveTo>
                    <a:pt x="1" y="0"/>
                  </a:moveTo>
                  <a:lnTo>
                    <a:pt x="1" y="905"/>
                  </a:lnTo>
                  <a:lnTo>
                    <a:pt x="7645" y="905"/>
                  </a:lnTo>
                  <a:lnTo>
                    <a:pt x="764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6" name="Google Shape;9646;p104"/>
          <p:cNvGrpSpPr/>
          <p:nvPr/>
        </p:nvGrpSpPr>
        <p:grpSpPr>
          <a:xfrm>
            <a:off x="7061113" y="2327460"/>
            <a:ext cx="310096" cy="349426"/>
            <a:chOff x="7054905" y="2479767"/>
            <a:chExt cx="309323" cy="348520"/>
          </a:xfrm>
        </p:grpSpPr>
        <p:sp>
          <p:nvSpPr>
            <p:cNvPr id="9647" name="Google Shape;9647;p104"/>
            <p:cNvSpPr/>
            <p:nvPr/>
          </p:nvSpPr>
          <p:spPr>
            <a:xfrm>
              <a:off x="7155683" y="2595258"/>
              <a:ext cx="105429" cy="105462"/>
            </a:xfrm>
            <a:custGeom>
              <a:avLst/>
              <a:gdLst/>
              <a:ahLst/>
              <a:cxnLst/>
              <a:rect l="l" t="t" r="r" b="b"/>
              <a:pathLst>
                <a:path w="3239" h="3240" extrusionOk="0">
                  <a:moveTo>
                    <a:pt x="1620" y="0"/>
                  </a:moveTo>
                  <a:cubicBezTo>
                    <a:pt x="715" y="0"/>
                    <a:pt x="0" y="715"/>
                    <a:pt x="0" y="1620"/>
                  </a:cubicBezTo>
                  <a:cubicBezTo>
                    <a:pt x="0" y="2525"/>
                    <a:pt x="715" y="3239"/>
                    <a:pt x="1620" y="3239"/>
                  </a:cubicBezTo>
                  <a:cubicBezTo>
                    <a:pt x="2525" y="3239"/>
                    <a:pt x="3239" y="2525"/>
                    <a:pt x="3239" y="1620"/>
                  </a:cubicBezTo>
                  <a:cubicBezTo>
                    <a:pt x="3239" y="715"/>
                    <a:pt x="2525" y="0"/>
                    <a:pt x="1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104"/>
            <p:cNvSpPr/>
            <p:nvPr/>
          </p:nvSpPr>
          <p:spPr>
            <a:xfrm>
              <a:off x="7199855" y="2492918"/>
              <a:ext cx="144978" cy="37270"/>
            </a:xfrm>
            <a:custGeom>
              <a:avLst/>
              <a:gdLst/>
              <a:ahLst/>
              <a:cxnLst/>
              <a:rect l="l" t="t" r="r" b="b"/>
              <a:pathLst>
                <a:path w="4454" h="1145" extrusionOk="0">
                  <a:moveTo>
                    <a:pt x="1" y="1"/>
                  </a:moveTo>
                  <a:lnTo>
                    <a:pt x="644" y="1144"/>
                  </a:lnTo>
                  <a:lnTo>
                    <a:pt x="4454" y="1144"/>
                  </a:lnTo>
                  <a:lnTo>
                    <a:pt x="445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104"/>
            <p:cNvSpPr/>
            <p:nvPr/>
          </p:nvSpPr>
          <p:spPr>
            <a:xfrm>
              <a:off x="7054905" y="2479767"/>
              <a:ext cx="309323" cy="288393"/>
            </a:xfrm>
            <a:custGeom>
              <a:avLst/>
              <a:gdLst/>
              <a:ahLst/>
              <a:cxnLst/>
              <a:rect l="l" t="t" r="r" b="b"/>
              <a:pathLst>
                <a:path w="9503" h="8860" extrusionOk="0">
                  <a:moveTo>
                    <a:pt x="0" y="0"/>
                  </a:moveTo>
                  <a:lnTo>
                    <a:pt x="0" y="8859"/>
                  </a:lnTo>
                  <a:lnTo>
                    <a:pt x="3644" y="8859"/>
                  </a:lnTo>
                  <a:lnTo>
                    <a:pt x="3644" y="8049"/>
                  </a:lnTo>
                  <a:lnTo>
                    <a:pt x="4406" y="8049"/>
                  </a:lnTo>
                  <a:lnTo>
                    <a:pt x="4406" y="7406"/>
                  </a:lnTo>
                  <a:cubicBezTo>
                    <a:pt x="3215" y="7240"/>
                    <a:pt x="2358" y="6192"/>
                    <a:pt x="2453" y="5001"/>
                  </a:cubicBezTo>
                  <a:cubicBezTo>
                    <a:pt x="2525" y="3810"/>
                    <a:pt x="3525" y="2905"/>
                    <a:pt x="4716" y="2905"/>
                  </a:cubicBezTo>
                  <a:cubicBezTo>
                    <a:pt x="5906" y="2905"/>
                    <a:pt x="6883" y="3810"/>
                    <a:pt x="6954" y="5001"/>
                  </a:cubicBezTo>
                  <a:cubicBezTo>
                    <a:pt x="7049" y="6192"/>
                    <a:pt x="6192" y="7240"/>
                    <a:pt x="5025" y="7406"/>
                  </a:cubicBezTo>
                  <a:lnTo>
                    <a:pt x="5025" y="8049"/>
                  </a:lnTo>
                  <a:lnTo>
                    <a:pt x="5763" y="8049"/>
                  </a:lnTo>
                  <a:lnTo>
                    <a:pt x="5763" y="8859"/>
                  </a:lnTo>
                  <a:lnTo>
                    <a:pt x="9502" y="8859"/>
                  </a:lnTo>
                  <a:lnTo>
                    <a:pt x="9502" y="2167"/>
                  </a:lnTo>
                  <a:lnTo>
                    <a:pt x="4763" y="2167"/>
                  </a:lnTo>
                  <a:lnTo>
                    <a:pt x="35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104"/>
            <p:cNvSpPr/>
            <p:nvPr/>
          </p:nvSpPr>
          <p:spPr>
            <a:xfrm>
              <a:off x="7194419" y="2761918"/>
              <a:ext cx="28742" cy="66369"/>
            </a:xfrm>
            <a:custGeom>
              <a:avLst/>
              <a:gdLst/>
              <a:ahLst/>
              <a:cxnLst/>
              <a:rect l="l" t="t" r="r" b="b"/>
              <a:pathLst>
                <a:path w="883" h="2039" extrusionOk="0">
                  <a:moveTo>
                    <a:pt x="1" y="1"/>
                  </a:moveTo>
                  <a:lnTo>
                    <a:pt x="1" y="1596"/>
                  </a:lnTo>
                  <a:cubicBezTo>
                    <a:pt x="1" y="1844"/>
                    <a:pt x="199" y="2039"/>
                    <a:pt x="422" y="2039"/>
                  </a:cubicBezTo>
                  <a:cubicBezTo>
                    <a:pt x="456" y="2039"/>
                    <a:pt x="490" y="2034"/>
                    <a:pt x="525" y="2025"/>
                  </a:cubicBezTo>
                  <a:cubicBezTo>
                    <a:pt x="739" y="1977"/>
                    <a:pt x="882" y="1810"/>
                    <a:pt x="882" y="1596"/>
                  </a:cubicBezTo>
                  <a:lnTo>
                    <a:pt x="8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1" name="Google Shape;9651;p104"/>
          <p:cNvGrpSpPr/>
          <p:nvPr/>
        </p:nvGrpSpPr>
        <p:grpSpPr>
          <a:xfrm>
            <a:off x="6323622" y="2327460"/>
            <a:ext cx="274332" cy="349751"/>
            <a:chOff x="6319254" y="2479767"/>
            <a:chExt cx="273648" cy="348844"/>
          </a:xfrm>
        </p:grpSpPr>
        <p:sp>
          <p:nvSpPr>
            <p:cNvPr id="9652" name="Google Shape;9652;p104"/>
            <p:cNvSpPr/>
            <p:nvPr/>
          </p:nvSpPr>
          <p:spPr>
            <a:xfrm>
              <a:off x="6319254" y="2479767"/>
              <a:ext cx="273648" cy="260465"/>
            </a:xfrm>
            <a:custGeom>
              <a:avLst/>
              <a:gdLst/>
              <a:ahLst/>
              <a:cxnLst/>
              <a:rect l="l" t="t" r="r" b="b"/>
              <a:pathLst>
                <a:path w="8407" h="8002" extrusionOk="0">
                  <a:moveTo>
                    <a:pt x="4227" y="1237"/>
                  </a:moveTo>
                  <a:cubicBezTo>
                    <a:pt x="4906" y="1237"/>
                    <a:pt x="5600" y="1488"/>
                    <a:pt x="6168" y="2048"/>
                  </a:cubicBezTo>
                  <a:cubicBezTo>
                    <a:pt x="7907" y="3787"/>
                    <a:pt x="6668" y="6763"/>
                    <a:pt x="4192" y="6763"/>
                  </a:cubicBezTo>
                  <a:cubicBezTo>
                    <a:pt x="2668" y="6763"/>
                    <a:pt x="1453" y="5525"/>
                    <a:pt x="1453" y="4025"/>
                  </a:cubicBezTo>
                  <a:cubicBezTo>
                    <a:pt x="1437" y="2346"/>
                    <a:pt x="2799" y="1237"/>
                    <a:pt x="4227" y="1237"/>
                  </a:cubicBezTo>
                  <a:close/>
                  <a:moveTo>
                    <a:pt x="2906" y="0"/>
                  </a:moveTo>
                  <a:lnTo>
                    <a:pt x="2120" y="1119"/>
                  </a:lnTo>
                  <a:lnTo>
                    <a:pt x="810" y="1524"/>
                  </a:lnTo>
                  <a:lnTo>
                    <a:pt x="810" y="2905"/>
                  </a:lnTo>
                  <a:lnTo>
                    <a:pt x="0" y="4001"/>
                  </a:lnTo>
                  <a:lnTo>
                    <a:pt x="810" y="5096"/>
                  </a:lnTo>
                  <a:lnTo>
                    <a:pt x="786" y="6478"/>
                  </a:lnTo>
                  <a:lnTo>
                    <a:pt x="2096" y="6882"/>
                  </a:lnTo>
                  <a:lnTo>
                    <a:pt x="2906" y="8002"/>
                  </a:lnTo>
                  <a:lnTo>
                    <a:pt x="4192" y="7549"/>
                  </a:lnTo>
                  <a:lnTo>
                    <a:pt x="5502" y="8002"/>
                  </a:lnTo>
                  <a:lnTo>
                    <a:pt x="6287" y="6882"/>
                  </a:lnTo>
                  <a:lnTo>
                    <a:pt x="7597" y="6478"/>
                  </a:lnTo>
                  <a:lnTo>
                    <a:pt x="7597" y="5096"/>
                  </a:lnTo>
                  <a:lnTo>
                    <a:pt x="8407" y="4001"/>
                  </a:lnTo>
                  <a:lnTo>
                    <a:pt x="7597" y="2905"/>
                  </a:lnTo>
                  <a:lnTo>
                    <a:pt x="7621" y="1524"/>
                  </a:lnTo>
                  <a:lnTo>
                    <a:pt x="6311" y="1119"/>
                  </a:lnTo>
                  <a:lnTo>
                    <a:pt x="5502" y="0"/>
                  </a:lnTo>
                  <a:lnTo>
                    <a:pt x="4216" y="453"/>
                  </a:lnTo>
                  <a:lnTo>
                    <a:pt x="29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104"/>
            <p:cNvSpPr/>
            <p:nvPr/>
          </p:nvSpPr>
          <p:spPr>
            <a:xfrm>
              <a:off x="6378171" y="2725493"/>
              <a:ext cx="65133" cy="103118"/>
            </a:xfrm>
            <a:custGeom>
              <a:avLst/>
              <a:gdLst/>
              <a:ahLst/>
              <a:cxnLst/>
              <a:rect l="l" t="t" r="r" b="b"/>
              <a:pathLst>
                <a:path w="2001" h="3168" extrusionOk="0">
                  <a:moveTo>
                    <a:pt x="0" y="0"/>
                  </a:moveTo>
                  <a:lnTo>
                    <a:pt x="0" y="3168"/>
                  </a:lnTo>
                  <a:lnTo>
                    <a:pt x="1001" y="2763"/>
                  </a:lnTo>
                  <a:lnTo>
                    <a:pt x="2001" y="3168"/>
                  </a:lnTo>
                  <a:lnTo>
                    <a:pt x="2001" y="810"/>
                  </a:lnTo>
                  <a:lnTo>
                    <a:pt x="858" y="1191"/>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104"/>
            <p:cNvSpPr/>
            <p:nvPr/>
          </p:nvSpPr>
          <p:spPr>
            <a:xfrm>
              <a:off x="6363426" y="2540214"/>
              <a:ext cx="162066" cy="139444"/>
            </a:xfrm>
            <a:custGeom>
              <a:avLst/>
              <a:gdLst/>
              <a:ahLst/>
              <a:cxnLst/>
              <a:rect l="l" t="t" r="r" b="b"/>
              <a:pathLst>
                <a:path w="4979" h="4284" extrusionOk="0">
                  <a:moveTo>
                    <a:pt x="3144" y="715"/>
                  </a:moveTo>
                  <a:lnTo>
                    <a:pt x="3144" y="2858"/>
                  </a:lnTo>
                  <a:lnTo>
                    <a:pt x="3621" y="2858"/>
                  </a:lnTo>
                  <a:lnTo>
                    <a:pt x="3621" y="3478"/>
                  </a:lnTo>
                  <a:lnTo>
                    <a:pt x="2073" y="3478"/>
                  </a:lnTo>
                  <a:lnTo>
                    <a:pt x="2073" y="2858"/>
                  </a:lnTo>
                  <a:lnTo>
                    <a:pt x="2525" y="2858"/>
                  </a:lnTo>
                  <a:lnTo>
                    <a:pt x="2525" y="1525"/>
                  </a:lnTo>
                  <a:lnTo>
                    <a:pt x="2144" y="1715"/>
                  </a:lnTo>
                  <a:lnTo>
                    <a:pt x="1858" y="1168"/>
                  </a:lnTo>
                  <a:lnTo>
                    <a:pt x="2692" y="715"/>
                  </a:lnTo>
                  <a:close/>
                  <a:moveTo>
                    <a:pt x="2835" y="1"/>
                  </a:moveTo>
                  <a:cubicBezTo>
                    <a:pt x="953" y="1"/>
                    <a:pt x="1" y="2311"/>
                    <a:pt x="1334" y="3644"/>
                  </a:cubicBezTo>
                  <a:cubicBezTo>
                    <a:pt x="1769" y="4086"/>
                    <a:pt x="2306" y="4283"/>
                    <a:pt x="2834" y="4283"/>
                  </a:cubicBezTo>
                  <a:cubicBezTo>
                    <a:pt x="3927" y="4283"/>
                    <a:pt x="4978" y="3437"/>
                    <a:pt x="4978" y="2168"/>
                  </a:cubicBezTo>
                  <a:cubicBezTo>
                    <a:pt x="4978" y="977"/>
                    <a:pt x="4025" y="1"/>
                    <a:pt x="28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104"/>
            <p:cNvSpPr/>
            <p:nvPr/>
          </p:nvSpPr>
          <p:spPr>
            <a:xfrm>
              <a:off x="6468858" y="2725493"/>
              <a:ext cx="65133" cy="103118"/>
            </a:xfrm>
            <a:custGeom>
              <a:avLst/>
              <a:gdLst/>
              <a:ahLst/>
              <a:cxnLst/>
              <a:rect l="l" t="t" r="r" b="b"/>
              <a:pathLst>
                <a:path w="2001" h="3168" extrusionOk="0">
                  <a:moveTo>
                    <a:pt x="2001" y="0"/>
                  </a:moveTo>
                  <a:lnTo>
                    <a:pt x="1144" y="1191"/>
                  </a:lnTo>
                  <a:lnTo>
                    <a:pt x="1" y="810"/>
                  </a:lnTo>
                  <a:lnTo>
                    <a:pt x="1" y="3168"/>
                  </a:lnTo>
                  <a:lnTo>
                    <a:pt x="1001" y="2763"/>
                  </a:lnTo>
                  <a:lnTo>
                    <a:pt x="2001" y="3168"/>
                  </a:lnTo>
                  <a:lnTo>
                    <a:pt x="200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6" name="Google Shape;9656;p104"/>
          <p:cNvGrpSpPr/>
          <p:nvPr/>
        </p:nvGrpSpPr>
        <p:grpSpPr>
          <a:xfrm>
            <a:off x="5530167" y="2327460"/>
            <a:ext cx="349748" cy="349753"/>
            <a:chOff x="5527778" y="2479767"/>
            <a:chExt cx="348876" cy="348846"/>
          </a:xfrm>
        </p:grpSpPr>
        <p:sp>
          <p:nvSpPr>
            <p:cNvPr id="9657" name="Google Shape;9657;p104"/>
            <p:cNvSpPr/>
            <p:nvPr/>
          </p:nvSpPr>
          <p:spPr>
            <a:xfrm>
              <a:off x="5599097" y="2546431"/>
              <a:ext cx="50420" cy="171343"/>
            </a:xfrm>
            <a:custGeom>
              <a:avLst/>
              <a:gdLst/>
              <a:ahLst/>
              <a:cxnLst/>
              <a:rect l="l" t="t" r="r" b="b"/>
              <a:pathLst>
                <a:path w="1549" h="5264" extrusionOk="0">
                  <a:moveTo>
                    <a:pt x="1" y="0"/>
                  </a:moveTo>
                  <a:lnTo>
                    <a:pt x="1" y="5263"/>
                  </a:lnTo>
                  <a:lnTo>
                    <a:pt x="1549" y="5263"/>
                  </a:lnTo>
                  <a:lnTo>
                    <a:pt x="154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104"/>
            <p:cNvSpPr/>
            <p:nvPr/>
          </p:nvSpPr>
          <p:spPr>
            <a:xfrm>
              <a:off x="5527778" y="2479767"/>
              <a:ext cx="121737" cy="46514"/>
            </a:xfrm>
            <a:custGeom>
              <a:avLst/>
              <a:gdLst/>
              <a:ahLst/>
              <a:cxnLst/>
              <a:rect l="l" t="t" r="r" b="b"/>
              <a:pathLst>
                <a:path w="3740" h="1429" extrusionOk="0">
                  <a:moveTo>
                    <a:pt x="1" y="0"/>
                  </a:moveTo>
                  <a:lnTo>
                    <a:pt x="1" y="1429"/>
                  </a:lnTo>
                  <a:lnTo>
                    <a:pt x="3740" y="1429"/>
                  </a:lnTo>
                  <a:lnTo>
                    <a:pt x="374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104"/>
            <p:cNvSpPr/>
            <p:nvPr/>
          </p:nvSpPr>
          <p:spPr>
            <a:xfrm>
              <a:off x="5565764" y="2792939"/>
              <a:ext cx="45765" cy="35675"/>
            </a:xfrm>
            <a:custGeom>
              <a:avLst/>
              <a:gdLst/>
              <a:ahLst/>
              <a:cxnLst/>
              <a:rect l="l" t="t" r="r" b="b"/>
              <a:pathLst>
                <a:path w="1406" h="1096" extrusionOk="0">
                  <a:moveTo>
                    <a:pt x="1" y="0"/>
                  </a:moveTo>
                  <a:lnTo>
                    <a:pt x="691" y="1096"/>
                  </a:lnTo>
                  <a:lnTo>
                    <a:pt x="14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104"/>
            <p:cNvSpPr/>
            <p:nvPr/>
          </p:nvSpPr>
          <p:spPr>
            <a:xfrm>
              <a:off x="5527778" y="2546431"/>
              <a:ext cx="50420" cy="171343"/>
            </a:xfrm>
            <a:custGeom>
              <a:avLst/>
              <a:gdLst/>
              <a:ahLst/>
              <a:cxnLst/>
              <a:rect l="l" t="t" r="r" b="b"/>
              <a:pathLst>
                <a:path w="1549" h="5264" extrusionOk="0">
                  <a:moveTo>
                    <a:pt x="1" y="0"/>
                  </a:moveTo>
                  <a:lnTo>
                    <a:pt x="1" y="5263"/>
                  </a:lnTo>
                  <a:lnTo>
                    <a:pt x="1549" y="5263"/>
                  </a:lnTo>
                  <a:lnTo>
                    <a:pt x="154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104"/>
            <p:cNvSpPr/>
            <p:nvPr/>
          </p:nvSpPr>
          <p:spPr>
            <a:xfrm>
              <a:off x="5529340" y="2737895"/>
              <a:ext cx="118645" cy="34894"/>
            </a:xfrm>
            <a:custGeom>
              <a:avLst/>
              <a:gdLst/>
              <a:ahLst/>
              <a:cxnLst/>
              <a:rect l="l" t="t" r="r" b="b"/>
              <a:pathLst>
                <a:path w="3645" h="1072" extrusionOk="0">
                  <a:moveTo>
                    <a:pt x="0" y="0"/>
                  </a:moveTo>
                  <a:lnTo>
                    <a:pt x="715" y="1072"/>
                  </a:lnTo>
                  <a:lnTo>
                    <a:pt x="2930" y="1072"/>
                  </a:lnTo>
                  <a:lnTo>
                    <a:pt x="364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104"/>
            <p:cNvSpPr/>
            <p:nvPr/>
          </p:nvSpPr>
          <p:spPr>
            <a:xfrm>
              <a:off x="5688254" y="2515411"/>
              <a:ext cx="188399" cy="178309"/>
            </a:xfrm>
            <a:custGeom>
              <a:avLst/>
              <a:gdLst/>
              <a:ahLst/>
              <a:cxnLst/>
              <a:rect l="l" t="t" r="r" b="b"/>
              <a:pathLst>
                <a:path w="5788" h="5478" extrusionOk="0">
                  <a:moveTo>
                    <a:pt x="1953" y="1739"/>
                  </a:moveTo>
                  <a:lnTo>
                    <a:pt x="1953" y="2382"/>
                  </a:lnTo>
                  <a:lnTo>
                    <a:pt x="1334" y="2382"/>
                  </a:lnTo>
                  <a:lnTo>
                    <a:pt x="1334" y="1739"/>
                  </a:lnTo>
                  <a:close/>
                  <a:moveTo>
                    <a:pt x="3192" y="1739"/>
                  </a:moveTo>
                  <a:lnTo>
                    <a:pt x="3192" y="2382"/>
                  </a:lnTo>
                  <a:lnTo>
                    <a:pt x="2572" y="2382"/>
                  </a:lnTo>
                  <a:lnTo>
                    <a:pt x="2572" y="1739"/>
                  </a:lnTo>
                  <a:close/>
                  <a:moveTo>
                    <a:pt x="4430" y="1739"/>
                  </a:moveTo>
                  <a:lnTo>
                    <a:pt x="4454" y="2382"/>
                  </a:lnTo>
                  <a:lnTo>
                    <a:pt x="3811" y="2382"/>
                  </a:lnTo>
                  <a:lnTo>
                    <a:pt x="3811" y="1739"/>
                  </a:lnTo>
                  <a:close/>
                  <a:moveTo>
                    <a:pt x="4906" y="1"/>
                  </a:moveTo>
                  <a:lnTo>
                    <a:pt x="4906" y="24"/>
                  </a:lnTo>
                  <a:lnTo>
                    <a:pt x="882" y="24"/>
                  </a:lnTo>
                  <a:cubicBezTo>
                    <a:pt x="381" y="24"/>
                    <a:pt x="0" y="405"/>
                    <a:pt x="0" y="906"/>
                  </a:cubicBezTo>
                  <a:lnTo>
                    <a:pt x="0" y="3382"/>
                  </a:lnTo>
                  <a:cubicBezTo>
                    <a:pt x="0" y="3859"/>
                    <a:pt x="381" y="4263"/>
                    <a:pt x="882" y="4263"/>
                  </a:cubicBezTo>
                  <a:lnTo>
                    <a:pt x="977" y="4263"/>
                  </a:lnTo>
                  <a:lnTo>
                    <a:pt x="977" y="5478"/>
                  </a:lnTo>
                  <a:lnTo>
                    <a:pt x="2787" y="4263"/>
                  </a:lnTo>
                  <a:lnTo>
                    <a:pt x="4906" y="4263"/>
                  </a:lnTo>
                  <a:cubicBezTo>
                    <a:pt x="5382" y="4263"/>
                    <a:pt x="5787" y="3859"/>
                    <a:pt x="5787" y="3382"/>
                  </a:cubicBezTo>
                  <a:lnTo>
                    <a:pt x="5787" y="906"/>
                  </a:lnTo>
                  <a:cubicBezTo>
                    <a:pt x="5787" y="405"/>
                    <a:pt x="5382" y="1"/>
                    <a:pt x="49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3" name="Google Shape;9663;p104"/>
          <p:cNvGrpSpPr/>
          <p:nvPr/>
        </p:nvGrpSpPr>
        <p:grpSpPr>
          <a:xfrm>
            <a:off x="4774827" y="2327460"/>
            <a:ext cx="349716" cy="349752"/>
            <a:chOff x="4774321" y="2479767"/>
            <a:chExt cx="348844" cy="348845"/>
          </a:xfrm>
        </p:grpSpPr>
        <p:sp>
          <p:nvSpPr>
            <p:cNvPr id="9664" name="Google Shape;9664;p104"/>
            <p:cNvSpPr/>
            <p:nvPr/>
          </p:nvSpPr>
          <p:spPr>
            <a:xfrm>
              <a:off x="4958787" y="2479767"/>
              <a:ext cx="164378" cy="227915"/>
            </a:xfrm>
            <a:custGeom>
              <a:avLst/>
              <a:gdLst/>
              <a:ahLst/>
              <a:cxnLst/>
              <a:rect l="l" t="t" r="r" b="b"/>
              <a:pathLst>
                <a:path w="5050" h="7002" extrusionOk="0">
                  <a:moveTo>
                    <a:pt x="3883" y="1405"/>
                  </a:moveTo>
                  <a:lnTo>
                    <a:pt x="3883" y="2024"/>
                  </a:lnTo>
                  <a:lnTo>
                    <a:pt x="1192" y="2024"/>
                  </a:lnTo>
                  <a:lnTo>
                    <a:pt x="1192" y="1405"/>
                  </a:lnTo>
                  <a:close/>
                  <a:moveTo>
                    <a:pt x="3883" y="2834"/>
                  </a:moveTo>
                  <a:lnTo>
                    <a:pt x="3883" y="3429"/>
                  </a:lnTo>
                  <a:lnTo>
                    <a:pt x="1192" y="3429"/>
                  </a:lnTo>
                  <a:lnTo>
                    <a:pt x="1192" y="2834"/>
                  </a:lnTo>
                  <a:close/>
                  <a:moveTo>
                    <a:pt x="3883" y="4239"/>
                  </a:moveTo>
                  <a:lnTo>
                    <a:pt x="3883" y="4858"/>
                  </a:lnTo>
                  <a:lnTo>
                    <a:pt x="1192" y="4858"/>
                  </a:lnTo>
                  <a:lnTo>
                    <a:pt x="1192" y="4239"/>
                  </a:lnTo>
                  <a:close/>
                  <a:moveTo>
                    <a:pt x="1597" y="0"/>
                  </a:moveTo>
                  <a:cubicBezTo>
                    <a:pt x="715" y="0"/>
                    <a:pt x="1" y="715"/>
                    <a:pt x="1" y="1596"/>
                  </a:cubicBezTo>
                  <a:lnTo>
                    <a:pt x="1" y="7002"/>
                  </a:lnTo>
                  <a:cubicBezTo>
                    <a:pt x="430" y="6549"/>
                    <a:pt x="1001" y="6311"/>
                    <a:pt x="1597" y="6311"/>
                  </a:cubicBezTo>
                  <a:lnTo>
                    <a:pt x="5050" y="6311"/>
                  </a:lnTo>
                  <a:lnTo>
                    <a:pt x="505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104"/>
            <p:cNvSpPr/>
            <p:nvPr/>
          </p:nvSpPr>
          <p:spPr>
            <a:xfrm>
              <a:off x="4774321" y="2479767"/>
              <a:ext cx="164345" cy="227134"/>
            </a:xfrm>
            <a:custGeom>
              <a:avLst/>
              <a:gdLst/>
              <a:ahLst/>
              <a:cxnLst/>
              <a:rect l="l" t="t" r="r" b="b"/>
              <a:pathLst>
                <a:path w="5049" h="6978" extrusionOk="0">
                  <a:moveTo>
                    <a:pt x="3882" y="1405"/>
                  </a:moveTo>
                  <a:lnTo>
                    <a:pt x="3882" y="2024"/>
                  </a:lnTo>
                  <a:lnTo>
                    <a:pt x="1191" y="2024"/>
                  </a:lnTo>
                  <a:lnTo>
                    <a:pt x="1191" y="1405"/>
                  </a:lnTo>
                  <a:close/>
                  <a:moveTo>
                    <a:pt x="3882" y="2834"/>
                  </a:moveTo>
                  <a:lnTo>
                    <a:pt x="3882" y="3429"/>
                  </a:lnTo>
                  <a:lnTo>
                    <a:pt x="1191" y="3429"/>
                  </a:lnTo>
                  <a:lnTo>
                    <a:pt x="1191" y="2834"/>
                  </a:lnTo>
                  <a:close/>
                  <a:moveTo>
                    <a:pt x="3882" y="4239"/>
                  </a:moveTo>
                  <a:lnTo>
                    <a:pt x="3882" y="4858"/>
                  </a:lnTo>
                  <a:lnTo>
                    <a:pt x="1191" y="4858"/>
                  </a:lnTo>
                  <a:lnTo>
                    <a:pt x="1191" y="4239"/>
                  </a:lnTo>
                  <a:close/>
                  <a:moveTo>
                    <a:pt x="0" y="0"/>
                  </a:moveTo>
                  <a:lnTo>
                    <a:pt x="0" y="6287"/>
                  </a:lnTo>
                  <a:lnTo>
                    <a:pt x="3453" y="6287"/>
                  </a:lnTo>
                  <a:cubicBezTo>
                    <a:pt x="4049" y="6311"/>
                    <a:pt x="4620" y="6549"/>
                    <a:pt x="5049" y="6978"/>
                  </a:cubicBezTo>
                  <a:lnTo>
                    <a:pt x="5049" y="1596"/>
                  </a:lnTo>
                  <a:cubicBezTo>
                    <a:pt x="5049" y="715"/>
                    <a:pt x="4334" y="0"/>
                    <a:pt x="3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104"/>
            <p:cNvSpPr/>
            <p:nvPr/>
          </p:nvSpPr>
          <p:spPr>
            <a:xfrm>
              <a:off x="4961131" y="2705345"/>
              <a:ext cx="162034" cy="41892"/>
            </a:xfrm>
            <a:custGeom>
              <a:avLst/>
              <a:gdLst/>
              <a:ahLst/>
              <a:cxnLst/>
              <a:rect l="l" t="t" r="r" b="b"/>
              <a:pathLst>
                <a:path w="4978" h="1287" extrusionOk="0">
                  <a:moveTo>
                    <a:pt x="1548" y="0"/>
                  </a:moveTo>
                  <a:cubicBezTo>
                    <a:pt x="786" y="0"/>
                    <a:pt x="143" y="524"/>
                    <a:pt x="0" y="1286"/>
                  </a:cubicBezTo>
                  <a:lnTo>
                    <a:pt x="4978" y="1286"/>
                  </a:lnTo>
                  <a:lnTo>
                    <a:pt x="497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104"/>
            <p:cNvSpPr/>
            <p:nvPr/>
          </p:nvSpPr>
          <p:spPr>
            <a:xfrm>
              <a:off x="4774321" y="2705345"/>
              <a:ext cx="162034" cy="41892"/>
            </a:xfrm>
            <a:custGeom>
              <a:avLst/>
              <a:gdLst/>
              <a:ahLst/>
              <a:cxnLst/>
              <a:rect l="l" t="t" r="r" b="b"/>
              <a:pathLst>
                <a:path w="4978" h="1287" extrusionOk="0">
                  <a:moveTo>
                    <a:pt x="0" y="0"/>
                  </a:moveTo>
                  <a:lnTo>
                    <a:pt x="0" y="1286"/>
                  </a:lnTo>
                  <a:lnTo>
                    <a:pt x="4977" y="1286"/>
                  </a:lnTo>
                  <a:cubicBezTo>
                    <a:pt x="4834" y="524"/>
                    <a:pt x="4191" y="0"/>
                    <a:pt x="34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104"/>
            <p:cNvSpPr/>
            <p:nvPr/>
          </p:nvSpPr>
          <p:spPr>
            <a:xfrm>
              <a:off x="4847951" y="2767354"/>
              <a:ext cx="201582" cy="61259"/>
            </a:xfrm>
            <a:custGeom>
              <a:avLst/>
              <a:gdLst/>
              <a:ahLst/>
              <a:cxnLst/>
              <a:rect l="l" t="t" r="r" b="b"/>
              <a:pathLst>
                <a:path w="6193" h="1882" extrusionOk="0">
                  <a:moveTo>
                    <a:pt x="1739" y="0"/>
                  </a:moveTo>
                  <a:lnTo>
                    <a:pt x="1739" y="619"/>
                  </a:lnTo>
                  <a:cubicBezTo>
                    <a:pt x="1739" y="977"/>
                    <a:pt x="1453" y="1262"/>
                    <a:pt x="1120" y="1262"/>
                  </a:cubicBezTo>
                  <a:lnTo>
                    <a:pt x="1" y="1262"/>
                  </a:lnTo>
                  <a:lnTo>
                    <a:pt x="1" y="1882"/>
                  </a:lnTo>
                  <a:lnTo>
                    <a:pt x="6192" y="1882"/>
                  </a:lnTo>
                  <a:lnTo>
                    <a:pt x="6192" y="1239"/>
                  </a:lnTo>
                  <a:lnTo>
                    <a:pt x="5073" y="1239"/>
                  </a:lnTo>
                  <a:cubicBezTo>
                    <a:pt x="5059" y="1240"/>
                    <a:pt x="5045" y="1240"/>
                    <a:pt x="5031" y="1240"/>
                  </a:cubicBezTo>
                  <a:cubicBezTo>
                    <a:pt x="4694" y="1240"/>
                    <a:pt x="4430" y="963"/>
                    <a:pt x="4430" y="619"/>
                  </a:cubicBezTo>
                  <a:lnTo>
                    <a:pt x="4430" y="477"/>
                  </a:lnTo>
                  <a:lnTo>
                    <a:pt x="443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9" name="Google Shape;9669;p104"/>
          <p:cNvGrpSpPr/>
          <p:nvPr/>
        </p:nvGrpSpPr>
        <p:grpSpPr>
          <a:xfrm>
            <a:off x="4019454" y="2376413"/>
            <a:ext cx="349719" cy="251846"/>
            <a:chOff x="4020831" y="2528594"/>
            <a:chExt cx="348847" cy="251193"/>
          </a:xfrm>
        </p:grpSpPr>
        <p:sp>
          <p:nvSpPr>
            <p:cNvPr id="9670" name="Google Shape;9670;p104"/>
            <p:cNvSpPr/>
            <p:nvPr/>
          </p:nvSpPr>
          <p:spPr>
            <a:xfrm>
              <a:off x="4169654" y="2596820"/>
              <a:ext cx="40362" cy="46514"/>
            </a:xfrm>
            <a:custGeom>
              <a:avLst/>
              <a:gdLst/>
              <a:ahLst/>
              <a:cxnLst/>
              <a:rect l="l" t="t" r="r" b="b"/>
              <a:pathLst>
                <a:path w="1240" h="1429" extrusionOk="0">
                  <a:moveTo>
                    <a:pt x="1" y="0"/>
                  </a:moveTo>
                  <a:lnTo>
                    <a:pt x="1" y="1429"/>
                  </a:lnTo>
                  <a:lnTo>
                    <a:pt x="1239" y="715"/>
                  </a:ln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104"/>
            <p:cNvSpPr/>
            <p:nvPr/>
          </p:nvSpPr>
          <p:spPr>
            <a:xfrm>
              <a:off x="4266558" y="2726828"/>
              <a:ext cx="41111" cy="52178"/>
            </a:xfrm>
            <a:custGeom>
              <a:avLst/>
              <a:gdLst/>
              <a:ahLst/>
              <a:cxnLst/>
              <a:rect l="l" t="t" r="r" b="b"/>
              <a:pathLst>
                <a:path w="1263" h="1603" extrusionOk="0">
                  <a:moveTo>
                    <a:pt x="632" y="1"/>
                  </a:moveTo>
                  <a:cubicBezTo>
                    <a:pt x="316" y="1"/>
                    <a:pt x="1" y="209"/>
                    <a:pt x="1" y="626"/>
                  </a:cubicBezTo>
                  <a:lnTo>
                    <a:pt x="1" y="1602"/>
                  </a:lnTo>
                  <a:lnTo>
                    <a:pt x="1263" y="1602"/>
                  </a:lnTo>
                  <a:lnTo>
                    <a:pt x="1263" y="626"/>
                  </a:lnTo>
                  <a:cubicBezTo>
                    <a:pt x="1263" y="209"/>
                    <a:pt x="947" y="1"/>
                    <a:pt x="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104"/>
            <p:cNvSpPr/>
            <p:nvPr/>
          </p:nvSpPr>
          <p:spPr>
            <a:xfrm>
              <a:off x="4204549" y="2725103"/>
              <a:ext cx="42673" cy="53903"/>
            </a:xfrm>
            <a:custGeom>
              <a:avLst/>
              <a:gdLst/>
              <a:ahLst/>
              <a:cxnLst/>
              <a:rect l="l" t="t" r="r" b="b"/>
              <a:pathLst>
                <a:path w="1311" h="1656" extrusionOk="0">
                  <a:moveTo>
                    <a:pt x="655" y="0"/>
                  </a:moveTo>
                  <a:cubicBezTo>
                    <a:pt x="328" y="0"/>
                    <a:pt x="0" y="227"/>
                    <a:pt x="24" y="679"/>
                  </a:cubicBezTo>
                  <a:lnTo>
                    <a:pt x="24" y="1655"/>
                  </a:lnTo>
                  <a:lnTo>
                    <a:pt x="1286" y="1655"/>
                  </a:lnTo>
                  <a:lnTo>
                    <a:pt x="1286" y="679"/>
                  </a:lnTo>
                  <a:cubicBezTo>
                    <a:pt x="1310" y="227"/>
                    <a:pt x="983" y="0"/>
                    <a:pt x="6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104"/>
            <p:cNvSpPr/>
            <p:nvPr/>
          </p:nvSpPr>
          <p:spPr>
            <a:xfrm>
              <a:off x="4020831" y="2528594"/>
              <a:ext cx="348838" cy="191492"/>
            </a:xfrm>
            <a:custGeom>
              <a:avLst/>
              <a:gdLst/>
              <a:ahLst/>
              <a:cxnLst/>
              <a:rect l="l" t="t" r="r" b="b"/>
              <a:pathLst>
                <a:path w="10717" h="5883" extrusionOk="0">
                  <a:moveTo>
                    <a:pt x="3954" y="1024"/>
                  </a:moveTo>
                  <a:lnTo>
                    <a:pt x="7050" y="2811"/>
                  </a:lnTo>
                  <a:lnTo>
                    <a:pt x="3954" y="4597"/>
                  </a:lnTo>
                  <a:lnTo>
                    <a:pt x="3954" y="1024"/>
                  </a:lnTo>
                  <a:close/>
                  <a:moveTo>
                    <a:pt x="0" y="0"/>
                  </a:moveTo>
                  <a:lnTo>
                    <a:pt x="0" y="5621"/>
                  </a:lnTo>
                  <a:cubicBezTo>
                    <a:pt x="191" y="5525"/>
                    <a:pt x="405" y="5454"/>
                    <a:pt x="643" y="5454"/>
                  </a:cubicBezTo>
                  <a:cubicBezTo>
                    <a:pt x="1001" y="5454"/>
                    <a:pt x="1334" y="5621"/>
                    <a:pt x="1572" y="5883"/>
                  </a:cubicBezTo>
                  <a:cubicBezTo>
                    <a:pt x="1822" y="5597"/>
                    <a:pt x="2168" y="5454"/>
                    <a:pt x="2516" y="5454"/>
                  </a:cubicBezTo>
                  <a:cubicBezTo>
                    <a:pt x="2864" y="5454"/>
                    <a:pt x="3215" y="5597"/>
                    <a:pt x="3477" y="5883"/>
                  </a:cubicBezTo>
                  <a:cubicBezTo>
                    <a:pt x="3727" y="5597"/>
                    <a:pt x="4073" y="5454"/>
                    <a:pt x="4418" y="5454"/>
                  </a:cubicBezTo>
                  <a:cubicBezTo>
                    <a:pt x="4763" y="5454"/>
                    <a:pt x="5109" y="5597"/>
                    <a:pt x="5359" y="5883"/>
                  </a:cubicBezTo>
                  <a:cubicBezTo>
                    <a:pt x="5609" y="5597"/>
                    <a:pt x="5954" y="5454"/>
                    <a:pt x="6299" y="5454"/>
                  </a:cubicBezTo>
                  <a:cubicBezTo>
                    <a:pt x="6645" y="5454"/>
                    <a:pt x="6990" y="5597"/>
                    <a:pt x="7240" y="5883"/>
                  </a:cubicBezTo>
                  <a:cubicBezTo>
                    <a:pt x="7490" y="5597"/>
                    <a:pt x="7841" y="5454"/>
                    <a:pt x="8193" y="5454"/>
                  </a:cubicBezTo>
                  <a:cubicBezTo>
                    <a:pt x="8544" y="5454"/>
                    <a:pt x="8895" y="5597"/>
                    <a:pt x="9145" y="5883"/>
                  </a:cubicBezTo>
                  <a:cubicBezTo>
                    <a:pt x="9383" y="5621"/>
                    <a:pt x="9717" y="5454"/>
                    <a:pt x="10098" y="5454"/>
                  </a:cubicBezTo>
                  <a:cubicBezTo>
                    <a:pt x="10312" y="5454"/>
                    <a:pt x="10526" y="5525"/>
                    <a:pt x="10717" y="5644"/>
                  </a:cubicBez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104"/>
            <p:cNvSpPr/>
            <p:nvPr/>
          </p:nvSpPr>
          <p:spPr>
            <a:xfrm>
              <a:off x="4328568" y="2726828"/>
              <a:ext cx="41111" cy="52959"/>
            </a:xfrm>
            <a:custGeom>
              <a:avLst/>
              <a:gdLst/>
              <a:ahLst/>
              <a:cxnLst/>
              <a:rect l="l" t="t" r="r" b="b"/>
              <a:pathLst>
                <a:path w="1263" h="1627" extrusionOk="0">
                  <a:moveTo>
                    <a:pt x="632" y="1"/>
                  </a:moveTo>
                  <a:cubicBezTo>
                    <a:pt x="316" y="1"/>
                    <a:pt x="1" y="209"/>
                    <a:pt x="1" y="626"/>
                  </a:cubicBezTo>
                  <a:lnTo>
                    <a:pt x="1" y="1626"/>
                  </a:lnTo>
                  <a:lnTo>
                    <a:pt x="1263" y="1626"/>
                  </a:lnTo>
                  <a:lnTo>
                    <a:pt x="1263" y="1079"/>
                  </a:lnTo>
                  <a:lnTo>
                    <a:pt x="1263" y="626"/>
                  </a:lnTo>
                  <a:cubicBezTo>
                    <a:pt x="1263" y="209"/>
                    <a:pt x="947" y="1"/>
                    <a:pt x="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104"/>
            <p:cNvSpPr/>
            <p:nvPr/>
          </p:nvSpPr>
          <p:spPr>
            <a:xfrm>
              <a:off x="4144069" y="2726828"/>
              <a:ext cx="41143" cy="52178"/>
            </a:xfrm>
            <a:custGeom>
              <a:avLst/>
              <a:gdLst/>
              <a:ahLst/>
              <a:cxnLst/>
              <a:rect l="l" t="t" r="r" b="b"/>
              <a:pathLst>
                <a:path w="1264" h="1603" extrusionOk="0">
                  <a:moveTo>
                    <a:pt x="632" y="1"/>
                  </a:moveTo>
                  <a:cubicBezTo>
                    <a:pt x="316" y="1"/>
                    <a:pt x="1" y="209"/>
                    <a:pt x="1" y="626"/>
                  </a:cubicBezTo>
                  <a:lnTo>
                    <a:pt x="1" y="1602"/>
                  </a:lnTo>
                  <a:lnTo>
                    <a:pt x="1263" y="1602"/>
                  </a:lnTo>
                  <a:lnTo>
                    <a:pt x="1263" y="626"/>
                  </a:lnTo>
                  <a:cubicBezTo>
                    <a:pt x="1263" y="209"/>
                    <a:pt x="948" y="1"/>
                    <a:pt x="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104"/>
            <p:cNvSpPr/>
            <p:nvPr/>
          </p:nvSpPr>
          <p:spPr>
            <a:xfrm>
              <a:off x="4020831" y="2726828"/>
              <a:ext cx="41111" cy="52178"/>
            </a:xfrm>
            <a:custGeom>
              <a:avLst/>
              <a:gdLst/>
              <a:ahLst/>
              <a:cxnLst/>
              <a:rect l="l" t="t" r="r" b="b"/>
              <a:pathLst>
                <a:path w="1263" h="1603" extrusionOk="0">
                  <a:moveTo>
                    <a:pt x="632" y="1"/>
                  </a:moveTo>
                  <a:cubicBezTo>
                    <a:pt x="316" y="1"/>
                    <a:pt x="0" y="209"/>
                    <a:pt x="0" y="626"/>
                  </a:cubicBezTo>
                  <a:lnTo>
                    <a:pt x="0" y="1602"/>
                  </a:lnTo>
                  <a:lnTo>
                    <a:pt x="1263" y="1602"/>
                  </a:lnTo>
                  <a:lnTo>
                    <a:pt x="1263" y="626"/>
                  </a:lnTo>
                  <a:cubicBezTo>
                    <a:pt x="1263" y="209"/>
                    <a:pt x="947" y="1"/>
                    <a:pt x="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104"/>
            <p:cNvSpPr/>
            <p:nvPr/>
          </p:nvSpPr>
          <p:spPr>
            <a:xfrm>
              <a:off x="4081669" y="2725103"/>
              <a:ext cx="43064" cy="53903"/>
            </a:xfrm>
            <a:custGeom>
              <a:avLst/>
              <a:gdLst/>
              <a:ahLst/>
              <a:cxnLst/>
              <a:rect l="l" t="t" r="r" b="b"/>
              <a:pathLst>
                <a:path w="1323" h="1656" extrusionOk="0">
                  <a:moveTo>
                    <a:pt x="659" y="0"/>
                  </a:moveTo>
                  <a:cubicBezTo>
                    <a:pt x="328" y="0"/>
                    <a:pt x="1" y="227"/>
                    <a:pt x="37" y="679"/>
                  </a:cubicBezTo>
                  <a:lnTo>
                    <a:pt x="37" y="1655"/>
                  </a:lnTo>
                  <a:lnTo>
                    <a:pt x="1299" y="1655"/>
                  </a:lnTo>
                  <a:lnTo>
                    <a:pt x="1299" y="679"/>
                  </a:lnTo>
                  <a:cubicBezTo>
                    <a:pt x="1323" y="227"/>
                    <a:pt x="989" y="0"/>
                    <a:pt x="65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8" name="Google Shape;9678;p104"/>
          <p:cNvGrpSpPr/>
          <p:nvPr/>
        </p:nvGrpSpPr>
        <p:grpSpPr>
          <a:xfrm>
            <a:off x="3274980" y="2348445"/>
            <a:ext cx="349710" cy="307784"/>
            <a:chOff x="3278214" y="2500698"/>
            <a:chExt cx="348838" cy="306985"/>
          </a:xfrm>
        </p:grpSpPr>
        <p:sp>
          <p:nvSpPr>
            <p:cNvPr id="9679" name="Google Shape;9679;p104"/>
            <p:cNvSpPr/>
            <p:nvPr/>
          </p:nvSpPr>
          <p:spPr>
            <a:xfrm>
              <a:off x="3340223" y="2561926"/>
              <a:ext cx="225604" cy="120956"/>
            </a:xfrm>
            <a:custGeom>
              <a:avLst/>
              <a:gdLst/>
              <a:ahLst/>
              <a:cxnLst/>
              <a:rect l="l" t="t" r="r" b="b"/>
              <a:pathLst>
                <a:path w="6931" h="3716" extrusionOk="0">
                  <a:moveTo>
                    <a:pt x="5501" y="763"/>
                  </a:moveTo>
                  <a:lnTo>
                    <a:pt x="5501" y="1382"/>
                  </a:lnTo>
                  <a:lnTo>
                    <a:pt x="1405" y="1382"/>
                  </a:lnTo>
                  <a:lnTo>
                    <a:pt x="1405" y="763"/>
                  </a:lnTo>
                  <a:close/>
                  <a:moveTo>
                    <a:pt x="3501" y="2049"/>
                  </a:moveTo>
                  <a:lnTo>
                    <a:pt x="3501" y="2691"/>
                  </a:lnTo>
                  <a:lnTo>
                    <a:pt x="810" y="2691"/>
                  </a:lnTo>
                  <a:lnTo>
                    <a:pt x="810" y="2049"/>
                  </a:lnTo>
                  <a:close/>
                  <a:moveTo>
                    <a:pt x="834" y="0"/>
                  </a:moveTo>
                  <a:cubicBezTo>
                    <a:pt x="762" y="215"/>
                    <a:pt x="667" y="381"/>
                    <a:pt x="524" y="524"/>
                  </a:cubicBezTo>
                  <a:cubicBezTo>
                    <a:pt x="358" y="667"/>
                    <a:pt x="191" y="786"/>
                    <a:pt x="0" y="858"/>
                  </a:cubicBezTo>
                  <a:lnTo>
                    <a:pt x="0" y="2858"/>
                  </a:lnTo>
                  <a:cubicBezTo>
                    <a:pt x="381" y="2977"/>
                    <a:pt x="715" y="3311"/>
                    <a:pt x="834" y="3716"/>
                  </a:cubicBezTo>
                  <a:lnTo>
                    <a:pt x="3811" y="3716"/>
                  </a:lnTo>
                  <a:cubicBezTo>
                    <a:pt x="4000" y="2743"/>
                    <a:pt x="4852" y="2054"/>
                    <a:pt x="5823" y="2049"/>
                  </a:cubicBezTo>
                  <a:lnTo>
                    <a:pt x="5823" y="2049"/>
                  </a:lnTo>
                  <a:cubicBezTo>
                    <a:pt x="6223" y="2051"/>
                    <a:pt x="6600" y="2170"/>
                    <a:pt x="6930" y="2382"/>
                  </a:cubicBezTo>
                  <a:lnTo>
                    <a:pt x="6930" y="858"/>
                  </a:lnTo>
                  <a:cubicBezTo>
                    <a:pt x="6740" y="786"/>
                    <a:pt x="6549" y="667"/>
                    <a:pt x="6406" y="524"/>
                  </a:cubicBezTo>
                  <a:cubicBezTo>
                    <a:pt x="6264" y="381"/>
                    <a:pt x="6144" y="215"/>
                    <a:pt x="60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104"/>
            <p:cNvSpPr/>
            <p:nvPr/>
          </p:nvSpPr>
          <p:spPr>
            <a:xfrm>
              <a:off x="3278214" y="2500698"/>
              <a:ext cx="348838" cy="243409"/>
            </a:xfrm>
            <a:custGeom>
              <a:avLst/>
              <a:gdLst/>
              <a:ahLst/>
              <a:cxnLst/>
              <a:rect l="l" t="t" r="r" b="b"/>
              <a:pathLst>
                <a:path w="10717" h="7478" extrusionOk="0">
                  <a:moveTo>
                    <a:pt x="0" y="0"/>
                  </a:moveTo>
                  <a:lnTo>
                    <a:pt x="0" y="7478"/>
                  </a:lnTo>
                  <a:lnTo>
                    <a:pt x="6311" y="7478"/>
                  </a:lnTo>
                  <a:cubicBezTo>
                    <a:pt x="5954" y="7144"/>
                    <a:pt x="5739" y="6692"/>
                    <a:pt x="5692" y="6216"/>
                  </a:cubicBezTo>
                  <a:lnTo>
                    <a:pt x="2191" y="6216"/>
                  </a:lnTo>
                  <a:lnTo>
                    <a:pt x="2167" y="5906"/>
                  </a:lnTo>
                  <a:cubicBezTo>
                    <a:pt x="2143" y="5597"/>
                    <a:pt x="1882" y="5335"/>
                    <a:pt x="1548" y="5311"/>
                  </a:cubicBezTo>
                  <a:lnTo>
                    <a:pt x="1262" y="5287"/>
                  </a:lnTo>
                  <a:lnTo>
                    <a:pt x="1262" y="2191"/>
                  </a:lnTo>
                  <a:lnTo>
                    <a:pt x="1548" y="2167"/>
                  </a:lnTo>
                  <a:cubicBezTo>
                    <a:pt x="1882" y="2120"/>
                    <a:pt x="2143" y="1881"/>
                    <a:pt x="2167" y="1548"/>
                  </a:cubicBezTo>
                  <a:lnTo>
                    <a:pt x="2191" y="1238"/>
                  </a:lnTo>
                  <a:lnTo>
                    <a:pt x="8526" y="1238"/>
                  </a:lnTo>
                  <a:lnTo>
                    <a:pt x="8550" y="1548"/>
                  </a:lnTo>
                  <a:cubicBezTo>
                    <a:pt x="8573" y="1881"/>
                    <a:pt x="8835" y="2120"/>
                    <a:pt x="9169" y="2167"/>
                  </a:cubicBezTo>
                  <a:lnTo>
                    <a:pt x="9478" y="2191"/>
                  </a:lnTo>
                  <a:lnTo>
                    <a:pt x="9478" y="4906"/>
                  </a:lnTo>
                  <a:cubicBezTo>
                    <a:pt x="9978" y="5716"/>
                    <a:pt x="9859" y="6811"/>
                    <a:pt x="9145" y="7478"/>
                  </a:cubicBezTo>
                  <a:lnTo>
                    <a:pt x="10717" y="7478"/>
                  </a:ln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104"/>
            <p:cNvSpPr/>
            <p:nvPr/>
          </p:nvSpPr>
          <p:spPr>
            <a:xfrm>
              <a:off x="3483643" y="2648901"/>
              <a:ext cx="107773" cy="92898"/>
            </a:xfrm>
            <a:custGeom>
              <a:avLst/>
              <a:gdLst/>
              <a:ahLst/>
              <a:cxnLst/>
              <a:rect l="l" t="t" r="r" b="b"/>
              <a:pathLst>
                <a:path w="3311" h="2854" extrusionOk="0">
                  <a:moveTo>
                    <a:pt x="1428" y="1"/>
                  </a:moveTo>
                  <a:cubicBezTo>
                    <a:pt x="697" y="1"/>
                    <a:pt x="0" y="571"/>
                    <a:pt x="0" y="1425"/>
                  </a:cubicBezTo>
                  <a:cubicBezTo>
                    <a:pt x="0" y="2210"/>
                    <a:pt x="619" y="2853"/>
                    <a:pt x="1405" y="2853"/>
                  </a:cubicBezTo>
                  <a:cubicBezTo>
                    <a:pt x="2691" y="2853"/>
                    <a:pt x="3310" y="1329"/>
                    <a:pt x="2429" y="424"/>
                  </a:cubicBezTo>
                  <a:cubicBezTo>
                    <a:pt x="2136" y="131"/>
                    <a:pt x="1778" y="1"/>
                    <a:pt x="142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104"/>
            <p:cNvSpPr/>
            <p:nvPr/>
          </p:nvSpPr>
          <p:spPr>
            <a:xfrm>
              <a:off x="3499137" y="2754952"/>
              <a:ext cx="61259" cy="52731"/>
            </a:xfrm>
            <a:custGeom>
              <a:avLst/>
              <a:gdLst/>
              <a:ahLst/>
              <a:cxnLst/>
              <a:rect l="l" t="t" r="r" b="b"/>
              <a:pathLst>
                <a:path w="1882" h="1620" extrusionOk="0">
                  <a:moveTo>
                    <a:pt x="0" y="0"/>
                  </a:moveTo>
                  <a:lnTo>
                    <a:pt x="0" y="1620"/>
                  </a:lnTo>
                  <a:lnTo>
                    <a:pt x="953" y="1191"/>
                  </a:lnTo>
                  <a:lnTo>
                    <a:pt x="1882" y="1620"/>
                  </a:lnTo>
                  <a:lnTo>
                    <a:pt x="1882" y="0"/>
                  </a:lnTo>
                  <a:cubicBezTo>
                    <a:pt x="1596" y="143"/>
                    <a:pt x="1262" y="215"/>
                    <a:pt x="953" y="215"/>
                  </a:cubicBezTo>
                  <a:cubicBezTo>
                    <a:pt x="619" y="215"/>
                    <a:pt x="286" y="143"/>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3" name="Google Shape;9683;p104"/>
          <p:cNvGrpSpPr/>
          <p:nvPr/>
        </p:nvGrpSpPr>
        <p:grpSpPr>
          <a:xfrm>
            <a:off x="2508740" y="2327460"/>
            <a:ext cx="355943" cy="350530"/>
            <a:chOff x="2513885" y="2479767"/>
            <a:chExt cx="355055" cy="349621"/>
          </a:xfrm>
        </p:grpSpPr>
        <p:sp>
          <p:nvSpPr>
            <p:cNvPr id="9684" name="Google Shape;9684;p104"/>
            <p:cNvSpPr/>
            <p:nvPr/>
          </p:nvSpPr>
          <p:spPr>
            <a:xfrm>
              <a:off x="2606134" y="2572765"/>
              <a:ext cx="52731" cy="66695"/>
            </a:xfrm>
            <a:custGeom>
              <a:avLst/>
              <a:gdLst/>
              <a:ahLst/>
              <a:cxnLst/>
              <a:rect l="l" t="t" r="r" b="b"/>
              <a:pathLst>
                <a:path w="1620" h="2049" extrusionOk="0">
                  <a:moveTo>
                    <a:pt x="0" y="1"/>
                  </a:moveTo>
                  <a:cubicBezTo>
                    <a:pt x="119" y="930"/>
                    <a:pt x="738" y="1716"/>
                    <a:pt x="1619" y="2049"/>
                  </a:cubicBezTo>
                  <a:cubicBezTo>
                    <a:pt x="1572" y="1977"/>
                    <a:pt x="1548" y="1882"/>
                    <a:pt x="1524" y="1787"/>
                  </a:cubicBezTo>
                  <a:cubicBezTo>
                    <a:pt x="1334" y="1215"/>
                    <a:pt x="1215" y="596"/>
                    <a:pt x="1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104"/>
            <p:cNvSpPr/>
            <p:nvPr/>
          </p:nvSpPr>
          <p:spPr>
            <a:xfrm>
              <a:off x="2606134" y="2485171"/>
              <a:ext cx="52731" cy="67476"/>
            </a:xfrm>
            <a:custGeom>
              <a:avLst/>
              <a:gdLst/>
              <a:ahLst/>
              <a:cxnLst/>
              <a:rect l="l" t="t" r="r" b="b"/>
              <a:pathLst>
                <a:path w="1620" h="2073" extrusionOk="0">
                  <a:moveTo>
                    <a:pt x="1619" y="1"/>
                  </a:moveTo>
                  <a:lnTo>
                    <a:pt x="1619" y="1"/>
                  </a:lnTo>
                  <a:cubicBezTo>
                    <a:pt x="738" y="334"/>
                    <a:pt x="119" y="1120"/>
                    <a:pt x="0" y="2073"/>
                  </a:cubicBezTo>
                  <a:lnTo>
                    <a:pt x="1215" y="2073"/>
                  </a:lnTo>
                  <a:cubicBezTo>
                    <a:pt x="1215" y="1454"/>
                    <a:pt x="1334" y="834"/>
                    <a:pt x="1500" y="263"/>
                  </a:cubicBezTo>
                  <a:cubicBezTo>
                    <a:pt x="1548" y="168"/>
                    <a:pt x="1572" y="72"/>
                    <a:pt x="16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104"/>
            <p:cNvSpPr/>
            <p:nvPr/>
          </p:nvSpPr>
          <p:spPr>
            <a:xfrm>
              <a:off x="2716970" y="2572765"/>
              <a:ext cx="52731" cy="66695"/>
            </a:xfrm>
            <a:custGeom>
              <a:avLst/>
              <a:gdLst/>
              <a:ahLst/>
              <a:cxnLst/>
              <a:rect l="l" t="t" r="r" b="b"/>
              <a:pathLst>
                <a:path w="1620" h="2049" extrusionOk="0">
                  <a:moveTo>
                    <a:pt x="405" y="1"/>
                  </a:moveTo>
                  <a:cubicBezTo>
                    <a:pt x="382" y="596"/>
                    <a:pt x="286" y="1215"/>
                    <a:pt x="96" y="1787"/>
                  </a:cubicBezTo>
                  <a:cubicBezTo>
                    <a:pt x="72" y="1882"/>
                    <a:pt x="24" y="1977"/>
                    <a:pt x="0" y="2049"/>
                  </a:cubicBezTo>
                  <a:cubicBezTo>
                    <a:pt x="882" y="1716"/>
                    <a:pt x="1501" y="930"/>
                    <a:pt x="1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104"/>
            <p:cNvSpPr/>
            <p:nvPr/>
          </p:nvSpPr>
          <p:spPr>
            <a:xfrm>
              <a:off x="2665800" y="2479767"/>
              <a:ext cx="43454" cy="72098"/>
            </a:xfrm>
            <a:custGeom>
              <a:avLst/>
              <a:gdLst/>
              <a:ahLst/>
              <a:cxnLst/>
              <a:rect l="l" t="t" r="r" b="b"/>
              <a:pathLst>
                <a:path w="1335" h="2215" extrusionOk="0">
                  <a:moveTo>
                    <a:pt x="668" y="0"/>
                  </a:moveTo>
                  <a:cubicBezTo>
                    <a:pt x="620" y="0"/>
                    <a:pt x="429" y="143"/>
                    <a:pt x="263" y="619"/>
                  </a:cubicBezTo>
                  <a:cubicBezTo>
                    <a:pt x="120" y="1143"/>
                    <a:pt x="25" y="1691"/>
                    <a:pt x="1" y="2215"/>
                  </a:cubicBezTo>
                  <a:lnTo>
                    <a:pt x="1334" y="2215"/>
                  </a:lnTo>
                  <a:cubicBezTo>
                    <a:pt x="1334" y="1691"/>
                    <a:pt x="1239" y="1143"/>
                    <a:pt x="1072" y="619"/>
                  </a:cubicBezTo>
                  <a:cubicBezTo>
                    <a:pt x="906" y="167"/>
                    <a:pt x="739" y="0"/>
                    <a:pt x="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104"/>
            <p:cNvSpPr/>
            <p:nvPr/>
          </p:nvSpPr>
          <p:spPr>
            <a:xfrm>
              <a:off x="2716970" y="2485171"/>
              <a:ext cx="52731" cy="66695"/>
            </a:xfrm>
            <a:custGeom>
              <a:avLst/>
              <a:gdLst/>
              <a:ahLst/>
              <a:cxnLst/>
              <a:rect l="l" t="t" r="r" b="b"/>
              <a:pathLst>
                <a:path w="1620" h="2049" extrusionOk="0">
                  <a:moveTo>
                    <a:pt x="0" y="1"/>
                  </a:moveTo>
                  <a:cubicBezTo>
                    <a:pt x="24" y="72"/>
                    <a:pt x="72" y="168"/>
                    <a:pt x="96" y="263"/>
                  </a:cubicBezTo>
                  <a:cubicBezTo>
                    <a:pt x="286" y="834"/>
                    <a:pt x="382" y="1454"/>
                    <a:pt x="405" y="2049"/>
                  </a:cubicBezTo>
                  <a:lnTo>
                    <a:pt x="1620" y="2049"/>
                  </a:lnTo>
                  <a:cubicBezTo>
                    <a:pt x="1501" y="1120"/>
                    <a:pt x="882" y="334"/>
                    <a:pt x="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104"/>
            <p:cNvSpPr/>
            <p:nvPr/>
          </p:nvSpPr>
          <p:spPr>
            <a:xfrm>
              <a:off x="2665800" y="2572765"/>
              <a:ext cx="43454" cy="72131"/>
            </a:xfrm>
            <a:custGeom>
              <a:avLst/>
              <a:gdLst/>
              <a:ahLst/>
              <a:cxnLst/>
              <a:rect l="l" t="t" r="r" b="b"/>
              <a:pathLst>
                <a:path w="1335" h="2216" extrusionOk="0">
                  <a:moveTo>
                    <a:pt x="1" y="1"/>
                  </a:moveTo>
                  <a:cubicBezTo>
                    <a:pt x="25" y="525"/>
                    <a:pt x="120" y="1073"/>
                    <a:pt x="263" y="1596"/>
                  </a:cubicBezTo>
                  <a:cubicBezTo>
                    <a:pt x="429" y="2049"/>
                    <a:pt x="620" y="2216"/>
                    <a:pt x="668" y="2216"/>
                  </a:cubicBezTo>
                  <a:cubicBezTo>
                    <a:pt x="739" y="2216"/>
                    <a:pt x="906" y="2049"/>
                    <a:pt x="1072" y="1596"/>
                  </a:cubicBezTo>
                  <a:cubicBezTo>
                    <a:pt x="1239" y="1073"/>
                    <a:pt x="1334" y="525"/>
                    <a:pt x="1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104"/>
            <p:cNvSpPr/>
            <p:nvPr/>
          </p:nvSpPr>
          <p:spPr>
            <a:xfrm>
              <a:off x="2513885" y="2549524"/>
              <a:ext cx="355055" cy="279865"/>
            </a:xfrm>
            <a:custGeom>
              <a:avLst/>
              <a:gdLst/>
              <a:ahLst/>
              <a:cxnLst/>
              <a:rect l="l" t="t" r="r" b="b"/>
              <a:pathLst>
                <a:path w="10908" h="8598" extrusionOk="0">
                  <a:moveTo>
                    <a:pt x="2215" y="4835"/>
                  </a:moveTo>
                  <a:lnTo>
                    <a:pt x="2215" y="5454"/>
                  </a:lnTo>
                  <a:lnTo>
                    <a:pt x="1572" y="5454"/>
                  </a:lnTo>
                  <a:lnTo>
                    <a:pt x="1572" y="4835"/>
                  </a:lnTo>
                  <a:close/>
                  <a:moveTo>
                    <a:pt x="3358" y="4835"/>
                  </a:moveTo>
                  <a:lnTo>
                    <a:pt x="3358" y="5454"/>
                  </a:lnTo>
                  <a:lnTo>
                    <a:pt x="2739" y="5454"/>
                  </a:lnTo>
                  <a:lnTo>
                    <a:pt x="2739" y="4835"/>
                  </a:lnTo>
                  <a:close/>
                  <a:moveTo>
                    <a:pt x="4501" y="4835"/>
                  </a:moveTo>
                  <a:lnTo>
                    <a:pt x="4501" y="5454"/>
                  </a:lnTo>
                  <a:lnTo>
                    <a:pt x="3882" y="5454"/>
                  </a:lnTo>
                  <a:lnTo>
                    <a:pt x="3882" y="4835"/>
                  </a:lnTo>
                  <a:close/>
                  <a:moveTo>
                    <a:pt x="5668" y="4835"/>
                  </a:moveTo>
                  <a:lnTo>
                    <a:pt x="5668" y="5454"/>
                  </a:lnTo>
                  <a:lnTo>
                    <a:pt x="5025" y="5454"/>
                  </a:lnTo>
                  <a:lnTo>
                    <a:pt x="5025" y="4835"/>
                  </a:lnTo>
                  <a:close/>
                  <a:moveTo>
                    <a:pt x="6811" y="4835"/>
                  </a:moveTo>
                  <a:lnTo>
                    <a:pt x="6811" y="5454"/>
                  </a:lnTo>
                  <a:lnTo>
                    <a:pt x="6192" y="5454"/>
                  </a:lnTo>
                  <a:lnTo>
                    <a:pt x="6192" y="4835"/>
                  </a:lnTo>
                  <a:close/>
                  <a:moveTo>
                    <a:pt x="7954" y="4835"/>
                  </a:moveTo>
                  <a:lnTo>
                    <a:pt x="7954" y="5454"/>
                  </a:lnTo>
                  <a:lnTo>
                    <a:pt x="7335" y="5454"/>
                  </a:lnTo>
                  <a:lnTo>
                    <a:pt x="7335" y="4835"/>
                  </a:lnTo>
                  <a:close/>
                  <a:moveTo>
                    <a:pt x="9097" y="4835"/>
                  </a:moveTo>
                  <a:lnTo>
                    <a:pt x="9097" y="5454"/>
                  </a:lnTo>
                  <a:lnTo>
                    <a:pt x="8478" y="5454"/>
                  </a:lnTo>
                  <a:lnTo>
                    <a:pt x="8478" y="4835"/>
                  </a:lnTo>
                  <a:close/>
                  <a:moveTo>
                    <a:pt x="2215" y="5835"/>
                  </a:moveTo>
                  <a:lnTo>
                    <a:pt x="2215" y="6454"/>
                  </a:lnTo>
                  <a:lnTo>
                    <a:pt x="1572" y="6454"/>
                  </a:lnTo>
                  <a:lnTo>
                    <a:pt x="1572" y="5835"/>
                  </a:lnTo>
                  <a:close/>
                  <a:moveTo>
                    <a:pt x="3358" y="5835"/>
                  </a:moveTo>
                  <a:lnTo>
                    <a:pt x="3358" y="6454"/>
                  </a:lnTo>
                  <a:lnTo>
                    <a:pt x="2739" y="6454"/>
                  </a:lnTo>
                  <a:lnTo>
                    <a:pt x="2739" y="5835"/>
                  </a:lnTo>
                  <a:close/>
                  <a:moveTo>
                    <a:pt x="4501" y="5835"/>
                  </a:moveTo>
                  <a:lnTo>
                    <a:pt x="4501" y="6454"/>
                  </a:lnTo>
                  <a:lnTo>
                    <a:pt x="3882" y="6454"/>
                  </a:lnTo>
                  <a:lnTo>
                    <a:pt x="3882" y="5835"/>
                  </a:lnTo>
                  <a:close/>
                  <a:moveTo>
                    <a:pt x="5668" y="5835"/>
                  </a:moveTo>
                  <a:lnTo>
                    <a:pt x="5668" y="6454"/>
                  </a:lnTo>
                  <a:lnTo>
                    <a:pt x="5025" y="6454"/>
                  </a:lnTo>
                  <a:lnTo>
                    <a:pt x="5025" y="5835"/>
                  </a:lnTo>
                  <a:close/>
                  <a:moveTo>
                    <a:pt x="6811" y="5835"/>
                  </a:moveTo>
                  <a:lnTo>
                    <a:pt x="6811" y="6454"/>
                  </a:lnTo>
                  <a:lnTo>
                    <a:pt x="6192" y="6454"/>
                  </a:lnTo>
                  <a:lnTo>
                    <a:pt x="6192" y="5835"/>
                  </a:lnTo>
                  <a:close/>
                  <a:moveTo>
                    <a:pt x="7954" y="5835"/>
                  </a:moveTo>
                  <a:lnTo>
                    <a:pt x="7954" y="6454"/>
                  </a:lnTo>
                  <a:lnTo>
                    <a:pt x="7335" y="6454"/>
                  </a:lnTo>
                  <a:lnTo>
                    <a:pt x="7335" y="5835"/>
                  </a:lnTo>
                  <a:close/>
                  <a:moveTo>
                    <a:pt x="9097" y="5835"/>
                  </a:moveTo>
                  <a:lnTo>
                    <a:pt x="9097" y="6454"/>
                  </a:lnTo>
                  <a:lnTo>
                    <a:pt x="8478" y="6454"/>
                  </a:lnTo>
                  <a:lnTo>
                    <a:pt x="8478" y="5835"/>
                  </a:lnTo>
                  <a:close/>
                  <a:moveTo>
                    <a:pt x="3358" y="6930"/>
                  </a:moveTo>
                  <a:lnTo>
                    <a:pt x="3358" y="7573"/>
                  </a:lnTo>
                  <a:lnTo>
                    <a:pt x="2739" y="7573"/>
                  </a:lnTo>
                  <a:lnTo>
                    <a:pt x="2739" y="6930"/>
                  </a:lnTo>
                  <a:close/>
                  <a:moveTo>
                    <a:pt x="6835" y="6930"/>
                  </a:moveTo>
                  <a:lnTo>
                    <a:pt x="6835" y="7573"/>
                  </a:lnTo>
                  <a:lnTo>
                    <a:pt x="3882" y="7573"/>
                  </a:lnTo>
                  <a:lnTo>
                    <a:pt x="3882" y="6930"/>
                  </a:lnTo>
                  <a:close/>
                  <a:moveTo>
                    <a:pt x="7954" y="6930"/>
                  </a:moveTo>
                  <a:lnTo>
                    <a:pt x="7954" y="7573"/>
                  </a:lnTo>
                  <a:lnTo>
                    <a:pt x="7335" y="7573"/>
                  </a:lnTo>
                  <a:lnTo>
                    <a:pt x="7335" y="6930"/>
                  </a:lnTo>
                  <a:close/>
                  <a:moveTo>
                    <a:pt x="8478" y="0"/>
                  </a:moveTo>
                  <a:cubicBezTo>
                    <a:pt x="8502" y="143"/>
                    <a:pt x="8502" y="262"/>
                    <a:pt x="8502" y="405"/>
                  </a:cubicBezTo>
                  <a:lnTo>
                    <a:pt x="8502" y="620"/>
                  </a:lnTo>
                  <a:lnTo>
                    <a:pt x="9312" y="620"/>
                  </a:lnTo>
                  <a:cubicBezTo>
                    <a:pt x="9621" y="620"/>
                    <a:pt x="9859" y="858"/>
                    <a:pt x="9883" y="1144"/>
                  </a:cubicBezTo>
                  <a:cubicBezTo>
                    <a:pt x="9907" y="1477"/>
                    <a:pt x="9645" y="1763"/>
                    <a:pt x="9335" y="1763"/>
                  </a:cubicBezTo>
                  <a:lnTo>
                    <a:pt x="9264" y="1763"/>
                  </a:lnTo>
                  <a:cubicBezTo>
                    <a:pt x="8597" y="1763"/>
                    <a:pt x="8073" y="2287"/>
                    <a:pt x="8073" y="2953"/>
                  </a:cubicBezTo>
                  <a:lnTo>
                    <a:pt x="8073" y="3739"/>
                  </a:lnTo>
                  <a:lnTo>
                    <a:pt x="0" y="3739"/>
                  </a:lnTo>
                  <a:lnTo>
                    <a:pt x="0" y="8597"/>
                  </a:lnTo>
                  <a:lnTo>
                    <a:pt x="10717" y="8597"/>
                  </a:lnTo>
                  <a:lnTo>
                    <a:pt x="10717" y="3739"/>
                  </a:lnTo>
                  <a:lnTo>
                    <a:pt x="8692" y="3715"/>
                  </a:lnTo>
                  <a:lnTo>
                    <a:pt x="8692" y="2930"/>
                  </a:lnTo>
                  <a:cubicBezTo>
                    <a:pt x="8692" y="2620"/>
                    <a:pt x="8931" y="2382"/>
                    <a:pt x="9240" y="2382"/>
                  </a:cubicBezTo>
                  <a:lnTo>
                    <a:pt x="9312" y="2382"/>
                  </a:lnTo>
                  <a:cubicBezTo>
                    <a:pt x="10883" y="2382"/>
                    <a:pt x="10907" y="0"/>
                    <a:pt x="93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1" name="Google Shape;9691;p104"/>
          <p:cNvGrpSpPr/>
          <p:nvPr/>
        </p:nvGrpSpPr>
        <p:grpSpPr>
          <a:xfrm>
            <a:off x="5530950" y="3445126"/>
            <a:ext cx="331868" cy="348902"/>
            <a:chOff x="5528559" y="3594535"/>
            <a:chExt cx="331041" cy="347997"/>
          </a:xfrm>
        </p:grpSpPr>
        <p:sp>
          <p:nvSpPr>
            <p:cNvPr id="9692" name="Google Shape;9692;p104"/>
            <p:cNvSpPr/>
            <p:nvPr/>
          </p:nvSpPr>
          <p:spPr>
            <a:xfrm>
              <a:off x="5771975" y="3792899"/>
              <a:ext cx="87625" cy="149632"/>
            </a:xfrm>
            <a:custGeom>
              <a:avLst/>
              <a:gdLst/>
              <a:ahLst/>
              <a:cxnLst/>
              <a:rect l="l" t="t" r="r" b="b"/>
              <a:pathLst>
                <a:path w="2692" h="4597" extrusionOk="0">
                  <a:moveTo>
                    <a:pt x="0" y="1"/>
                  </a:moveTo>
                  <a:lnTo>
                    <a:pt x="48" y="3478"/>
                  </a:lnTo>
                  <a:lnTo>
                    <a:pt x="1001" y="3025"/>
                  </a:lnTo>
                  <a:lnTo>
                    <a:pt x="1739" y="4597"/>
                  </a:lnTo>
                  <a:lnTo>
                    <a:pt x="2477" y="4263"/>
                  </a:lnTo>
                  <a:lnTo>
                    <a:pt x="1739" y="2692"/>
                  </a:lnTo>
                  <a:lnTo>
                    <a:pt x="2691" y="2239"/>
                  </a:ln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104"/>
            <p:cNvSpPr/>
            <p:nvPr/>
          </p:nvSpPr>
          <p:spPr>
            <a:xfrm>
              <a:off x="5528559" y="3594535"/>
              <a:ext cx="323905" cy="304766"/>
            </a:xfrm>
            <a:custGeom>
              <a:avLst/>
              <a:gdLst/>
              <a:ahLst/>
              <a:cxnLst/>
              <a:rect l="l" t="t" r="r" b="b"/>
              <a:pathLst>
                <a:path w="9951" h="9363" extrusionOk="0">
                  <a:moveTo>
                    <a:pt x="5215" y="0"/>
                  </a:moveTo>
                  <a:cubicBezTo>
                    <a:pt x="4949" y="0"/>
                    <a:pt x="4679" y="23"/>
                    <a:pt x="4406" y="70"/>
                  </a:cubicBezTo>
                  <a:cubicBezTo>
                    <a:pt x="3740" y="189"/>
                    <a:pt x="3073" y="451"/>
                    <a:pt x="2525" y="856"/>
                  </a:cubicBezTo>
                  <a:cubicBezTo>
                    <a:pt x="596" y="2237"/>
                    <a:pt x="1" y="4809"/>
                    <a:pt x="1120" y="6881"/>
                  </a:cubicBezTo>
                  <a:cubicBezTo>
                    <a:pt x="1949" y="8449"/>
                    <a:pt x="3570" y="9362"/>
                    <a:pt x="5259" y="9362"/>
                  </a:cubicBezTo>
                  <a:cubicBezTo>
                    <a:pt x="5801" y="9362"/>
                    <a:pt x="6351" y="9268"/>
                    <a:pt x="6883" y="9071"/>
                  </a:cubicBezTo>
                  <a:lnTo>
                    <a:pt x="6859" y="7714"/>
                  </a:lnTo>
                  <a:cubicBezTo>
                    <a:pt x="6335" y="8000"/>
                    <a:pt x="5764" y="8143"/>
                    <a:pt x="5168" y="8143"/>
                  </a:cubicBezTo>
                  <a:cubicBezTo>
                    <a:pt x="1739" y="8071"/>
                    <a:pt x="453" y="3618"/>
                    <a:pt x="3335" y="1760"/>
                  </a:cubicBezTo>
                  <a:cubicBezTo>
                    <a:pt x="3949" y="1364"/>
                    <a:pt x="4594" y="1189"/>
                    <a:pt x="5215" y="1189"/>
                  </a:cubicBezTo>
                  <a:cubicBezTo>
                    <a:pt x="7505" y="1189"/>
                    <a:pt x="9470" y="3574"/>
                    <a:pt x="8383" y="6047"/>
                  </a:cubicBezTo>
                  <a:lnTo>
                    <a:pt x="9360" y="6857"/>
                  </a:lnTo>
                  <a:cubicBezTo>
                    <a:pt x="9693" y="6214"/>
                    <a:pt x="9884" y="5499"/>
                    <a:pt x="9907" y="4785"/>
                  </a:cubicBezTo>
                  <a:cubicBezTo>
                    <a:pt x="9951" y="2109"/>
                    <a:pt x="7784" y="0"/>
                    <a:pt x="5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4" name="Google Shape;9694;p104"/>
            <p:cNvSpPr/>
            <p:nvPr/>
          </p:nvSpPr>
          <p:spPr>
            <a:xfrm>
              <a:off x="5591350" y="3654917"/>
              <a:ext cx="214635" cy="183940"/>
            </a:xfrm>
            <a:custGeom>
              <a:avLst/>
              <a:gdLst/>
              <a:ahLst/>
              <a:cxnLst/>
              <a:rect l="l" t="t" r="r" b="b"/>
              <a:pathLst>
                <a:path w="6594" h="5651" extrusionOk="0">
                  <a:moveTo>
                    <a:pt x="3204" y="760"/>
                  </a:moveTo>
                  <a:cubicBezTo>
                    <a:pt x="3231" y="760"/>
                    <a:pt x="3259" y="761"/>
                    <a:pt x="3287" y="763"/>
                  </a:cubicBezTo>
                  <a:cubicBezTo>
                    <a:pt x="4502" y="810"/>
                    <a:pt x="4930" y="2382"/>
                    <a:pt x="3906" y="3049"/>
                  </a:cubicBezTo>
                  <a:cubicBezTo>
                    <a:pt x="3692" y="3192"/>
                    <a:pt x="3549" y="3454"/>
                    <a:pt x="3549" y="3716"/>
                  </a:cubicBezTo>
                  <a:lnTo>
                    <a:pt x="3549" y="3906"/>
                  </a:lnTo>
                  <a:lnTo>
                    <a:pt x="2930" y="3906"/>
                  </a:lnTo>
                  <a:lnTo>
                    <a:pt x="2930" y="3716"/>
                  </a:lnTo>
                  <a:cubicBezTo>
                    <a:pt x="2906" y="3239"/>
                    <a:pt x="3168" y="2787"/>
                    <a:pt x="3573" y="2525"/>
                  </a:cubicBezTo>
                  <a:cubicBezTo>
                    <a:pt x="4158" y="2129"/>
                    <a:pt x="3741" y="1373"/>
                    <a:pt x="3222" y="1373"/>
                  </a:cubicBezTo>
                  <a:cubicBezTo>
                    <a:pt x="3087" y="1373"/>
                    <a:pt x="2944" y="1425"/>
                    <a:pt x="2811" y="1549"/>
                  </a:cubicBezTo>
                  <a:cubicBezTo>
                    <a:pt x="2692" y="1668"/>
                    <a:pt x="2620" y="1834"/>
                    <a:pt x="2620" y="2001"/>
                  </a:cubicBezTo>
                  <a:lnTo>
                    <a:pt x="2001" y="2001"/>
                  </a:lnTo>
                  <a:cubicBezTo>
                    <a:pt x="1978" y="1315"/>
                    <a:pt x="2527" y="760"/>
                    <a:pt x="3204" y="760"/>
                  </a:cubicBezTo>
                  <a:close/>
                  <a:moveTo>
                    <a:pt x="3549" y="4263"/>
                  </a:moveTo>
                  <a:lnTo>
                    <a:pt x="3549" y="4835"/>
                  </a:lnTo>
                  <a:lnTo>
                    <a:pt x="2930" y="4835"/>
                  </a:lnTo>
                  <a:lnTo>
                    <a:pt x="2930" y="4263"/>
                  </a:lnTo>
                  <a:close/>
                  <a:moveTo>
                    <a:pt x="3322" y="1"/>
                  </a:moveTo>
                  <a:cubicBezTo>
                    <a:pt x="3311" y="1"/>
                    <a:pt x="3299" y="1"/>
                    <a:pt x="3287" y="1"/>
                  </a:cubicBezTo>
                  <a:cubicBezTo>
                    <a:pt x="1358" y="1"/>
                    <a:pt x="1" y="1858"/>
                    <a:pt x="596" y="3692"/>
                  </a:cubicBezTo>
                  <a:cubicBezTo>
                    <a:pt x="983" y="4917"/>
                    <a:pt x="2122" y="5650"/>
                    <a:pt x="3297" y="5650"/>
                  </a:cubicBezTo>
                  <a:cubicBezTo>
                    <a:pt x="3859" y="5650"/>
                    <a:pt x="4430" y="5483"/>
                    <a:pt x="4930" y="5121"/>
                  </a:cubicBezTo>
                  <a:lnTo>
                    <a:pt x="4906" y="2906"/>
                  </a:lnTo>
                  <a:lnTo>
                    <a:pt x="4906" y="2906"/>
                  </a:lnTo>
                  <a:lnTo>
                    <a:pt x="5954" y="3763"/>
                  </a:lnTo>
                  <a:cubicBezTo>
                    <a:pt x="6593" y="1941"/>
                    <a:pt x="5256" y="1"/>
                    <a:pt x="33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5" name="Google Shape;9695;p104"/>
          <p:cNvGrpSpPr/>
          <p:nvPr/>
        </p:nvGrpSpPr>
        <p:grpSpPr>
          <a:xfrm>
            <a:off x="3216698" y="3443886"/>
            <a:ext cx="404531" cy="350142"/>
            <a:chOff x="3220078" y="3593298"/>
            <a:chExt cx="403522" cy="349234"/>
          </a:xfrm>
        </p:grpSpPr>
        <p:sp>
          <p:nvSpPr>
            <p:cNvPr id="9696" name="Google Shape;9696;p104"/>
            <p:cNvSpPr/>
            <p:nvPr/>
          </p:nvSpPr>
          <p:spPr>
            <a:xfrm>
              <a:off x="3504573" y="3792899"/>
              <a:ext cx="87625" cy="149632"/>
            </a:xfrm>
            <a:custGeom>
              <a:avLst/>
              <a:gdLst/>
              <a:ahLst/>
              <a:cxnLst/>
              <a:rect l="l" t="t" r="r" b="b"/>
              <a:pathLst>
                <a:path w="2692" h="4597" extrusionOk="0">
                  <a:moveTo>
                    <a:pt x="0" y="1"/>
                  </a:moveTo>
                  <a:lnTo>
                    <a:pt x="48" y="3478"/>
                  </a:lnTo>
                  <a:lnTo>
                    <a:pt x="1000" y="3025"/>
                  </a:lnTo>
                  <a:lnTo>
                    <a:pt x="1738" y="4597"/>
                  </a:lnTo>
                  <a:lnTo>
                    <a:pt x="2477" y="4263"/>
                  </a:lnTo>
                  <a:lnTo>
                    <a:pt x="1738" y="2692"/>
                  </a:lnTo>
                  <a:lnTo>
                    <a:pt x="2691" y="2239"/>
                  </a:ln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104"/>
            <p:cNvSpPr/>
            <p:nvPr/>
          </p:nvSpPr>
          <p:spPr>
            <a:xfrm>
              <a:off x="3324046" y="3654917"/>
              <a:ext cx="214504" cy="183940"/>
            </a:xfrm>
            <a:custGeom>
              <a:avLst/>
              <a:gdLst/>
              <a:ahLst/>
              <a:cxnLst/>
              <a:rect l="l" t="t" r="r" b="b"/>
              <a:pathLst>
                <a:path w="6590" h="5651" extrusionOk="0">
                  <a:moveTo>
                    <a:pt x="3546" y="906"/>
                  </a:moveTo>
                  <a:lnTo>
                    <a:pt x="3546" y="3740"/>
                  </a:lnTo>
                  <a:lnTo>
                    <a:pt x="2926" y="3740"/>
                  </a:lnTo>
                  <a:lnTo>
                    <a:pt x="2926" y="906"/>
                  </a:lnTo>
                  <a:close/>
                  <a:moveTo>
                    <a:pt x="3546" y="4263"/>
                  </a:moveTo>
                  <a:lnTo>
                    <a:pt x="3546" y="4835"/>
                  </a:lnTo>
                  <a:lnTo>
                    <a:pt x="2926" y="4835"/>
                  </a:lnTo>
                  <a:lnTo>
                    <a:pt x="2926" y="4263"/>
                  </a:lnTo>
                  <a:close/>
                  <a:moveTo>
                    <a:pt x="3248" y="0"/>
                  </a:moveTo>
                  <a:cubicBezTo>
                    <a:pt x="1361" y="0"/>
                    <a:pt x="1" y="1870"/>
                    <a:pt x="593" y="3692"/>
                  </a:cubicBezTo>
                  <a:cubicBezTo>
                    <a:pt x="995" y="4917"/>
                    <a:pt x="2129" y="5650"/>
                    <a:pt x="3299" y="5650"/>
                  </a:cubicBezTo>
                  <a:cubicBezTo>
                    <a:pt x="3858" y="5650"/>
                    <a:pt x="4426" y="5483"/>
                    <a:pt x="4927" y="5121"/>
                  </a:cubicBezTo>
                  <a:lnTo>
                    <a:pt x="4903" y="2906"/>
                  </a:lnTo>
                  <a:lnTo>
                    <a:pt x="5951" y="3763"/>
                  </a:lnTo>
                  <a:cubicBezTo>
                    <a:pt x="6590" y="1941"/>
                    <a:pt x="5253" y="1"/>
                    <a:pt x="3319" y="1"/>
                  </a:cubicBezTo>
                  <a:cubicBezTo>
                    <a:pt x="3307" y="1"/>
                    <a:pt x="3295" y="1"/>
                    <a:pt x="3284" y="1"/>
                  </a:cubicBezTo>
                  <a:cubicBezTo>
                    <a:pt x="3272" y="1"/>
                    <a:pt x="3260" y="0"/>
                    <a:pt x="32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104"/>
            <p:cNvSpPr/>
            <p:nvPr/>
          </p:nvSpPr>
          <p:spPr>
            <a:xfrm>
              <a:off x="3220078" y="3593298"/>
              <a:ext cx="403522" cy="305840"/>
            </a:xfrm>
            <a:custGeom>
              <a:avLst/>
              <a:gdLst/>
              <a:ahLst/>
              <a:cxnLst/>
              <a:rect l="l" t="t" r="r" b="b"/>
              <a:pathLst>
                <a:path w="12397" h="9396" extrusionOk="0">
                  <a:moveTo>
                    <a:pt x="6491" y="0"/>
                  </a:moveTo>
                  <a:cubicBezTo>
                    <a:pt x="5691" y="0"/>
                    <a:pt x="4857" y="216"/>
                    <a:pt x="4049" y="703"/>
                  </a:cubicBezTo>
                  <a:cubicBezTo>
                    <a:pt x="0" y="3156"/>
                    <a:pt x="1739" y="9395"/>
                    <a:pt x="6478" y="9395"/>
                  </a:cubicBezTo>
                  <a:cubicBezTo>
                    <a:pt x="7049" y="9395"/>
                    <a:pt x="7621" y="9300"/>
                    <a:pt x="8145" y="9109"/>
                  </a:cubicBezTo>
                  <a:lnTo>
                    <a:pt x="8145" y="7752"/>
                  </a:lnTo>
                  <a:cubicBezTo>
                    <a:pt x="7564" y="8068"/>
                    <a:pt x="6984" y="8208"/>
                    <a:pt x="6433" y="8208"/>
                  </a:cubicBezTo>
                  <a:cubicBezTo>
                    <a:pt x="3710" y="8208"/>
                    <a:pt x="1707" y="4787"/>
                    <a:pt x="3906" y="2370"/>
                  </a:cubicBezTo>
                  <a:cubicBezTo>
                    <a:pt x="4582" y="1623"/>
                    <a:pt x="5517" y="1235"/>
                    <a:pt x="6459" y="1235"/>
                  </a:cubicBezTo>
                  <a:cubicBezTo>
                    <a:pt x="7109" y="1235"/>
                    <a:pt x="7762" y="1419"/>
                    <a:pt x="8335" y="1798"/>
                  </a:cubicBezTo>
                  <a:cubicBezTo>
                    <a:pt x="9764" y="2703"/>
                    <a:pt x="10336" y="4513"/>
                    <a:pt x="9645" y="6085"/>
                  </a:cubicBezTo>
                  <a:lnTo>
                    <a:pt x="10621" y="6895"/>
                  </a:lnTo>
                  <a:cubicBezTo>
                    <a:pt x="12396" y="3516"/>
                    <a:pt x="9720" y="0"/>
                    <a:pt x="64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9" name="Google Shape;9699;p104"/>
          <p:cNvGrpSpPr/>
          <p:nvPr/>
        </p:nvGrpSpPr>
        <p:grpSpPr>
          <a:xfrm>
            <a:off x="2507957" y="3445061"/>
            <a:ext cx="349710" cy="349752"/>
            <a:chOff x="2513104" y="3594470"/>
            <a:chExt cx="348838" cy="348845"/>
          </a:xfrm>
        </p:grpSpPr>
        <p:sp>
          <p:nvSpPr>
            <p:cNvPr id="9700" name="Google Shape;9700;p104"/>
            <p:cNvSpPr/>
            <p:nvPr/>
          </p:nvSpPr>
          <p:spPr>
            <a:xfrm>
              <a:off x="2661146" y="3856471"/>
              <a:ext cx="53545" cy="86843"/>
            </a:xfrm>
            <a:custGeom>
              <a:avLst/>
              <a:gdLst/>
              <a:ahLst/>
              <a:cxnLst/>
              <a:rect l="l" t="t" r="r" b="b"/>
              <a:pathLst>
                <a:path w="1645" h="2668" extrusionOk="0">
                  <a:moveTo>
                    <a:pt x="1" y="0"/>
                  </a:moveTo>
                  <a:cubicBezTo>
                    <a:pt x="25" y="643"/>
                    <a:pt x="120" y="1286"/>
                    <a:pt x="310" y="1906"/>
                  </a:cubicBezTo>
                  <a:cubicBezTo>
                    <a:pt x="501" y="2453"/>
                    <a:pt x="715" y="2668"/>
                    <a:pt x="811" y="2668"/>
                  </a:cubicBezTo>
                  <a:cubicBezTo>
                    <a:pt x="930" y="2668"/>
                    <a:pt x="1144" y="2453"/>
                    <a:pt x="1334" y="1906"/>
                  </a:cubicBezTo>
                  <a:cubicBezTo>
                    <a:pt x="1525" y="1286"/>
                    <a:pt x="1620" y="643"/>
                    <a:pt x="1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104"/>
            <p:cNvSpPr/>
            <p:nvPr/>
          </p:nvSpPr>
          <p:spPr>
            <a:xfrm>
              <a:off x="2718533" y="3856471"/>
              <a:ext cx="65133" cy="81408"/>
            </a:xfrm>
            <a:custGeom>
              <a:avLst/>
              <a:gdLst/>
              <a:ahLst/>
              <a:cxnLst/>
              <a:rect l="l" t="t" r="r" b="b"/>
              <a:pathLst>
                <a:path w="2001" h="2501" extrusionOk="0">
                  <a:moveTo>
                    <a:pt x="500" y="0"/>
                  </a:moveTo>
                  <a:cubicBezTo>
                    <a:pt x="500" y="715"/>
                    <a:pt x="381" y="1429"/>
                    <a:pt x="143" y="2120"/>
                  </a:cubicBezTo>
                  <a:cubicBezTo>
                    <a:pt x="119" y="2239"/>
                    <a:pt x="48" y="2382"/>
                    <a:pt x="0" y="2501"/>
                  </a:cubicBezTo>
                  <a:cubicBezTo>
                    <a:pt x="1096" y="2120"/>
                    <a:pt x="1881" y="1144"/>
                    <a:pt x="20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104"/>
            <p:cNvSpPr/>
            <p:nvPr/>
          </p:nvSpPr>
          <p:spPr>
            <a:xfrm>
              <a:off x="2592170" y="3856471"/>
              <a:ext cx="65133" cy="81408"/>
            </a:xfrm>
            <a:custGeom>
              <a:avLst/>
              <a:gdLst/>
              <a:ahLst/>
              <a:cxnLst/>
              <a:rect l="l" t="t" r="r" b="b"/>
              <a:pathLst>
                <a:path w="2001" h="2501" extrusionOk="0">
                  <a:moveTo>
                    <a:pt x="0" y="0"/>
                  </a:moveTo>
                  <a:cubicBezTo>
                    <a:pt x="119" y="1144"/>
                    <a:pt x="905" y="2120"/>
                    <a:pt x="2001" y="2501"/>
                  </a:cubicBezTo>
                  <a:cubicBezTo>
                    <a:pt x="1953" y="2382"/>
                    <a:pt x="1882" y="2263"/>
                    <a:pt x="1834" y="2120"/>
                  </a:cubicBezTo>
                  <a:cubicBezTo>
                    <a:pt x="1620" y="1429"/>
                    <a:pt x="1501" y="715"/>
                    <a:pt x="1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104"/>
            <p:cNvSpPr/>
            <p:nvPr/>
          </p:nvSpPr>
          <p:spPr>
            <a:xfrm>
              <a:off x="2596044" y="3729328"/>
              <a:ext cx="180653" cy="44235"/>
            </a:xfrm>
            <a:custGeom>
              <a:avLst/>
              <a:gdLst/>
              <a:ahLst/>
              <a:cxnLst/>
              <a:rect l="l" t="t" r="r" b="b"/>
              <a:pathLst>
                <a:path w="5550" h="1359" extrusionOk="0">
                  <a:moveTo>
                    <a:pt x="0" y="1"/>
                  </a:moveTo>
                  <a:lnTo>
                    <a:pt x="0" y="1358"/>
                  </a:lnTo>
                  <a:lnTo>
                    <a:pt x="5549" y="1358"/>
                  </a:lnTo>
                  <a:lnTo>
                    <a:pt x="554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104"/>
            <p:cNvSpPr/>
            <p:nvPr/>
          </p:nvSpPr>
          <p:spPr>
            <a:xfrm>
              <a:off x="2730154" y="3792899"/>
              <a:ext cx="53512" cy="43454"/>
            </a:xfrm>
            <a:custGeom>
              <a:avLst/>
              <a:gdLst/>
              <a:ahLst/>
              <a:cxnLst/>
              <a:rect l="l" t="t" r="r" b="b"/>
              <a:pathLst>
                <a:path w="1644" h="1335" extrusionOk="0">
                  <a:moveTo>
                    <a:pt x="0" y="1"/>
                  </a:moveTo>
                  <a:cubicBezTo>
                    <a:pt x="72" y="429"/>
                    <a:pt x="119" y="882"/>
                    <a:pt x="143" y="1334"/>
                  </a:cubicBezTo>
                  <a:lnTo>
                    <a:pt x="1644" y="1334"/>
                  </a:lnTo>
                  <a:cubicBezTo>
                    <a:pt x="1596" y="858"/>
                    <a:pt x="1429" y="382"/>
                    <a:pt x="1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104"/>
            <p:cNvSpPr/>
            <p:nvPr/>
          </p:nvSpPr>
          <p:spPr>
            <a:xfrm>
              <a:off x="2513104" y="3594470"/>
              <a:ext cx="348838" cy="177528"/>
            </a:xfrm>
            <a:custGeom>
              <a:avLst/>
              <a:gdLst/>
              <a:ahLst/>
              <a:cxnLst/>
              <a:rect l="l" t="t" r="r" b="b"/>
              <a:pathLst>
                <a:path w="10717" h="5454" extrusionOk="0">
                  <a:moveTo>
                    <a:pt x="5359" y="0"/>
                  </a:moveTo>
                  <a:lnTo>
                    <a:pt x="0" y="2286"/>
                  </a:lnTo>
                  <a:lnTo>
                    <a:pt x="0" y="2763"/>
                  </a:lnTo>
                  <a:lnTo>
                    <a:pt x="1715" y="3501"/>
                  </a:lnTo>
                  <a:lnTo>
                    <a:pt x="9002" y="3501"/>
                  </a:lnTo>
                  <a:lnTo>
                    <a:pt x="9312" y="3382"/>
                  </a:lnTo>
                  <a:lnTo>
                    <a:pt x="9312" y="5454"/>
                  </a:lnTo>
                  <a:lnTo>
                    <a:pt x="9931" y="5454"/>
                  </a:lnTo>
                  <a:lnTo>
                    <a:pt x="9931" y="3120"/>
                  </a:lnTo>
                  <a:lnTo>
                    <a:pt x="10717" y="2786"/>
                  </a:lnTo>
                  <a:lnTo>
                    <a:pt x="10717" y="2286"/>
                  </a:lnTo>
                  <a:lnTo>
                    <a:pt x="535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104"/>
            <p:cNvSpPr/>
            <p:nvPr/>
          </p:nvSpPr>
          <p:spPr>
            <a:xfrm>
              <a:off x="2591389" y="3792899"/>
              <a:ext cx="54293" cy="43454"/>
            </a:xfrm>
            <a:custGeom>
              <a:avLst/>
              <a:gdLst/>
              <a:ahLst/>
              <a:cxnLst/>
              <a:rect l="l" t="t" r="r" b="b"/>
              <a:pathLst>
                <a:path w="1668" h="1335" extrusionOk="0">
                  <a:moveTo>
                    <a:pt x="501" y="1"/>
                  </a:moveTo>
                  <a:cubicBezTo>
                    <a:pt x="239" y="382"/>
                    <a:pt x="72" y="858"/>
                    <a:pt x="1" y="1334"/>
                  </a:cubicBezTo>
                  <a:lnTo>
                    <a:pt x="1525" y="1334"/>
                  </a:lnTo>
                  <a:cubicBezTo>
                    <a:pt x="1525" y="882"/>
                    <a:pt x="1572" y="429"/>
                    <a:pt x="16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104"/>
            <p:cNvSpPr/>
            <p:nvPr/>
          </p:nvSpPr>
          <p:spPr>
            <a:xfrm>
              <a:off x="2661146" y="3792899"/>
              <a:ext cx="53545" cy="43454"/>
            </a:xfrm>
            <a:custGeom>
              <a:avLst/>
              <a:gdLst/>
              <a:ahLst/>
              <a:cxnLst/>
              <a:rect l="l" t="t" r="r" b="b"/>
              <a:pathLst>
                <a:path w="1645" h="1335" extrusionOk="0">
                  <a:moveTo>
                    <a:pt x="144" y="1"/>
                  </a:moveTo>
                  <a:cubicBezTo>
                    <a:pt x="72" y="429"/>
                    <a:pt x="1" y="882"/>
                    <a:pt x="1" y="1334"/>
                  </a:cubicBezTo>
                  <a:lnTo>
                    <a:pt x="1644" y="1334"/>
                  </a:lnTo>
                  <a:cubicBezTo>
                    <a:pt x="1620" y="882"/>
                    <a:pt x="1573" y="429"/>
                    <a:pt x="1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8" name="Google Shape;9708;p104"/>
          <p:cNvGrpSpPr/>
          <p:nvPr/>
        </p:nvGrpSpPr>
        <p:grpSpPr>
          <a:xfrm>
            <a:off x="1752584" y="3501781"/>
            <a:ext cx="349751" cy="235526"/>
            <a:chOff x="1759614" y="3651043"/>
            <a:chExt cx="348879" cy="234916"/>
          </a:xfrm>
        </p:grpSpPr>
        <p:sp>
          <p:nvSpPr>
            <p:cNvPr id="9709" name="Google Shape;9709;p104"/>
            <p:cNvSpPr/>
            <p:nvPr/>
          </p:nvSpPr>
          <p:spPr>
            <a:xfrm>
              <a:off x="1759614" y="3651043"/>
              <a:ext cx="262028" cy="95371"/>
            </a:xfrm>
            <a:custGeom>
              <a:avLst/>
              <a:gdLst/>
              <a:ahLst/>
              <a:cxnLst/>
              <a:rect l="l" t="t" r="r" b="b"/>
              <a:pathLst>
                <a:path w="8050" h="2930" extrusionOk="0">
                  <a:moveTo>
                    <a:pt x="1" y="1"/>
                  </a:moveTo>
                  <a:lnTo>
                    <a:pt x="1" y="2930"/>
                  </a:lnTo>
                  <a:lnTo>
                    <a:pt x="5049" y="2930"/>
                  </a:lnTo>
                  <a:lnTo>
                    <a:pt x="5025" y="1477"/>
                  </a:lnTo>
                  <a:lnTo>
                    <a:pt x="6788" y="2930"/>
                  </a:lnTo>
                  <a:lnTo>
                    <a:pt x="8050" y="2930"/>
                  </a:lnTo>
                  <a:lnTo>
                    <a:pt x="805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104"/>
            <p:cNvSpPr/>
            <p:nvPr/>
          </p:nvSpPr>
          <p:spPr>
            <a:xfrm>
              <a:off x="2041799" y="3651043"/>
              <a:ext cx="66695" cy="95371"/>
            </a:xfrm>
            <a:custGeom>
              <a:avLst/>
              <a:gdLst/>
              <a:ahLst/>
              <a:cxnLst/>
              <a:rect l="l" t="t" r="r" b="b"/>
              <a:pathLst>
                <a:path w="2049" h="2930" extrusionOk="0">
                  <a:moveTo>
                    <a:pt x="0" y="1"/>
                  </a:moveTo>
                  <a:lnTo>
                    <a:pt x="0" y="2930"/>
                  </a:lnTo>
                  <a:lnTo>
                    <a:pt x="2048" y="2930"/>
                  </a:lnTo>
                  <a:lnTo>
                    <a:pt x="204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104"/>
            <p:cNvSpPr/>
            <p:nvPr/>
          </p:nvSpPr>
          <p:spPr>
            <a:xfrm>
              <a:off x="1944894" y="3742511"/>
              <a:ext cx="82970" cy="143448"/>
            </a:xfrm>
            <a:custGeom>
              <a:avLst/>
              <a:gdLst/>
              <a:ahLst/>
              <a:cxnLst/>
              <a:rect l="l" t="t" r="r" b="b"/>
              <a:pathLst>
                <a:path w="2549" h="4407" extrusionOk="0">
                  <a:moveTo>
                    <a:pt x="0" y="1"/>
                  </a:moveTo>
                  <a:lnTo>
                    <a:pt x="48" y="3335"/>
                  </a:lnTo>
                  <a:lnTo>
                    <a:pt x="953" y="2882"/>
                  </a:lnTo>
                  <a:lnTo>
                    <a:pt x="1667" y="4406"/>
                  </a:lnTo>
                  <a:lnTo>
                    <a:pt x="2358" y="4073"/>
                  </a:lnTo>
                  <a:lnTo>
                    <a:pt x="1643" y="2549"/>
                  </a:lnTo>
                  <a:lnTo>
                    <a:pt x="2548" y="2120"/>
                  </a:ln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2" name="Google Shape;9712;p104"/>
          <p:cNvGrpSpPr/>
          <p:nvPr/>
        </p:nvGrpSpPr>
        <p:grpSpPr>
          <a:xfrm>
            <a:off x="997211" y="3469929"/>
            <a:ext cx="349743" cy="299233"/>
            <a:chOff x="1006125" y="3619273"/>
            <a:chExt cx="348871" cy="298457"/>
          </a:xfrm>
        </p:grpSpPr>
        <p:sp>
          <p:nvSpPr>
            <p:cNvPr id="9713" name="Google Shape;9713;p104"/>
            <p:cNvSpPr/>
            <p:nvPr/>
          </p:nvSpPr>
          <p:spPr>
            <a:xfrm>
              <a:off x="1085972" y="3747361"/>
              <a:ext cx="107806" cy="57190"/>
            </a:xfrm>
            <a:custGeom>
              <a:avLst/>
              <a:gdLst/>
              <a:ahLst/>
              <a:cxnLst/>
              <a:rect l="l" t="t" r="r" b="b"/>
              <a:pathLst>
                <a:path w="3312" h="1757" extrusionOk="0">
                  <a:moveTo>
                    <a:pt x="2442" y="1"/>
                  </a:moveTo>
                  <a:cubicBezTo>
                    <a:pt x="2216" y="1"/>
                    <a:pt x="1989" y="78"/>
                    <a:pt x="1811" y="233"/>
                  </a:cubicBezTo>
                  <a:cubicBezTo>
                    <a:pt x="1525" y="447"/>
                    <a:pt x="1168" y="566"/>
                    <a:pt x="811" y="566"/>
                  </a:cubicBezTo>
                  <a:cubicBezTo>
                    <a:pt x="525" y="566"/>
                    <a:pt x="239" y="495"/>
                    <a:pt x="1" y="352"/>
                  </a:cubicBezTo>
                  <a:lnTo>
                    <a:pt x="1" y="352"/>
                  </a:lnTo>
                  <a:cubicBezTo>
                    <a:pt x="145" y="1287"/>
                    <a:pt x="897" y="1757"/>
                    <a:pt x="1652" y="1757"/>
                  </a:cubicBezTo>
                  <a:cubicBezTo>
                    <a:pt x="2398" y="1757"/>
                    <a:pt x="3145" y="1298"/>
                    <a:pt x="3311" y="376"/>
                  </a:cubicBezTo>
                  <a:cubicBezTo>
                    <a:pt x="3216" y="328"/>
                    <a:pt x="3144" y="280"/>
                    <a:pt x="3073" y="233"/>
                  </a:cubicBezTo>
                  <a:cubicBezTo>
                    <a:pt x="2894" y="78"/>
                    <a:pt x="2668" y="1"/>
                    <a:pt x="24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104"/>
            <p:cNvSpPr/>
            <p:nvPr/>
          </p:nvSpPr>
          <p:spPr>
            <a:xfrm>
              <a:off x="1088316" y="3663445"/>
              <a:ext cx="103900" cy="82026"/>
            </a:xfrm>
            <a:custGeom>
              <a:avLst/>
              <a:gdLst/>
              <a:ahLst/>
              <a:cxnLst/>
              <a:rect l="l" t="t" r="r" b="b"/>
              <a:pathLst>
                <a:path w="3192" h="2520" extrusionOk="0">
                  <a:moveTo>
                    <a:pt x="1072" y="1"/>
                  </a:moveTo>
                  <a:lnTo>
                    <a:pt x="1072" y="1072"/>
                  </a:lnTo>
                  <a:lnTo>
                    <a:pt x="905" y="1144"/>
                  </a:lnTo>
                  <a:cubicBezTo>
                    <a:pt x="453" y="1358"/>
                    <a:pt x="143" y="1739"/>
                    <a:pt x="0" y="2215"/>
                  </a:cubicBezTo>
                  <a:lnTo>
                    <a:pt x="143" y="2287"/>
                  </a:lnTo>
                  <a:cubicBezTo>
                    <a:pt x="322" y="2442"/>
                    <a:pt x="542" y="2519"/>
                    <a:pt x="765" y="2519"/>
                  </a:cubicBezTo>
                  <a:cubicBezTo>
                    <a:pt x="989" y="2519"/>
                    <a:pt x="1215" y="2442"/>
                    <a:pt x="1405" y="2287"/>
                  </a:cubicBezTo>
                  <a:cubicBezTo>
                    <a:pt x="1667" y="2073"/>
                    <a:pt x="2024" y="1953"/>
                    <a:pt x="2382" y="1953"/>
                  </a:cubicBezTo>
                  <a:cubicBezTo>
                    <a:pt x="2667" y="1953"/>
                    <a:pt x="2953" y="2025"/>
                    <a:pt x="3191" y="2168"/>
                  </a:cubicBezTo>
                  <a:cubicBezTo>
                    <a:pt x="3049" y="1715"/>
                    <a:pt x="2715" y="1358"/>
                    <a:pt x="2286" y="1144"/>
                  </a:cubicBezTo>
                  <a:lnTo>
                    <a:pt x="2096" y="1072"/>
                  </a:lnTo>
                  <a:lnTo>
                    <a:pt x="20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104"/>
            <p:cNvSpPr/>
            <p:nvPr/>
          </p:nvSpPr>
          <p:spPr>
            <a:xfrm>
              <a:off x="1123178" y="3619273"/>
              <a:ext cx="33364" cy="24054"/>
            </a:xfrm>
            <a:custGeom>
              <a:avLst/>
              <a:gdLst/>
              <a:ahLst/>
              <a:cxnLst/>
              <a:rect l="l" t="t" r="r" b="b"/>
              <a:pathLst>
                <a:path w="1025" h="739" extrusionOk="0">
                  <a:moveTo>
                    <a:pt x="1" y="0"/>
                  </a:moveTo>
                  <a:lnTo>
                    <a:pt x="1" y="739"/>
                  </a:lnTo>
                  <a:lnTo>
                    <a:pt x="1025" y="739"/>
                  </a:lnTo>
                  <a:lnTo>
                    <a:pt x="10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104"/>
            <p:cNvSpPr/>
            <p:nvPr/>
          </p:nvSpPr>
          <p:spPr>
            <a:xfrm>
              <a:off x="1006125" y="3871184"/>
              <a:ext cx="348871" cy="46546"/>
            </a:xfrm>
            <a:custGeom>
              <a:avLst/>
              <a:gdLst/>
              <a:ahLst/>
              <a:cxnLst/>
              <a:rect l="l" t="t" r="r" b="b"/>
              <a:pathLst>
                <a:path w="10718" h="1430" extrusionOk="0">
                  <a:moveTo>
                    <a:pt x="1" y="1"/>
                  </a:moveTo>
                  <a:lnTo>
                    <a:pt x="1" y="406"/>
                  </a:lnTo>
                  <a:cubicBezTo>
                    <a:pt x="1" y="977"/>
                    <a:pt x="453" y="1430"/>
                    <a:pt x="1025" y="1430"/>
                  </a:cubicBezTo>
                  <a:lnTo>
                    <a:pt x="9693" y="1430"/>
                  </a:lnTo>
                  <a:cubicBezTo>
                    <a:pt x="10241" y="1430"/>
                    <a:pt x="10717" y="953"/>
                    <a:pt x="10717" y="406"/>
                  </a:cubicBezTo>
                  <a:lnTo>
                    <a:pt x="1071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104"/>
            <p:cNvSpPr/>
            <p:nvPr/>
          </p:nvSpPr>
          <p:spPr>
            <a:xfrm>
              <a:off x="1027055" y="3673536"/>
              <a:ext cx="307012" cy="177528"/>
            </a:xfrm>
            <a:custGeom>
              <a:avLst/>
              <a:gdLst/>
              <a:ahLst/>
              <a:cxnLst/>
              <a:rect l="l" t="t" r="r" b="b"/>
              <a:pathLst>
                <a:path w="9432" h="5454" extrusionOk="0">
                  <a:moveTo>
                    <a:pt x="8241" y="1286"/>
                  </a:moveTo>
                  <a:lnTo>
                    <a:pt x="8241" y="1905"/>
                  </a:lnTo>
                  <a:lnTo>
                    <a:pt x="6621" y="1905"/>
                  </a:lnTo>
                  <a:lnTo>
                    <a:pt x="6621" y="1286"/>
                  </a:lnTo>
                  <a:close/>
                  <a:moveTo>
                    <a:pt x="8241" y="2525"/>
                  </a:moveTo>
                  <a:lnTo>
                    <a:pt x="8241" y="3144"/>
                  </a:lnTo>
                  <a:lnTo>
                    <a:pt x="6621" y="3144"/>
                  </a:lnTo>
                  <a:lnTo>
                    <a:pt x="6621" y="2525"/>
                  </a:lnTo>
                  <a:close/>
                  <a:moveTo>
                    <a:pt x="8241" y="3739"/>
                  </a:moveTo>
                  <a:lnTo>
                    <a:pt x="8241" y="4358"/>
                  </a:lnTo>
                  <a:lnTo>
                    <a:pt x="6621" y="4358"/>
                  </a:lnTo>
                  <a:lnTo>
                    <a:pt x="6621" y="3739"/>
                  </a:lnTo>
                  <a:close/>
                  <a:moveTo>
                    <a:pt x="4621" y="0"/>
                  </a:moveTo>
                  <a:lnTo>
                    <a:pt x="4621" y="381"/>
                  </a:lnTo>
                  <a:cubicBezTo>
                    <a:pt x="6645" y="1548"/>
                    <a:pt x="5812" y="4644"/>
                    <a:pt x="3478" y="4644"/>
                  </a:cubicBezTo>
                  <a:cubicBezTo>
                    <a:pt x="1120" y="4644"/>
                    <a:pt x="310" y="1548"/>
                    <a:pt x="2335" y="381"/>
                  </a:cubicBezTo>
                  <a:lnTo>
                    <a:pt x="2335" y="24"/>
                  </a:lnTo>
                  <a:lnTo>
                    <a:pt x="1" y="24"/>
                  </a:lnTo>
                  <a:lnTo>
                    <a:pt x="1" y="5454"/>
                  </a:lnTo>
                  <a:lnTo>
                    <a:pt x="9431" y="5454"/>
                  </a:lnTo>
                  <a:lnTo>
                    <a:pt x="943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8" name="Google Shape;9718;p104"/>
          <p:cNvGrpSpPr/>
          <p:nvPr/>
        </p:nvGrpSpPr>
        <p:grpSpPr>
          <a:xfrm>
            <a:off x="7797037" y="2937351"/>
            <a:ext cx="349751" cy="248156"/>
            <a:chOff x="7788994" y="3088077"/>
            <a:chExt cx="348878" cy="247513"/>
          </a:xfrm>
        </p:grpSpPr>
        <p:sp>
          <p:nvSpPr>
            <p:cNvPr id="9719" name="Google Shape;9719;p104"/>
            <p:cNvSpPr/>
            <p:nvPr/>
          </p:nvSpPr>
          <p:spPr>
            <a:xfrm>
              <a:off x="7989769" y="3127789"/>
              <a:ext cx="58167" cy="27179"/>
            </a:xfrm>
            <a:custGeom>
              <a:avLst/>
              <a:gdLst/>
              <a:ahLst/>
              <a:cxnLst/>
              <a:rect l="l" t="t" r="r" b="b"/>
              <a:pathLst>
                <a:path w="1787" h="835" extrusionOk="0">
                  <a:moveTo>
                    <a:pt x="903" y="1"/>
                  </a:moveTo>
                  <a:cubicBezTo>
                    <a:pt x="560" y="1"/>
                    <a:pt x="215" y="168"/>
                    <a:pt x="1" y="501"/>
                  </a:cubicBezTo>
                  <a:lnTo>
                    <a:pt x="525" y="834"/>
                  </a:lnTo>
                  <a:cubicBezTo>
                    <a:pt x="620" y="703"/>
                    <a:pt x="763" y="638"/>
                    <a:pt x="903" y="638"/>
                  </a:cubicBezTo>
                  <a:cubicBezTo>
                    <a:pt x="1042" y="638"/>
                    <a:pt x="1179" y="703"/>
                    <a:pt x="1263" y="834"/>
                  </a:cubicBezTo>
                  <a:lnTo>
                    <a:pt x="1787" y="501"/>
                  </a:lnTo>
                  <a:cubicBezTo>
                    <a:pt x="1584" y="168"/>
                    <a:pt x="1245" y="1"/>
                    <a:pt x="9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104"/>
            <p:cNvSpPr/>
            <p:nvPr/>
          </p:nvSpPr>
          <p:spPr>
            <a:xfrm>
              <a:off x="7955655" y="3088077"/>
              <a:ext cx="126392" cy="45961"/>
            </a:xfrm>
            <a:custGeom>
              <a:avLst/>
              <a:gdLst/>
              <a:ahLst/>
              <a:cxnLst/>
              <a:rect l="l" t="t" r="r" b="b"/>
              <a:pathLst>
                <a:path w="3883" h="1412" extrusionOk="0">
                  <a:moveTo>
                    <a:pt x="1942" y="0"/>
                  </a:moveTo>
                  <a:cubicBezTo>
                    <a:pt x="1197" y="0"/>
                    <a:pt x="453" y="352"/>
                    <a:pt x="1" y="1054"/>
                  </a:cubicBezTo>
                  <a:lnTo>
                    <a:pt x="549" y="1411"/>
                  </a:lnTo>
                  <a:cubicBezTo>
                    <a:pt x="834" y="911"/>
                    <a:pt x="1382" y="626"/>
                    <a:pt x="1954" y="626"/>
                  </a:cubicBezTo>
                  <a:cubicBezTo>
                    <a:pt x="2525" y="626"/>
                    <a:pt x="3049" y="911"/>
                    <a:pt x="3359" y="1411"/>
                  </a:cubicBezTo>
                  <a:lnTo>
                    <a:pt x="3883" y="1054"/>
                  </a:lnTo>
                  <a:cubicBezTo>
                    <a:pt x="3430" y="352"/>
                    <a:pt x="2686" y="0"/>
                    <a:pt x="19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104"/>
            <p:cNvSpPr/>
            <p:nvPr/>
          </p:nvSpPr>
          <p:spPr>
            <a:xfrm>
              <a:off x="7935506" y="3181368"/>
              <a:ext cx="145759" cy="124764"/>
            </a:xfrm>
            <a:custGeom>
              <a:avLst/>
              <a:gdLst/>
              <a:ahLst/>
              <a:cxnLst/>
              <a:rect l="l" t="t" r="r" b="b"/>
              <a:pathLst>
                <a:path w="4478" h="3833" extrusionOk="0">
                  <a:moveTo>
                    <a:pt x="2544" y="821"/>
                  </a:moveTo>
                  <a:cubicBezTo>
                    <a:pt x="3106" y="821"/>
                    <a:pt x="3644" y="1264"/>
                    <a:pt x="3644" y="1927"/>
                  </a:cubicBezTo>
                  <a:cubicBezTo>
                    <a:pt x="3644" y="2522"/>
                    <a:pt x="3168" y="2999"/>
                    <a:pt x="2573" y="2999"/>
                  </a:cubicBezTo>
                  <a:cubicBezTo>
                    <a:pt x="1596" y="2999"/>
                    <a:pt x="1096" y="1832"/>
                    <a:pt x="1787" y="1141"/>
                  </a:cubicBezTo>
                  <a:cubicBezTo>
                    <a:pt x="2008" y="920"/>
                    <a:pt x="2279" y="821"/>
                    <a:pt x="2544" y="821"/>
                  </a:cubicBezTo>
                  <a:close/>
                  <a:moveTo>
                    <a:pt x="2549" y="0"/>
                  </a:moveTo>
                  <a:cubicBezTo>
                    <a:pt x="2079" y="0"/>
                    <a:pt x="1601" y="176"/>
                    <a:pt x="1215" y="570"/>
                  </a:cubicBezTo>
                  <a:cubicBezTo>
                    <a:pt x="1" y="1784"/>
                    <a:pt x="858" y="3832"/>
                    <a:pt x="2573" y="3832"/>
                  </a:cubicBezTo>
                  <a:cubicBezTo>
                    <a:pt x="3620" y="3832"/>
                    <a:pt x="4478" y="2975"/>
                    <a:pt x="4478" y="1927"/>
                  </a:cubicBezTo>
                  <a:cubicBezTo>
                    <a:pt x="4478" y="768"/>
                    <a:pt x="3530" y="0"/>
                    <a:pt x="25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104"/>
            <p:cNvSpPr/>
            <p:nvPr/>
          </p:nvSpPr>
          <p:spPr>
            <a:xfrm>
              <a:off x="7999078" y="3229347"/>
              <a:ext cx="34926" cy="29621"/>
            </a:xfrm>
            <a:custGeom>
              <a:avLst/>
              <a:gdLst/>
              <a:ahLst/>
              <a:cxnLst/>
              <a:rect l="l" t="t" r="r" b="b"/>
              <a:pathLst>
                <a:path w="1073" h="910" extrusionOk="0">
                  <a:moveTo>
                    <a:pt x="620" y="1"/>
                  </a:moveTo>
                  <a:cubicBezTo>
                    <a:pt x="191" y="1"/>
                    <a:pt x="0" y="477"/>
                    <a:pt x="286" y="763"/>
                  </a:cubicBezTo>
                  <a:cubicBezTo>
                    <a:pt x="381" y="865"/>
                    <a:pt x="498" y="910"/>
                    <a:pt x="614" y="910"/>
                  </a:cubicBezTo>
                  <a:cubicBezTo>
                    <a:pt x="848" y="910"/>
                    <a:pt x="1072" y="724"/>
                    <a:pt x="1072" y="453"/>
                  </a:cubicBezTo>
                  <a:cubicBezTo>
                    <a:pt x="1072" y="191"/>
                    <a:pt x="858" y="1"/>
                    <a:pt x="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104"/>
            <p:cNvSpPr/>
            <p:nvPr/>
          </p:nvSpPr>
          <p:spPr>
            <a:xfrm>
              <a:off x="8044812" y="3184395"/>
              <a:ext cx="93060" cy="150414"/>
            </a:xfrm>
            <a:custGeom>
              <a:avLst/>
              <a:gdLst/>
              <a:ahLst/>
              <a:cxnLst/>
              <a:rect l="l" t="t" r="r" b="b"/>
              <a:pathLst>
                <a:path w="2859" h="4621" extrusionOk="0">
                  <a:moveTo>
                    <a:pt x="953" y="0"/>
                  </a:moveTo>
                  <a:cubicBezTo>
                    <a:pt x="2358" y="1310"/>
                    <a:pt x="1834" y="3668"/>
                    <a:pt x="0" y="4263"/>
                  </a:cubicBezTo>
                  <a:lnTo>
                    <a:pt x="0" y="4620"/>
                  </a:lnTo>
                  <a:lnTo>
                    <a:pt x="1834" y="4620"/>
                  </a:lnTo>
                  <a:lnTo>
                    <a:pt x="1834" y="3692"/>
                  </a:lnTo>
                  <a:lnTo>
                    <a:pt x="2858" y="3692"/>
                  </a:lnTo>
                  <a:lnTo>
                    <a:pt x="28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104"/>
            <p:cNvSpPr/>
            <p:nvPr/>
          </p:nvSpPr>
          <p:spPr>
            <a:xfrm>
              <a:off x="7788994" y="3184395"/>
              <a:ext cx="173687" cy="151195"/>
            </a:xfrm>
            <a:custGeom>
              <a:avLst/>
              <a:gdLst/>
              <a:ahLst/>
              <a:cxnLst/>
              <a:rect l="l" t="t" r="r" b="b"/>
              <a:pathLst>
                <a:path w="5336" h="4645" extrusionOk="0">
                  <a:moveTo>
                    <a:pt x="2692" y="1501"/>
                  </a:moveTo>
                  <a:lnTo>
                    <a:pt x="2692" y="2144"/>
                  </a:lnTo>
                  <a:lnTo>
                    <a:pt x="834" y="2144"/>
                  </a:lnTo>
                  <a:lnTo>
                    <a:pt x="834" y="1501"/>
                  </a:lnTo>
                  <a:close/>
                  <a:moveTo>
                    <a:pt x="3763" y="1501"/>
                  </a:moveTo>
                  <a:lnTo>
                    <a:pt x="3763" y="2144"/>
                  </a:lnTo>
                  <a:lnTo>
                    <a:pt x="3168" y="2144"/>
                  </a:lnTo>
                  <a:lnTo>
                    <a:pt x="3168" y="1501"/>
                  </a:lnTo>
                  <a:close/>
                  <a:moveTo>
                    <a:pt x="1" y="0"/>
                  </a:moveTo>
                  <a:lnTo>
                    <a:pt x="1" y="3692"/>
                  </a:lnTo>
                  <a:lnTo>
                    <a:pt x="1025" y="3692"/>
                  </a:lnTo>
                  <a:lnTo>
                    <a:pt x="1025" y="4644"/>
                  </a:lnTo>
                  <a:lnTo>
                    <a:pt x="2858" y="4644"/>
                  </a:lnTo>
                  <a:lnTo>
                    <a:pt x="2858" y="3692"/>
                  </a:lnTo>
                  <a:lnTo>
                    <a:pt x="5335" y="3692"/>
                  </a:lnTo>
                  <a:cubicBezTo>
                    <a:pt x="4811" y="3215"/>
                    <a:pt x="4525" y="2549"/>
                    <a:pt x="4525" y="1834"/>
                  </a:cubicBezTo>
                  <a:cubicBezTo>
                    <a:pt x="4525" y="1143"/>
                    <a:pt x="4811" y="477"/>
                    <a:pt x="53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5" name="Google Shape;9725;p104"/>
          <p:cNvGrpSpPr/>
          <p:nvPr/>
        </p:nvGrpSpPr>
        <p:grpSpPr>
          <a:xfrm>
            <a:off x="7041664" y="2886244"/>
            <a:ext cx="349748" cy="349784"/>
            <a:chOff x="7035505" y="3037102"/>
            <a:chExt cx="348876" cy="348877"/>
          </a:xfrm>
        </p:grpSpPr>
        <p:sp>
          <p:nvSpPr>
            <p:cNvPr id="9726" name="Google Shape;9726;p104"/>
            <p:cNvSpPr/>
            <p:nvPr/>
          </p:nvSpPr>
          <p:spPr>
            <a:xfrm>
              <a:off x="7220004" y="3037102"/>
              <a:ext cx="164377" cy="218638"/>
            </a:xfrm>
            <a:custGeom>
              <a:avLst/>
              <a:gdLst/>
              <a:ahLst/>
              <a:cxnLst/>
              <a:rect l="l" t="t" r="r" b="b"/>
              <a:pathLst>
                <a:path w="5050" h="6717" extrusionOk="0">
                  <a:moveTo>
                    <a:pt x="2430" y="1406"/>
                  </a:moveTo>
                  <a:cubicBezTo>
                    <a:pt x="3287" y="1406"/>
                    <a:pt x="3764" y="2382"/>
                    <a:pt x="3263" y="3073"/>
                  </a:cubicBezTo>
                  <a:cubicBezTo>
                    <a:pt x="3764" y="3358"/>
                    <a:pt x="4073" y="3906"/>
                    <a:pt x="4073" y="4502"/>
                  </a:cubicBezTo>
                  <a:lnTo>
                    <a:pt x="4073" y="5287"/>
                  </a:lnTo>
                  <a:lnTo>
                    <a:pt x="811" y="5287"/>
                  </a:lnTo>
                  <a:lnTo>
                    <a:pt x="811" y="4502"/>
                  </a:lnTo>
                  <a:cubicBezTo>
                    <a:pt x="811" y="3906"/>
                    <a:pt x="1120" y="3358"/>
                    <a:pt x="1620" y="3073"/>
                  </a:cubicBezTo>
                  <a:cubicBezTo>
                    <a:pt x="1096" y="2382"/>
                    <a:pt x="1573" y="1406"/>
                    <a:pt x="2430" y="1406"/>
                  </a:cubicBezTo>
                  <a:close/>
                  <a:moveTo>
                    <a:pt x="1" y="1"/>
                  </a:moveTo>
                  <a:lnTo>
                    <a:pt x="1" y="6716"/>
                  </a:lnTo>
                  <a:lnTo>
                    <a:pt x="5050" y="6716"/>
                  </a:lnTo>
                  <a:lnTo>
                    <a:pt x="505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104"/>
            <p:cNvSpPr/>
            <p:nvPr/>
          </p:nvSpPr>
          <p:spPr>
            <a:xfrm>
              <a:off x="7281265" y="3103669"/>
              <a:ext cx="31020" cy="26496"/>
            </a:xfrm>
            <a:custGeom>
              <a:avLst/>
              <a:gdLst/>
              <a:ahLst/>
              <a:cxnLst/>
              <a:rect l="l" t="t" r="r" b="b"/>
              <a:pathLst>
                <a:path w="953" h="814" extrusionOk="0">
                  <a:moveTo>
                    <a:pt x="547" y="1"/>
                  </a:moveTo>
                  <a:cubicBezTo>
                    <a:pt x="448" y="1"/>
                    <a:pt x="347" y="38"/>
                    <a:pt x="262" y="123"/>
                  </a:cubicBezTo>
                  <a:cubicBezTo>
                    <a:pt x="0" y="385"/>
                    <a:pt x="191" y="813"/>
                    <a:pt x="548" y="813"/>
                  </a:cubicBezTo>
                  <a:cubicBezTo>
                    <a:pt x="762" y="813"/>
                    <a:pt x="953" y="623"/>
                    <a:pt x="953" y="409"/>
                  </a:cubicBezTo>
                  <a:cubicBezTo>
                    <a:pt x="953" y="166"/>
                    <a:pt x="756" y="1"/>
                    <a:pt x="54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104"/>
            <p:cNvSpPr/>
            <p:nvPr/>
          </p:nvSpPr>
          <p:spPr>
            <a:xfrm>
              <a:off x="7102951" y="3103669"/>
              <a:ext cx="31053" cy="26496"/>
            </a:xfrm>
            <a:custGeom>
              <a:avLst/>
              <a:gdLst/>
              <a:ahLst/>
              <a:cxnLst/>
              <a:rect l="l" t="t" r="r" b="b"/>
              <a:pathLst>
                <a:path w="954" h="814" extrusionOk="0">
                  <a:moveTo>
                    <a:pt x="538" y="1"/>
                  </a:moveTo>
                  <a:cubicBezTo>
                    <a:pt x="439" y="1"/>
                    <a:pt x="340" y="38"/>
                    <a:pt x="263" y="123"/>
                  </a:cubicBezTo>
                  <a:cubicBezTo>
                    <a:pt x="1" y="385"/>
                    <a:pt x="191" y="813"/>
                    <a:pt x="549" y="813"/>
                  </a:cubicBezTo>
                  <a:cubicBezTo>
                    <a:pt x="763" y="813"/>
                    <a:pt x="953" y="623"/>
                    <a:pt x="953" y="409"/>
                  </a:cubicBezTo>
                  <a:cubicBezTo>
                    <a:pt x="953" y="166"/>
                    <a:pt x="746" y="1"/>
                    <a:pt x="5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104"/>
            <p:cNvSpPr/>
            <p:nvPr/>
          </p:nvSpPr>
          <p:spPr>
            <a:xfrm>
              <a:off x="7087456" y="3150477"/>
              <a:ext cx="66695" cy="37823"/>
            </a:xfrm>
            <a:custGeom>
              <a:avLst/>
              <a:gdLst/>
              <a:ahLst/>
              <a:cxnLst/>
              <a:rect l="l" t="t" r="r" b="b"/>
              <a:pathLst>
                <a:path w="2049" h="1162" extrusionOk="0">
                  <a:moveTo>
                    <a:pt x="1016" y="1"/>
                  </a:moveTo>
                  <a:cubicBezTo>
                    <a:pt x="507" y="1"/>
                    <a:pt x="1" y="340"/>
                    <a:pt x="1" y="1019"/>
                  </a:cubicBezTo>
                  <a:lnTo>
                    <a:pt x="1" y="1161"/>
                  </a:lnTo>
                  <a:lnTo>
                    <a:pt x="2049" y="1161"/>
                  </a:lnTo>
                  <a:lnTo>
                    <a:pt x="2049" y="1019"/>
                  </a:lnTo>
                  <a:cubicBezTo>
                    <a:pt x="2037" y="340"/>
                    <a:pt x="1525" y="1"/>
                    <a:pt x="10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104"/>
            <p:cNvSpPr/>
            <p:nvPr/>
          </p:nvSpPr>
          <p:spPr>
            <a:xfrm>
              <a:off x="7035505" y="3037102"/>
              <a:ext cx="164377" cy="218638"/>
            </a:xfrm>
            <a:custGeom>
              <a:avLst/>
              <a:gdLst/>
              <a:ahLst/>
              <a:cxnLst/>
              <a:rect l="l" t="t" r="r" b="b"/>
              <a:pathLst>
                <a:path w="5050" h="6717" extrusionOk="0">
                  <a:moveTo>
                    <a:pt x="2621" y="1406"/>
                  </a:moveTo>
                  <a:cubicBezTo>
                    <a:pt x="3478" y="1406"/>
                    <a:pt x="3954" y="2382"/>
                    <a:pt x="3454" y="3073"/>
                  </a:cubicBezTo>
                  <a:cubicBezTo>
                    <a:pt x="3954" y="3358"/>
                    <a:pt x="4264" y="3906"/>
                    <a:pt x="4264" y="4502"/>
                  </a:cubicBezTo>
                  <a:lnTo>
                    <a:pt x="4264" y="5287"/>
                  </a:lnTo>
                  <a:lnTo>
                    <a:pt x="1001" y="5287"/>
                  </a:lnTo>
                  <a:lnTo>
                    <a:pt x="977" y="4502"/>
                  </a:lnTo>
                  <a:cubicBezTo>
                    <a:pt x="977" y="3906"/>
                    <a:pt x="1287" y="3358"/>
                    <a:pt x="1811" y="3073"/>
                  </a:cubicBezTo>
                  <a:cubicBezTo>
                    <a:pt x="1287" y="2382"/>
                    <a:pt x="1763" y="1406"/>
                    <a:pt x="2621" y="1406"/>
                  </a:cubicBezTo>
                  <a:close/>
                  <a:moveTo>
                    <a:pt x="1" y="1"/>
                  </a:moveTo>
                  <a:lnTo>
                    <a:pt x="1" y="6716"/>
                  </a:lnTo>
                  <a:lnTo>
                    <a:pt x="5050" y="6716"/>
                  </a:lnTo>
                  <a:lnTo>
                    <a:pt x="505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104"/>
            <p:cNvSpPr/>
            <p:nvPr/>
          </p:nvSpPr>
          <p:spPr>
            <a:xfrm>
              <a:off x="7035505" y="3276644"/>
              <a:ext cx="348871" cy="109335"/>
            </a:xfrm>
            <a:custGeom>
              <a:avLst/>
              <a:gdLst/>
              <a:ahLst/>
              <a:cxnLst/>
              <a:rect l="l" t="t" r="r" b="b"/>
              <a:pathLst>
                <a:path w="10718" h="3359" extrusionOk="0">
                  <a:moveTo>
                    <a:pt x="1" y="0"/>
                  </a:moveTo>
                  <a:lnTo>
                    <a:pt x="1" y="1572"/>
                  </a:lnTo>
                  <a:lnTo>
                    <a:pt x="3978" y="1572"/>
                  </a:lnTo>
                  <a:lnTo>
                    <a:pt x="3978" y="1953"/>
                  </a:lnTo>
                  <a:cubicBezTo>
                    <a:pt x="3978" y="2382"/>
                    <a:pt x="3645" y="2739"/>
                    <a:pt x="3216" y="2739"/>
                  </a:cubicBezTo>
                  <a:lnTo>
                    <a:pt x="2240" y="2739"/>
                  </a:lnTo>
                  <a:lnTo>
                    <a:pt x="2240" y="3358"/>
                  </a:lnTo>
                  <a:lnTo>
                    <a:pt x="8431" y="3358"/>
                  </a:lnTo>
                  <a:lnTo>
                    <a:pt x="8431" y="2715"/>
                  </a:lnTo>
                  <a:lnTo>
                    <a:pt x="7479" y="2715"/>
                  </a:lnTo>
                  <a:cubicBezTo>
                    <a:pt x="7050" y="2715"/>
                    <a:pt x="6693" y="2382"/>
                    <a:pt x="6693" y="1953"/>
                  </a:cubicBezTo>
                  <a:lnTo>
                    <a:pt x="6693" y="1572"/>
                  </a:lnTo>
                  <a:lnTo>
                    <a:pt x="10718" y="1572"/>
                  </a:lnTo>
                  <a:lnTo>
                    <a:pt x="1071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104"/>
            <p:cNvSpPr/>
            <p:nvPr/>
          </p:nvSpPr>
          <p:spPr>
            <a:xfrm>
              <a:off x="7266128" y="3150477"/>
              <a:ext cx="66304" cy="37823"/>
            </a:xfrm>
            <a:custGeom>
              <a:avLst/>
              <a:gdLst/>
              <a:ahLst/>
              <a:cxnLst/>
              <a:rect l="l" t="t" r="r" b="b"/>
              <a:pathLst>
                <a:path w="2037" h="1162" extrusionOk="0">
                  <a:moveTo>
                    <a:pt x="1007" y="1"/>
                  </a:moveTo>
                  <a:cubicBezTo>
                    <a:pt x="501" y="1"/>
                    <a:pt x="1" y="340"/>
                    <a:pt x="13" y="1019"/>
                  </a:cubicBezTo>
                  <a:lnTo>
                    <a:pt x="13" y="1161"/>
                  </a:lnTo>
                  <a:lnTo>
                    <a:pt x="2037" y="1161"/>
                  </a:lnTo>
                  <a:lnTo>
                    <a:pt x="2037" y="1019"/>
                  </a:lnTo>
                  <a:cubicBezTo>
                    <a:pt x="2025" y="340"/>
                    <a:pt x="1513" y="1"/>
                    <a:pt x="10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3" name="Google Shape;9733;p104"/>
          <p:cNvGrpSpPr/>
          <p:nvPr/>
        </p:nvGrpSpPr>
        <p:grpSpPr>
          <a:xfrm>
            <a:off x="6285540" y="2886244"/>
            <a:ext cx="349716" cy="349784"/>
            <a:chOff x="6281267" y="3037102"/>
            <a:chExt cx="348844" cy="348877"/>
          </a:xfrm>
        </p:grpSpPr>
        <p:sp>
          <p:nvSpPr>
            <p:cNvPr id="9734" name="Google Shape;9734;p104"/>
            <p:cNvSpPr/>
            <p:nvPr/>
          </p:nvSpPr>
          <p:spPr>
            <a:xfrm>
              <a:off x="6466547" y="3037102"/>
              <a:ext cx="163564" cy="218638"/>
            </a:xfrm>
            <a:custGeom>
              <a:avLst/>
              <a:gdLst/>
              <a:ahLst/>
              <a:cxnLst/>
              <a:rect l="l" t="t" r="r" b="b"/>
              <a:pathLst>
                <a:path w="5025" h="6717" extrusionOk="0">
                  <a:moveTo>
                    <a:pt x="2446" y="1834"/>
                  </a:moveTo>
                  <a:cubicBezTo>
                    <a:pt x="3023" y="1834"/>
                    <a:pt x="3501" y="2324"/>
                    <a:pt x="3501" y="2906"/>
                  </a:cubicBezTo>
                  <a:lnTo>
                    <a:pt x="3501" y="5002"/>
                  </a:lnTo>
                  <a:lnTo>
                    <a:pt x="2882" y="5002"/>
                  </a:lnTo>
                  <a:lnTo>
                    <a:pt x="2882" y="4001"/>
                  </a:lnTo>
                  <a:lnTo>
                    <a:pt x="1977" y="4001"/>
                  </a:lnTo>
                  <a:lnTo>
                    <a:pt x="1977" y="5002"/>
                  </a:lnTo>
                  <a:lnTo>
                    <a:pt x="1358" y="5002"/>
                  </a:lnTo>
                  <a:lnTo>
                    <a:pt x="1358" y="2930"/>
                  </a:lnTo>
                  <a:cubicBezTo>
                    <a:pt x="1358" y="2334"/>
                    <a:pt x="1810" y="1858"/>
                    <a:pt x="2405" y="1834"/>
                  </a:cubicBezTo>
                  <a:cubicBezTo>
                    <a:pt x="2419" y="1834"/>
                    <a:pt x="2433" y="1834"/>
                    <a:pt x="2446" y="1834"/>
                  </a:cubicBezTo>
                  <a:close/>
                  <a:moveTo>
                    <a:pt x="0" y="1"/>
                  </a:moveTo>
                  <a:lnTo>
                    <a:pt x="0" y="6716"/>
                  </a:lnTo>
                  <a:lnTo>
                    <a:pt x="5025" y="6716"/>
                  </a:lnTo>
                  <a:lnTo>
                    <a:pt x="502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104"/>
            <p:cNvSpPr/>
            <p:nvPr/>
          </p:nvSpPr>
          <p:spPr>
            <a:xfrm>
              <a:off x="6349494" y="3116949"/>
              <a:ext cx="29490" cy="63603"/>
            </a:xfrm>
            <a:custGeom>
              <a:avLst/>
              <a:gdLst/>
              <a:ahLst/>
              <a:cxnLst/>
              <a:rect l="l" t="t" r="r" b="b"/>
              <a:pathLst>
                <a:path w="906" h="1954" extrusionOk="0">
                  <a:moveTo>
                    <a:pt x="476" y="1"/>
                  </a:moveTo>
                  <a:cubicBezTo>
                    <a:pt x="214" y="1"/>
                    <a:pt x="0" y="191"/>
                    <a:pt x="0" y="453"/>
                  </a:cubicBezTo>
                  <a:lnTo>
                    <a:pt x="0" y="1501"/>
                  </a:lnTo>
                  <a:cubicBezTo>
                    <a:pt x="0" y="1739"/>
                    <a:pt x="214" y="1953"/>
                    <a:pt x="476" y="1953"/>
                  </a:cubicBezTo>
                  <a:cubicBezTo>
                    <a:pt x="715" y="1930"/>
                    <a:pt x="905" y="1739"/>
                    <a:pt x="905" y="1477"/>
                  </a:cubicBezTo>
                  <a:lnTo>
                    <a:pt x="905" y="477"/>
                  </a:lnTo>
                  <a:cubicBezTo>
                    <a:pt x="905" y="215"/>
                    <a:pt x="715" y="24"/>
                    <a:pt x="4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6" name="Google Shape;9736;p104"/>
            <p:cNvSpPr/>
            <p:nvPr/>
          </p:nvSpPr>
          <p:spPr>
            <a:xfrm>
              <a:off x="6529728" y="3115387"/>
              <a:ext cx="31801" cy="31834"/>
            </a:xfrm>
            <a:custGeom>
              <a:avLst/>
              <a:gdLst/>
              <a:ahLst/>
              <a:cxnLst/>
              <a:rect l="l" t="t" r="r" b="b"/>
              <a:pathLst>
                <a:path w="977" h="978" extrusionOk="0">
                  <a:moveTo>
                    <a:pt x="488" y="1"/>
                  </a:moveTo>
                  <a:cubicBezTo>
                    <a:pt x="244" y="1"/>
                    <a:pt x="0" y="168"/>
                    <a:pt x="36" y="501"/>
                  </a:cubicBezTo>
                  <a:lnTo>
                    <a:pt x="36" y="977"/>
                  </a:lnTo>
                  <a:lnTo>
                    <a:pt x="941" y="977"/>
                  </a:lnTo>
                  <a:lnTo>
                    <a:pt x="941" y="501"/>
                  </a:lnTo>
                  <a:cubicBezTo>
                    <a:pt x="976" y="168"/>
                    <a:pt x="732" y="1"/>
                    <a:pt x="4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7" name="Google Shape;9737;p104"/>
            <p:cNvSpPr/>
            <p:nvPr/>
          </p:nvSpPr>
          <p:spPr>
            <a:xfrm>
              <a:off x="6281267" y="3276644"/>
              <a:ext cx="348838" cy="109335"/>
            </a:xfrm>
            <a:custGeom>
              <a:avLst/>
              <a:gdLst/>
              <a:ahLst/>
              <a:cxnLst/>
              <a:rect l="l" t="t" r="r" b="b"/>
              <a:pathLst>
                <a:path w="10717" h="3359" extrusionOk="0">
                  <a:moveTo>
                    <a:pt x="0" y="0"/>
                  </a:moveTo>
                  <a:lnTo>
                    <a:pt x="0" y="1572"/>
                  </a:lnTo>
                  <a:lnTo>
                    <a:pt x="4001" y="1572"/>
                  </a:lnTo>
                  <a:lnTo>
                    <a:pt x="4001" y="1953"/>
                  </a:lnTo>
                  <a:cubicBezTo>
                    <a:pt x="4001" y="2382"/>
                    <a:pt x="3668" y="2739"/>
                    <a:pt x="3239" y="2739"/>
                  </a:cubicBezTo>
                  <a:lnTo>
                    <a:pt x="2263" y="2739"/>
                  </a:lnTo>
                  <a:lnTo>
                    <a:pt x="2263" y="3358"/>
                  </a:lnTo>
                  <a:lnTo>
                    <a:pt x="8455" y="3358"/>
                  </a:lnTo>
                  <a:lnTo>
                    <a:pt x="8455" y="2715"/>
                  </a:lnTo>
                  <a:lnTo>
                    <a:pt x="7502" y="2715"/>
                  </a:lnTo>
                  <a:cubicBezTo>
                    <a:pt x="7073" y="2715"/>
                    <a:pt x="6716" y="2382"/>
                    <a:pt x="6740" y="1953"/>
                  </a:cubicBezTo>
                  <a:lnTo>
                    <a:pt x="6740" y="1572"/>
                  </a:lnTo>
                  <a:lnTo>
                    <a:pt x="10717" y="1572"/>
                  </a:ln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104"/>
            <p:cNvSpPr/>
            <p:nvPr/>
          </p:nvSpPr>
          <p:spPr>
            <a:xfrm>
              <a:off x="6282048" y="3037102"/>
              <a:ext cx="163596" cy="218638"/>
            </a:xfrm>
            <a:custGeom>
              <a:avLst/>
              <a:gdLst/>
              <a:ahLst/>
              <a:cxnLst/>
              <a:rect l="l" t="t" r="r" b="b"/>
              <a:pathLst>
                <a:path w="5026" h="6717" extrusionOk="0">
                  <a:moveTo>
                    <a:pt x="2527" y="1831"/>
                  </a:moveTo>
                  <a:cubicBezTo>
                    <a:pt x="2809" y="1831"/>
                    <a:pt x="3115" y="1939"/>
                    <a:pt x="3406" y="2192"/>
                  </a:cubicBezTo>
                  <a:cubicBezTo>
                    <a:pt x="3549" y="2311"/>
                    <a:pt x="3620" y="2477"/>
                    <a:pt x="3620" y="2644"/>
                  </a:cubicBezTo>
                  <a:lnTo>
                    <a:pt x="3620" y="3954"/>
                  </a:lnTo>
                  <a:cubicBezTo>
                    <a:pt x="3620" y="4001"/>
                    <a:pt x="3620" y="4073"/>
                    <a:pt x="3596" y="4144"/>
                  </a:cubicBezTo>
                  <a:lnTo>
                    <a:pt x="4073" y="4525"/>
                  </a:lnTo>
                  <a:lnTo>
                    <a:pt x="3692" y="5002"/>
                  </a:lnTo>
                  <a:lnTo>
                    <a:pt x="3311" y="4716"/>
                  </a:lnTo>
                  <a:cubicBezTo>
                    <a:pt x="3115" y="4911"/>
                    <a:pt x="2844" y="5032"/>
                    <a:pt x="2547" y="5032"/>
                  </a:cubicBezTo>
                  <a:cubicBezTo>
                    <a:pt x="2264" y="5032"/>
                    <a:pt x="1957" y="4923"/>
                    <a:pt x="1667" y="4668"/>
                  </a:cubicBezTo>
                  <a:cubicBezTo>
                    <a:pt x="1524" y="4549"/>
                    <a:pt x="1453" y="4383"/>
                    <a:pt x="1453" y="4216"/>
                  </a:cubicBezTo>
                  <a:lnTo>
                    <a:pt x="1453" y="2906"/>
                  </a:lnTo>
                  <a:cubicBezTo>
                    <a:pt x="1453" y="2308"/>
                    <a:pt x="1935" y="1831"/>
                    <a:pt x="2527" y="1831"/>
                  </a:cubicBezTo>
                  <a:close/>
                  <a:moveTo>
                    <a:pt x="0" y="1"/>
                  </a:moveTo>
                  <a:lnTo>
                    <a:pt x="0" y="6716"/>
                  </a:lnTo>
                  <a:lnTo>
                    <a:pt x="5025" y="6716"/>
                  </a:lnTo>
                  <a:lnTo>
                    <a:pt x="502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9" name="Google Shape;9739;p104"/>
          <p:cNvGrpSpPr/>
          <p:nvPr/>
        </p:nvGrpSpPr>
        <p:grpSpPr>
          <a:xfrm>
            <a:off x="4774827" y="4032596"/>
            <a:ext cx="349716" cy="291498"/>
            <a:chOff x="4774321" y="4180482"/>
            <a:chExt cx="348844" cy="290743"/>
          </a:xfrm>
        </p:grpSpPr>
        <p:sp>
          <p:nvSpPr>
            <p:cNvPr id="9740" name="Google Shape;9740;p104"/>
            <p:cNvSpPr/>
            <p:nvPr/>
          </p:nvSpPr>
          <p:spPr>
            <a:xfrm>
              <a:off x="4833433" y="4180482"/>
              <a:ext cx="201354" cy="172059"/>
            </a:xfrm>
            <a:custGeom>
              <a:avLst/>
              <a:gdLst/>
              <a:ahLst/>
              <a:cxnLst/>
              <a:rect l="l" t="t" r="r" b="b"/>
              <a:pathLst>
                <a:path w="6186" h="5286" extrusionOk="0">
                  <a:moveTo>
                    <a:pt x="2518" y="953"/>
                  </a:moveTo>
                  <a:lnTo>
                    <a:pt x="5495" y="2668"/>
                  </a:lnTo>
                  <a:lnTo>
                    <a:pt x="2518" y="4359"/>
                  </a:lnTo>
                  <a:lnTo>
                    <a:pt x="2518" y="953"/>
                  </a:lnTo>
                  <a:close/>
                  <a:moveTo>
                    <a:pt x="3513" y="1"/>
                  </a:moveTo>
                  <a:cubicBezTo>
                    <a:pt x="1175" y="1"/>
                    <a:pt x="1" y="2842"/>
                    <a:pt x="1661" y="4502"/>
                  </a:cubicBezTo>
                  <a:cubicBezTo>
                    <a:pt x="2202" y="5043"/>
                    <a:pt x="2869" y="5286"/>
                    <a:pt x="3523" y="5286"/>
                  </a:cubicBezTo>
                  <a:cubicBezTo>
                    <a:pt x="4883" y="5286"/>
                    <a:pt x="6186" y="4236"/>
                    <a:pt x="6186" y="2644"/>
                  </a:cubicBezTo>
                  <a:cubicBezTo>
                    <a:pt x="6186" y="1168"/>
                    <a:pt x="4995" y="1"/>
                    <a:pt x="3542" y="1"/>
                  </a:cubicBezTo>
                  <a:cubicBezTo>
                    <a:pt x="3533" y="1"/>
                    <a:pt x="3523" y="1"/>
                    <a:pt x="35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104"/>
            <p:cNvSpPr/>
            <p:nvPr/>
          </p:nvSpPr>
          <p:spPr>
            <a:xfrm>
              <a:off x="4774321" y="4196009"/>
              <a:ext cx="164345" cy="227134"/>
            </a:xfrm>
            <a:custGeom>
              <a:avLst/>
              <a:gdLst/>
              <a:ahLst/>
              <a:cxnLst/>
              <a:rect l="l" t="t" r="r" b="b"/>
              <a:pathLst>
                <a:path w="5049" h="6978" extrusionOk="0">
                  <a:moveTo>
                    <a:pt x="0" y="0"/>
                  </a:moveTo>
                  <a:lnTo>
                    <a:pt x="0" y="6287"/>
                  </a:lnTo>
                  <a:lnTo>
                    <a:pt x="3453" y="6287"/>
                  </a:lnTo>
                  <a:cubicBezTo>
                    <a:pt x="4049" y="6287"/>
                    <a:pt x="4620" y="6549"/>
                    <a:pt x="5049" y="6978"/>
                  </a:cubicBezTo>
                  <a:lnTo>
                    <a:pt x="5049" y="5430"/>
                  </a:lnTo>
                  <a:cubicBezTo>
                    <a:pt x="2382" y="5168"/>
                    <a:pt x="1143" y="2001"/>
                    <a:pt x="29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104"/>
            <p:cNvSpPr/>
            <p:nvPr/>
          </p:nvSpPr>
          <p:spPr>
            <a:xfrm>
              <a:off x="4935546" y="4247146"/>
              <a:ext cx="35675" cy="40362"/>
            </a:xfrm>
            <a:custGeom>
              <a:avLst/>
              <a:gdLst/>
              <a:ahLst/>
              <a:cxnLst/>
              <a:rect l="l" t="t" r="r" b="b"/>
              <a:pathLst>
                <a:path w="1096" h="1240" extrusionOk="0">
                  <a:moveTo>
                    <a:pt x="1" y="1"/>
                  </a:moveTo>
                  <a:lnTo>
                    <a:pt x="1" y="1239"/>
                  </a:lnTo>
                  <a:lnTo>
                    <a:pt x="1096" y="620"/>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104"/>
            <p:cNvSpPr/>
            <p:nvPr/>
          </p:nvSpPr>
          <p:spPr>
            <a:xfrm>
              <a:off x="4775069" y="4420805"/>
              <a:ext cx="164378" cy="50420"/>
            </a:xfrm>
            <a:custGeom>
              <a:avLst/>
              <a:gdLst/>
              <a:ahLst/>
              <a:cxnLst/>
              <a:rect l="l" t="t" r="r" b="b"/>
              <a:pathLst>
                <a:path w="5050" h="1549" extrusionOk="0">
                  <a:moveTo>
                    <a:pt x="1" y="0"/>
                  </a:moveTo>
                  <a:lnTo>
                    <a:pt x="1" y="1548"/>
                  </a:lnTo>
                  <a:lnTo>
                    <a:pt x="5050" y="1548"/>
                  </a:lnTo>
                  <a:cubicBezTo>
                    <a:pt x="5002" y="691"/>
                    <a:pt x="4311" y="24"/>
                    <a:pt x="34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104"/>
            <p:cNvSpPr/>
            <p:nvPr/>
          </p:nvSpPr>
          <p:spPr>
            <a:xfrm>
              <a:off x="4958787" y="4196009"/>
              <a:ext cx="164378" cy="227134"/>
            </a:xfrm>
            <a:custGeom>
              <a:avLst/>
              <a:gdLst/>
              <a:ahLst/>
              <a:cxnLst/>
              <a:rect l="l" t="t" r="r" b="b"/>
              <a:pathLst>
                <a:path w="5050" h="6978" extrusionOk="0">
                  <a:moveTo>
                    <a:pt x="2144" y="0"/>
                  </a:moveTo>
                  <a:cubicBezTo>
                    <a:pt x="3907" y="2001"/>
                    <a:pt x="2668" y="5168"/>
                    <a:pt x="1" y="5430"/>
                  </a:cubicBezTo>
                  <a:lnTo>
                    <a:pt x="1" y="6978"/>
                  </a:lnTo>
                  <a:cubicBezTo>
                    <a:pt x="430" y="6549"/>
                    <a:pt x="1001" y="6287"/>
                    <a:pt x="1597" y="6287"/>
                  </a:cubicBezTo>
                  <a:lnTo>
                    <a:pt x="5050" y="6287"/>
                  </a:lnTo>
                  <a:lnTo>
                    <a:pt x="505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104"/>
            <p:cNvSpPr/>
            <p:nvPr/>
          </p:nvSpPr>
          <p:spPr>
            <a:xfrm>
              <a:off x="4958787" y="4420805"/>
              <a:ext cx="164378" cy="50420"/>
            </a:xfrm>
            <a:custGeom>
              <a:avLst/>
              <a:gdLst/>
              <a:ahLst/>
              <a:cxnLst/>
              <a:rect l="l" t="t" r="r" b="b"/>
              <a:pathLst>
                <a:path w="5050" h="1549" extrusionOk="0">
                  <a:moveTo>
                    <a:pt x="1597" y="0"/>
                  </a:moveTo>
                  <a:cubicBezTo>
                    <a:pt x="739" y="0"/>
                    <a:pt x="25" y="691"/>
                    <a:pt x="1" y="1548"/>
                  </a:cubicBezTo>
                  <a:lnTo>
                    <a:pt x="5050" y="1548"/>
                  </a:lnTo>
                  <a:lnTo>
                    <a:pt x="505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6" name="Google Shape;9746;p104"/>
          <p:cNvGrpSpPr/>
          <p:nvPr/>
        </p:nvGrpSpPr>
        <p:grpSpPr>
          <a:xfrm>
            <a:off x="5571349" y="2886244"/>
            <a:ext cx="267387" cy="349783"/>
            <a:chOff x="5568857" y="3037102"/>
            <a:chExt cx="266720" cy="348876"/>
          </a:xfrm>
        </p:grpSpPr>
        <p:sp>
          <p:nvSpPr>
            <p:cNvPr id="9747" name="Google Shape;9747;p104"/>
            <p:cNvSpPr/>
            <p:nvPr/>
          </p:nvSpPr>
          <p:spPr>
            <a:xfrm>
              <a:off x="5747171" y="3234002"/>
              <a:ext cx="88406" cy="151976"/>
            </a:xfrm>
            <a:custGeom>
              <a:avLst/>
              <a:gdLst/>
              <a:ahLst/>
              <a:cxnLst/>
              <a:rect l="l" t="t" r="r" b="b"/>
              <a:pathLst>
                <a:path w="2716" h="4669" extrusionOk="0">
                  <a:moveTo>
                    <a:pt x="0" y="1"/>
                  </a:moveTo>
                  <a:lnTo>
                    <a:pt x="24" y="3549"/>
                  </a:lnTo>
                  <a:lnTo>
                    <a:pt x="1001" y="3073"/>
                  </a:lnTo>
                  <a:lnTo>
                    <a:pt x="1763" y="4668"/>
                  </a:lnTo>
                  <a:lnTo>
                    <a:pt x="2501" y="4311"/>
                  </a:lnTo>
                  <a:lnTo>
                    <a:pt x="1763" y="2715"/>
                  </a:lnTo>
                  <a:lnTo>
                    <a:pt x="2715" y="2263"/>
                  </a:ln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104"/>
            <p:cNvSpPr/>
            <p:nvPr/>
          </p:nvSpPr>
          <p:spPr>
            <a:xfrm>
              <a:off x="5569638" y="3037884"/>
              <a:ext cx="62821" cy="62822"/>
            </a:xfrm>
            <a:custGeom>
              <a:avLst/>
              <a:gdLst/>
              <a:ahLst/>
              <a:cxnLst/>
              <a:rect l="l" t="t" r="r" b="b"/>
              <a:pathLst>
                <a:path w="1930" h="1930" extrusionOk="0">
                  <a:moveTo>
                    <a:pt x="1930" y="0"/>
                  </a:moveTo>
                  <a:lnTo>
                    <a:pt x="1" y="1929"/>
                  </a:lnTo>
                  <a:lnTo>
                    <a:pt x="1930" y="1929"/>
                  </a:lnTo>
                  <a:lnTo>
                    <a:pt x="193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104"/>
            <p:cNvSpPr/>
            <p:nvPr/>
          </p:nvSpPr>
          <p:spPr>
            <a:xfrm>
              <a:off x="5568857" y="3037102"/>
              <a:ext cx="219420" cy="292266"/>
            </a:xfrm>
            <a:custGeom>
              <a:avLst/>
              <a:gdLst/>
              <a:ahLst/>
              <a:cxnLst/>
              <a:rect l="l" t="t" r="r" b="b"/>
              <a:pathLst>
                <a:path w="6741" h="8979" extrusionOk="0">
                  <a:moveTo>
                    <a:pt x="5454" y="4025"/>
                  </a:moveTo>
                  <a:lnTo>
                    <a:pt x="5454" y="4644"/>
                  </a:lnTo>
                  <a:lnTo>
                    <a:pt x="3311" y="4644"/>
                  </a:lnTo>
                  <a:lnTo>
                    <a:pt x="3311" y="4025"/>
                  </a:lnTo>
                  <a:close/>
                  <a:moveTo>
                    <a:pt x="2478" y="3168"/>
                  </a:moveTo>
                  <a:lnTo>
                    <a:pt x="2930" y="3597"/>
                  </a:lnTo>
                  <a:lnTo>
                    <a:pt x="1930" y="4668"/>
                  </a:lnTo>
                  <a:lnTo>
                    <a:pt x="1168" y="3954"/>
                  </a:lnTo>
                  <a:lnTo>
                    <a:pt x="1597" y="3501"/>
                  </a:lnTo>
                  <a:lnTo>
                    <a:pt x="1882" y="3787"/>
                  </a:lnTo>
                  <a:lnTo>
                    <a:pt x="2478" y="3168"/>
                  </a:lnTo>
                  <a:close/>
                  <a:moveTo>
                    <a:pt x="2359" y="5311"/>
                  </a:moveTo>
                  <a:lnTo>
                    <a:pt x="2359" y="5954"/>
                  </a:lnTo>
                  <a:lnTo>
                    <a:pt x="1716" y="5954"/>
                  </a:lnTo>
                  <a:lnTo>
                    <a:pt x="1716" y="5311"/>
                  </a:lnTo>
                  <a:close/>
                  <a:moveTo>
                    <a:pt x="2359" y="6597"/>
                  </a:moveTo>
                  <a:lnTo>
                    <a:pt x="2359" y="7216"/>
                  </a:lnTo>
                  <a:lnTo>
                    <a:pt x="1716" y="7216"/>
                  </a:lnTo>
                  <a:lnTo>
                    <a:pt x="1716" y="6597"/>
                  </a:lnTo>
                  <a:close/>
                  <a:moveTo>
                    <a:pt x="2573" y="1"/>
                  </a:moveTo>
                  <a:lnTo>
                    <a:pt x="2573" y="2573"/>
                  </a:lnTo>
                  <a:lnTo>
                    <a:pt x="1" y="2573"/>
                  </a:lnTo>
                  <a:lnTo>
                    <a:pt x="1" y="8979"/>
                  </a:lnTo>
                  <a:lnTo>
                    <a:pt x="4883" y="8979"/>
                  </a:lnTo>
                  <a:lnTo>
                    <a:pt x="4859" y="7216"/>
                  </a:lnTo>
                  <a:lnTo>
                    <a:pt x="3311" y="7216"/>
                  </a:lnTo>
                  <a:lnTo>
                    <a:pt x="3311" y="6597"/>
                  </a:lnTo>
                  <a:lnTo>
                    <a:pt x="4859" y="6597"/>
                  </a:lnTo>
                  <a:lnTo>
                    <a:pt x="4859" y="5954"/>
                  </a:lnTo>
                  <a:lnTo>
                    <a:pt x="3311" y="5954"/>
                  </a:lnTo>
                  <a:lnTo>
                    <a:pt x="3311" y="5311"/>
                  </a:lnTo>
                  <a:lnTo>
                    <a:pt x="4835" y="5311"/>
                  </a:lnTo>
                  <a:lnTo>
                    <a:pt x="4835" y="4692"/>
                  </a:lnTo>
                  <a:lnTo>
                    <a:pt x="6740" y="6288"/>
                  </a:lnTo>
                  <a:lnTo>
                    <a:pt x="674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0" name="Google Shape;9750;p104"/>
          <p:cNvGrpSpPr/>
          <p:nvPr/>
        </p:nvGrpSpPr>
        <p:grpSpPr>
          <a:xfrm>
            <a:off x="4774827" y="2887027"/>
            <a:ext cx="349710" cy="348999"/>
            <a:chOff x="4774321" y="3037884"/>
            <a:chExt cx="348838" cy="348094"/>
          </a:xfrm>
        </p:grpSpPr>
        <p:sp>
          <p:nvSpPr>
            <p:cNvPr id="9751" name="Google Shape;9751;p104"/>
            <p:cNvSpPr/>
            <p:nvPr/>
          </p:nvSpPr>
          <p:spPr>
            <a:xfrm>
              <a:off x="4909960" y="3144846"/>
              <a:ext cx="29490" cy="30272"/>
            </a:xfrm>
            <a:custGeom>
              <a:avLst/>
              <a:gdLst/>
              <a:ahLst/>
              <a:cxnLst/>
              <a:rect l="l" t="t" r="r" b="b"/>
              <a:pathLst>
                <a:path w="906" h="930" extrusionOk="0">
                  <a:moveTo>
                    <a:pt x="429" y="1"/>
                  </a:moveTo>
                  <a:cubicBezTo>
                    <a:pt x="191" y="25"/>
                    <a:pt x="1" y="215"/>
                    <a:pt x="1" y="453"/>
                  </a:cubicBezTo>
                  <a:lnTo>
                    <a:pt x="1" y="930"/>
                  </a:lnTo>
                  <a:lnTo>
                    <a:pt x="906" y="930"/>
                  </a:lnTo>
                  <a:lnTo>
                    <a:pt x="906" y="453"/>
                  </a:lnTo>
                  <a:cubicBezTo>
                    <a:pt x="906" y="191"/>
                    <a:pt x="691" y="1"/>
                    <a:pt x="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104"/>
            <p:cNvSpPr/>
            <p:nvPr/>
          </p:nvSpPr>
          <p:spPr>
            <a:xfrm>
              <a:off x="4784379" y="3165776"/>
              <a:ext cx="37237" cy="51982"/>
            </a:xfrm>
            <a:custGeom>
              <a:avLst/>
              <a:gdLst/>
              <a:ahLst/>
              <a:cxnLst/>
              <a:rect l="l" t="t" r="r" b="b"/>
              <a:pathLst>
                <a:path w="1144" h="1597" extrusionOk="0">
                  <a:moveTo>
                    <a:pt x="1144" y="1"/>
                  </a:moveTo>
                  <a:lnTo>
                    <a:pt x="1" y="882"/>
                  </a:lnTo>
                  <a:lnTo>
                    <a:pt x="1144" y="1596"/>
                  </a:lnTo>
                  <a:lnTo>
                    <a:pt x="114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104"/>
            <p:cNvSpPr/>
            <p:nvPr/>
          </p:nvSpPr>
          <p:spPr>
            <a:xfrm>
              <a:off x="5075840" y="3166557"/>
              <a:ext cx="37270" cy="51201"/>
            </a:xfrm>
            <a:custGeom>
              <a:avLst/>
              <a:gdLst/>
              <a:ahLst/>
              <a:cxnLst/>
              <a:rect l="l" t="t" r="r" b="b"/>
              <a:pathLst>
                <a:path w="1145" h="1573" extrusionOk="0">
                  <a:moveTo>
                    <a:pt x="1" y="1"/>
                  </a:moveTo>
                  <a:lnTo>
                    <a:pt x="1" y="1572"/>
                  </a:lnTo>
                  <a:lnTo>
                    <a:pt x="1144" y="858"/>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104"/>
            <p:cNvSpPr/>
            <p:nvPr/>
          </p:nvSpPr>
          <p:spPr>
            <a:xfrm>
              <a:off x="4841734" y="3037884"/>
              <a:ext cx="213984" cy="258935"/>
            </a:xfrm>
            <a:custGeom>
              <a:avLst/>
              <a:gdLst/>
              <a:ahLst/>
              <a:cxnLst/>
              <a:rect l="l" t="t" r="r" b="b"/>
              <a:pathLst>
                <a:path w="6574" h="7955" extrusionOk="0">
                  <a:moveTo>
                    <a:pt x="4740" y="1334"/>
                  </a:moveTo>
                  <a:lnTo>
                    <a:pt x="4740" y="1929"/>
                  </a:lnTo>
                  <a:lnTo>
                    <a:pt x="5335" y="1929"/>
                  </a:lnTo>
                  <a:lnTo>
                    <a:pt x="5335" y="2549"/>
                  </a:lnTo>
                  <a:lnTo>
                    <a:pt x="4788" y="2549"/>
                  </a:lnTo>
                  <a:lnTo>
                    <a:pt x="4788" y="3144"/>
                  </a:lnTo>
                  <a:lnTo>
                    <a:pt x="4145" y="3144"/>
                  </a:lnTo>
                  <a:lnTo>
                    <a:pt x="4145" y="2549"/>
                  </a:lnTo>
                  <a:lnTo>
                    <a:pt x="3549" y="2549"/>
                  </a:lnTo>
                  <a:lnTo>
                    <a:pt x="3549" y="1929"/>
                  </a:lnTo>
                  <a:lnTo>
                    <a:pt x="4145" y="1929"/>
                  </a:lnTo>
                  <a:lnTo>
                    <a:pt x="4145" y="1334"/>
                  </a:lnTo>
                  <a:close/>
                  <a:moveTo>
                    <a:pt x="2547" y="2617"/>
                  </a:moveTo>
                  <a:cubicBezTo>
                    <a:pt x="3101" y="2617"/>
                    <a:pt x="3656" y="2992"/>
                    <a:pt x="3621" y="3739"/>
                  </a:cubicBezTo>
                  <a:lnTo>
                    <a:pt x="3621" y="5835"/>
                  </a:lnTo>
                  <a:lnTo>
                    <a:pt x="3002" y="5835"/>
                  </a:lnTo>
                  <a:lnTo>
                    <a:pt x="3002" y="4835"/>
                  </a:lnTo>
                  <a:lnTo>
                    <a:pt x="2097" y="4835"/>
                  </a:lnTo>
                  <a:lnTo>
                    <a:pt x="2097" y="5835"/>
                  </a:lnTo>
                  <a:lnTo>
                    <a:pt x="1477" y="5835"/>
                  </a:lnTo>
                  <a:lnTo>
                    <a:pt x="1477" y="3763"/>
                  </a:lnTo>
                  <a:cubicBezTo>
                    <a:pt x="1430" y="2998"/>
                    <a:pt x="1988" y="2617"/>
                    <a:pt x="2547" y="2617"/>
                  </a:cubicBezTo>
                  <a:close/>
                  <a:moveTo>
                    <a:pt x="1" y="0"/>
                  </a:moveTo>
                  <a:lnTo>
                    <a:pt x="1" y="5930"/>
                  </a:lnTo>
                  <a:lnTo>
                    <a:pt x="3287" y="7954"/>
                  </a:lnTo>
                  <a:lnTo>
                    <a:pt x="6574" y="5930"/>
                  </a:lnTo>
                  <a:lnTo>
                    <a:pt x="657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104"/>
            <p:cNvSpPr/>
            <p:nvPr/>
          </p:nvSpPr>
          <p:spPr>
            <a:xfrm>
              <a:off x="4774321" y="3212291"/>
              <a:ext cx="348838" cy="173687"/>
            </a:xfrm>
            <a:custGeom>
              <a:avLst/>
              <a:gdLst/>
              <a:ahLst/>
              <a:cxnLst/>
              <a:rect l="l" t="t" r="r" b="b"/>
              <a:pathLst>
                <a:path w="10717" h="5336" extrusionOk="0">
                  <a:moveTo>
                    <a:pt x="0" y="1"/>
                  </a:moveTo>
                  <a:lnTo>
                    <a:pt x="0" y="5335"/>
                  </a:lnTo>
                  <a:lnTo>
                    <a:pt x="10717" y="5335"/>
                  </a:lnTo>
                  <a:lnTo>
                    <a:pt x="10717" y="1"/>
                  </a:lnTo>
                  <a:lnTo>
                    <a:pt x="5358" y="3311"/>
                  </a:ln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6" name="Google Shape;9756;p104"/>
          <p:cNvGrpSpPr/>
          <p:nvPr/>
        </p:nvGrpSpPr>
        <p:grpSpPr>
          <a:xfrm>
            <a:off x="4019454" y="2887027"/>
            <a:ext cx="349710" cy="349002"/>
            <a:chOff x="4020831" y="3037884"/>
            <a:chExt cx="348838" cy="348097"/>
          </a:xfrm>
        </p:grpSpPr>
        <p:sp>
          <p:nvSpPr>
            <p:cNvPr id="9757" name="Google Shape;9757;p104"/>
            <p:cNvSpPr/>
            <p:nvPr/>
          </p:nvSpPr>
          <p:spPr>
            <a:xfrm>
              <a:off x="4127794" y="3037884"/>
              <a:ext cx="136482" cy="182964"/>
            </a:xfrm>
            <a:custGeom>
              <a:avLst/>
              <a:gdLst/>
              <a:ahLst/>
              <a:cxnLst/>
              <a:rect l="l" t="t" r="r" b="b"/>
              <a:pathLst>
                <a:path w="4193" h="5621" extrusionOk="0">
                  <a:moveTo>
                    <a:pt x="2065" y="721"/>
                  </a:moveTo>
                  <a:cubicBezTo>
                    <a:pt x="2763" y="721"/>
                    <a:pt x="3430" y="1265"/>
                    <a:pt x="3430" y="2072"/>
                  </a:cubicBezTo>
                  <a:cubicBezTo>
                    <a:pt x="3430" y="2834"/>
                    <a:pt x="2835" y="3430"/>
                    <a:pt x="2073" y="3430"/>
                  </a:cubicBezTo>
                  <a:cubicBezTo>
                    <a:pt x="882" y="3430"/>
                    <a:pt x="263" y="1977"/>
                    <a:pt x="1120" y="1120"/>
                  </a:cubicBezTo>
                  <a:cubicBezTo>
                    <a:pt x="1396" y="844"/>
                    <a:pt x="1734" y="721"/>
                    <a:pt x="2065" y="721"/>
                  </a:cubicBezTo>
                  <a:close/>
                  <a:moveTo>
                    <a:pt x="2073" y="0"/>
                  </a:moveTo>
                  <a:cubicBezTo>
                    <a:pt x="930" y="0"/>
                    <a:pt x="1" y="929"/>
                    <a:pt x="1" y="2072"/>
                  </a:cubicBezTo>
                  <a:cubicBezTo>
                    <a:pt x="1" y="2715"/>
                    <a:pt x="334" y="3239"/>
                    <a:pt x="739" y="3787"/>
                  </a:cubicBezTo>
                  <a:lnTo>
                    <a:pt x="2097" y="5621"/>
                  </a:lnTo>
                  <a:cubicBezTo>
                    <a:pt x="2120" y="5573"/>
                    <a:pt x="2168" y="5549"/>
                    <a:pt x="2192" y="5502"/>
                  </a:cubicBezTo>
                  <a:cubicBezTo>
                    <a:pt x="2216" y="5454"/>
                    <a:pt x="2311" y="5335"/>
                    <a:pt x="2358" y="5263"/>
                  </a:cubicBezTo>
                  <a:lnTo>
                    <a:pt x="3430" y="3787"/>
                  </a:lnTo>
                  <a:cubicBezTo>
                    <a:pt x="3835" y="3239"/>
                    <a:pt x="4192" y="2715"/>
                    <a:pt x="4192" y="2072"/>
                  </a:cubicBezTo>
                  <a:lnTo>
                    <a:pt x="4168" y="2072"/>
                  </a:lnTo>
                  <a:cubicBezTo>
                    <a:pt x="4168" y="929"/>
                    <a:pt x="3240" y="0"/>
                    <a:pt x="20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104"/>
            <p:cNvSpPr/>
            <p:nvPr/>
          </p:nvSpPr>
          <p:spPr>
            <a:xfrm>
              <a:off x="4135541" y="3229347"/>
              <a:ext cx="118645" cy="42087"/>
            </a:xfrm>
            <a:custGeom>
              <a:avLst/>
              <a:gdLst/>
              <a:ahLst/>
              <a:cxnLst/>
              <a:rect l="l" t="t" r="r" b="b"/>
              <a:pathLst>
                <a:path w="3645" h="1293" extrusionOk="0">
                  <a:moveTo>
                    <a:pt x="1239" y="1"/>
                  </a:moveTo>
                  <a:cubicBezTo>
                    <a:pt x="954" y="48"/>
                    <a:pt x="692" y="120"/>
                    <a:pt x="453" y="239"/>
                  </a:cubicBezTo>
                  <a:cubicBezTo>
                    <a:pt x="168" y="358"/>
                    <a:pt x="1" y="501"/>
                    <a:pt x="1" y="644"/>
                  </a:cubicBezTo>
                  <a:lnTo>
                    <a:pt x="25" y="644"/>
                  </a:lnTo>
                  <a:cubicBezTo>
                    <a:pt x="25" y="763"/>
                    <a:pt x="192" y="906"/>
                    <a:pt x="453" y="1025"/>
                  </a:cubicBezTo>
                  <a:cubicBezTo>
                    <a:pt x="894" y="1203"/>
                    <a:pt x="1358" y="1293"/>
                    <a:pt x="1826" y="1293"/>
                  </a:cubicBezTo>
                  <a:cubicBezTo>
                    <a:pt x="2293" y="1293"/>
                    <a:pt x="2763" y="1203"/>
                    <a:pt x="3216" y="1025"/>
                  </a:cubicBezTo>
                  <a:cubicBezTo>
                    <a:pt x="3478" y="906"/>
                    <a:pt x="3645" y="763"/>
                    <a:pt x="3645" y="644"/>
                  </a:cubicBezTo>
                  <a:cubicBezTo>
                    <a:pt x="3645" y="501"/>
                    <a:pt x="3478" y="358"/>
                    <a:pt x="3216" y="239"/>
                  </a:cubicBezTo>
                  <a:cubicBezTo>
                    <a:pt x="2954" y="120"/>
                    <a:pt x="2692" y="48"/>
                    <a:pt x="2430" y="24"/>
                  </a:cubicBezTo>
                  <a:cubicBezTo>
                    <a:pt x="2311" y="167"/>
                    <a:pt x="2192" y="310"/>
                    <a:pt x="2073" y="477"/>
                  </a:cubicBezTo>
                  <a:lnTo>
                    <a:pt x="1835" y="810"/>
                  </a:lnTo>
                  <a:lnTo>
                    <a:pt x="123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104"/>
            <p:cNvSpPr/>
            <p:nvPr/>
          </p:nvSpPr>
          <p:spPr>
            <a:xfrm>
              <a:off x="4171217" y="3082055"/>
              <a:ext cx="47328" cy="47328"/>
            </a:xfrm>
            <a:custGeom>
              <a:avLst/>
              <a:gdLst/>
              <a:ahLst/>
              <a:cxnLst/>
              <a:rect l="l" t="t" r="r" b="b"/>
              <a:pathLst>
                <a:path w="1454" h="1454" extrusionOk="0">
                  <a:moveTo>
                    <a:pt x="739" y="1"/>
                  </a:moveTo>
                  <a:cubicBezTo>
                    <a:pt x="334" y="1"/>
                    <a:pt x="0" y="310"/>
                    <a:pt x="0" y="715"/>
                  </a:cubicBezTo>
                  <a:cubicBezTo>
                    <a:pt x="0" y="1120"/>
                    <a:pt x="334" y="1454"/>
                    <a:pt x="739" y="1454"/>
                  </a:cubicBezTo>
                  <a:cubicBezTo>
                    <a:pt x="1144" y="1454"/>
                    <a:pt x="1453" y="1120"/>
                    <a:pt x="1453" y="715"/>
                  </a:cubicBezTo>
                  <a:cubicBezTo>
                    <a:pt x="1453" y="310"/>
                    <a:pt x="1144" y="1"/>
                    <a:pt x="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104"/>
            <p:cNvSpPr/>
            <p:nvPr/>
          </p:nvSpPr>
          <p:spPr>
            <a:xfrm>
              <a:off x="4020831" y="3339434"/>
              <a:ext cx="348838" cy="46546"/>
            </a:xfrm>
            <a:custGeom>
              <a:avLst/>
              <a:gdLst/>
              <a:ahLst/>
              <a:cxnLst/>
              <a:rect l="l" t="t" r="r" b="b"/>
              <a:pathLst>
                <a:path w="10717" h="1430" extrusionOk="0">
                  <a:moveTo>
                    <a:pt x="0" y="0"/>
                  </a:moveTo>
                  <a:lnTo>
                    <a:pt x="0" y="405"/>
                  </a:lnTo>
                  <a:cubicBezTo>
                    <a:pt x="0" y="977"/>
                    <a:pt x="453" y="1429"/>
                    <a:pt x="1024" y="1429"/>
                  </a:cubicBezTo>
                  <a:lnTo>
                    <a:pt x="9693" y="1429"/>
                  </a:lnTo>
                  <a:cubicBezTo>
                    <a:pt x="10241" y="1429"/>
                    <a:pt x="10717" y="977"/>
                    <a:pt x="10717" y="405"/>
                  </a:cubicBez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104"/>
            <p:cNvSpPr/>
            <p:nvPr/>
          </p:nvSpPr>
          <p:spPr>
            <a:xfrm>
              <a:off x="4041762" y="3141753"/>
              <a:ext cx="306979" cy="177560"/>
            </a:xfrm>
            <a:custGeom>
              <a:avLst/>
              <a:gdLst/>
              <a:ahLst/>
              <a:cxnLst/>
              <a:rect l="l" t="t" r="r" b="b"/>
              <a:pathLst>
                <a:path w="9431" h="5455" extrusionOk="0">
                  <a:moveTo>
                    <a:pt x="7169" y="1"/>
                  </a:moveTo>
                  <a:cubicBezTo>
                    <a:pt x="7169" y="1"/>
                    <a:pt x="6788" y="667"/>
                    <a:pt x="6573" y="977"/>
                  </a:cubicBezTo>
                  <a:lnTo>
                    <a:pt x="5716" y="2144"/>
                  </a:lnTo>
                  <a:cubicBezTo>
                    <a:pt x="5930" y="2192"/>
                    <a:pt x="6145" y="2239"/>
                    <a:pt x="6359" y="2334"/>
                  </a:cubicBezTo>
                  <a:cubicBezTo>
                    <a:pt x="6883" y="2573"/>
                    <a:pt x="7169" y="2930"/>
                    <a:pt x="7169" y="3311"/>
                  </a:cubicBezTo>
                  <a:cubicBezTo>
                    <a:pt x="7169" y="3692"/>
                    <a:pt x="6859" y="4049"/>
                    <a:pt x="6359" y="4287"/>
                  </a:cubicBezTo>
                  <a:cubicBezTo>
                    <a:pt x="5823" y="4490"/>
                    <a:pt x="5263" y="4591"/>
                    <a:pt x="4707" y="4591"/>
                  </a:cubicBezTo>
                  <a:cubicBezTo>
                    <a:pt x="4150" y="4591"/>
                    <a:pt x="3596" y="4490"/>
                    <a:pt x="3073" y="4287"/>
                  </a:cubicBezTo>
                  <a:cubicBezTo>
                    <a:pt x="2549" y="4049"/>
                    <a:pt x="2263" y="3692"/>
                    <a:pt x="2263" y="3311"/>
                  </a:cubicBezTo>
                  <a:cubicBezTo>
                    <a:pt x="2263" y="2930"/>
                    <a:pt x="2572" y="2573"/>
                    <a:pt x="3073" y="2334"/>
                  </a:cubicBezTo>
                  <a:cubicBezTo>
                    <a:pt x="3287" y="2239"/>
                    <a:pt x="3501" y="2192"/>
                    <a:pt x="3716" y="2144"/>
                  </a:cubicBezTo>
                  <a:lnTo>
                    <a:pt x="2858" y="977"/>
                  </a:lnTo>
                  <a:cubicBezTo>
                    <a:pt x="2644" y="667"/>
                    <a:pt x="2430" y="358"/>
                    <a:pt x="2263" y="24"/>
                  </a:cubicBezTo>
                  <a:lnTo>
                    <a:pt x="0" y="24"/>
                  </a:lnTo>
                  <a:lnTo>
                    <a:pt x="0" y="5454"/>
                  </a:lnTo>
                  <a:lnTo>
                    <a:pt x="9431" y="5454"/>
                  </a:lnTo>
                  <a:lnTo>
                    <a:pt x="943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2" name="Google Shape;9762;p104"/>
          <p:cNvGrpSpPr/>
          <p:nvPr/>
        </p:nvGrpSpPr>
        <p:grpSpPr>
          <a:xfrm>
            <a:off x="6322839" y="3444277"/>
            <a:ext cx="275898" cy="349749"/>
            <a:chOff x="6318473" y="3593689"/>
            <a:chExt cx="275210" cy="348842"/>
          </a:xfrm>
        </p:grpSpPr>
        <p:sp>
          <p:nvSpPr>
            <p:cNvPr id="9763" name="Google Shape;9763;p104"/>
            <p:cNvSpPr/>
            <p:nvPr/>
          </p:nvSpPr>
          <p:spPr>
            <a:xfrm>
              <a:off x="6318473" y="3593689"/>
              <a:ext cx="275210" cy="128703"/>
            </a:xfrm>
            <a:custGeom>
              <a:avLst/>
              <a:gdLst/>
              <a:ahLst/>
              <a:cxnLst/>
              <a:rect l="l" t="t" r="r" b="b"/>
              <a:pathLst>
                <a:path w="8455" h="3954" extrusionOk="0">
                  <a:moveTo>
                    <a:pt x="4525" y="929"/>
                  </a:moveTo>
                  <a:lnTo>
                    <a:pt x="4525" y="1572"/>
                  </a:lnTo>
                  <a:lnTo>
                    <a:pt x="3906" y="1572"/>
                  </a:lnTo>
                  <a:lnTo>
                    <a:pt x="3906" y="929"/>
                  </a:lnTo>
                  <a:close/>
                  <a:moveTo>
                    <a:pt x="4216" y="0"/>
                  </a:moveTo>
                  <a:cubicBezTo>
                    <a:pt x="2001" y="0"/>
                    <a:pt x="143" y="1715"/>
                    <a:pt x="1" y="3954"/>
                  </a:cubicBezTo>
                  <a:lnTo>
                    <a:pt x="1882" y="3954"/>
                  </a:lnTo>
                  <a:cubicBezTo>
                    <a:pt x="2084" y="2596"/>
                    <a:pt x="3156" y="1917"/>
                    <a:pt x="4228" y="1917"/>
                  </a:cubicBezTo>
                  <a:cubicBezTo>
                    <a:pt x="5299" y="1917"/>
                    <a:pt x="6371" y="2596"/>
                    <a:pt x="6573" y="3954"/>
                  </a:cubicBezTo>
                  <a:lnTo>
                    <a:pt x="8455" y="3954"/>
                  </a:lnTo>
                  <a:cubicBezTo>
                    <a:pt x="8312" y="1715"/>
                    <a:pt x="6454" y="0"/>
                    <a:pt x="42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104"/>
            <p:cNvSpPr/>
            <p:nvPr/>
          </p:nvSpPr>
          <p:spPr>
            <a:xfrm>
              <a:off x="6440962" y="3717707"/>
              <a:ext cx="29490" cy="29490"/>
            </a:xfrm>
            <a:custGeom>
              <a:avLst/>
              <a:gdLst/>
              <a:ahLst/>
              <a:cxnLst/>
              <a:rect l="l" t="t" r="r" b="b"/>
              <a:pathLst>
                <a:path w="906" h="906" extrusionOk="0">
                  <a:moveTo>
                    <a:pt x="453" y="1"/>
                  </a:moveTo>
                  <a:cubicBezTo>
                    <a:pt x="215" y="1"/>
                    <a:pt x="0" y="191"/>
                    <a:pt x="0" y="453"/>
                  </a:cubicBezTo>
                  <a:cubicBezTo>
                    <a:pt x="0" y="691"/>
                    <a:pt x="215" y="906"/>
                    <a:pt x="453" y="906"/>
                  </a:cubicBezTo>
                  <a:cubicBezTo>
                    <a:pt x="715" y="906"/>
                    <a:pt x="905" y="691"/>
                    <a:pt x="905" y="453"/>
                  </a:cubicBezTo>
                  <a:cubicBezTo>
                    <a:pt x="905" y="191"/>
                    <a:pt x="715" y="1"/>
                    <a:pt x="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104"/>
            <p:cNvSpPr/>
            <p:nvPr/>
          </p:nvSpPr>
          <p:spPr>
            <a:xfrm>
              <a:off x="6319254" y="3742511"/>
              <a:ext cx="274429" cy="200020"/>
            </a:xfrm>
            <a:custGeom>
              <a:avLst/>
              <a:gdLst/>
              <a:ahLst/>
              <a:cxnLst/>
              <a:rect l="l" t="t" r="r" b="b"/>
              <a:pathLst>
                <a:path w="8431" h="6145" extrusionOk="0">
                  <a:moveTo>
                    <a:pt x="0" y="1"/>
                  </a:moveTo>
                  <a:cubicBezTo>
                    <a:pt x="119" y="1715"/>
                    <a:pt x="1239" y="3168"/>
                    <a:pt x="2858" y="3716"/>
                  </a:cubicBezTo>
                  <a:lnTo>
                    <a:pt x="2858" y="4764"/>
                  </a:lnTo>
                  <a:cubicBezTo>
                    <a:pt x="2858" y="5168"/>
                    <a:pt x="2525" y="5526"/>
                    <a:pt x="2096" y="5526"/>
                  </a:cubicBezTo>
                  <a:lnTo>
                    <a:pt x="1096" y="5526"/>
                  </a:lnTo>
                  <a:lnTo>
                    <a:pt x="1096" y="6145"/>
                  </a:lnTo>
                  <a:lnTo>
                    <a:pt x="7288" y="6145"/>
                  </a:lnTo>
                  <a:lnTo>
                    <a:pt x="7288" y="5526"/>
                  </a:lnTo>
                  <a:lnTo>
                    <a:pt x="6335" y="5526"/>
                  </a:lnTo>
                  <a:cubicBezTo>
                    <a:pt x="5906" y="5526"/>
                    <a:pt x="5549" y="5168"/>
                    <a:pt x="5549" y="4740"/>
                  </a:cubicBezTo>
                  <a:lnTo>
                    <a:pt x="5549" y="4740"/>
                  </a:lnTo>
                  <a:lnTo>
                    <a:pt x="5573" y="4764"/>
                  </a:lnTo>
                  <a:lnTo>
                    <a:pt x="5573" y="3716"/>
                  </a:lnTo>
                  <a:cubicBezTo>
                    <a:pt x="7169" y="3168"/>
                    <a:pt x="8312" y="1715"/>
                    <a:pt x="8431" y="1"/>
                  </a:cubicBezTo>
                  <a:lnTo>
                    <a:pt x="6549" y="1"/>
                  </a:lnTo>
                  <a:cubicBezTo>
                    <a:pt x="6323" y="1322"/>
                    <a:pt x="5263" y="1983"/>
                    <a:pt x="4204" y="1983"/>
                  </a:cubicBezTo>
                  <a:cubicBezTo>
                    <a:pt x="3144" y="1983"/>
                    <a:pt x="2084" y="1322"/>
                    <a:pt x="18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104"/>
            <p:cNvSpPr/>
            <p:nvPr/>
          </p:nvSpPr>
          <p:spPr>
            <a:xfrm>
              <a:off x="6379701" y="3675847"/>
              <a:ext cx="133390" cy="113534"/>
            </a:xfrm>
            <a:custGeom>
              <a:avLst/>
              <a:gdLst/>
              <a:ahLst/>
              <a:cxnLst/>
              <a:rect l="l" t="t" r="r" b="b"/>
              <a:pathLst>
                <a:path w="4098" h="3488" extrusionOk="0">
                  <a:moveTo>
                    <a:pt x="2344" y="651"/>
                  </a:moveTo>
                  <a:cubicBezTo>
                    <a:pt x="2901" y="651"/>
                    <a:pt x="3430" y="1081"/>
                    <a:pt x="3430" y="1739"/>
                  </a:cubicBezTo>
                  <a:cubicBezTo>
                    <a:pt x="3430" y="2335"/>
                    <a:pt x="2930" y="2811"/>
                    <a:pt x="2335" y="2811"/>
                  </a:cubicBezTo>
                  <a:cubicBezTo>
                    <a:pt x="1382" y="2811"/>
                    <a:pt x="906" y="1644"/>
                    <a:pt x="1573" y="977"/>
                  </a:cubicBezTo>
                  <a:cubicBezTo>
                    <a:pt x="1798" y="752"/>
                    <a:pt x="2074" y="651"/>
                    <a:pt x="2344" y="651"/>
                  </a:cubicBezTo>
                  <a:close/>
                  <a:moveTo>
                    <a:pt x="2335" y="1"/>
                  </a:moveTo>
                  <a:cubicBezTo>
                    <a:pt x="787" y="1"/>
                    <a:pt x="1" y="1882"/>
                    <a:pt x="1096" y="2978"/>
                  </a:cubicBezTo>
                  <a:cubicBezTo>
                    <a:pt x="1457" y="3330"/>
                    <a:pt x="1896" y="3488"/>
                    <a:pt x="2326" y="3488"/>
                  </a:cubicBezTo>
                  <a:cubicBezTo>
                    <a:pt x="3232" y="3488"/>
                    <a:pt x="4097" y="2789"/>
                    <a:pt x="4097" y="1739"/>
                  </a:cubicBezTo>
                  <a:cubicBezTo>
                    <a:pt x="4097" y="763"/>
                    <a:pt x="3311" y="1"/>
                    <a:pt x="23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7" name="Google Shape;9767;p104"/>
          <p:cNvGrpSpPr/>
          <p:nvPr/>
        </p:nvGrpSpPr>
        <p:grpSpPr>
          <a:xfrm>
            <a:off x="7041664" y="3445061"/>
            <a:ext cx="348960" cy="348967"/>
            <a:chOff x="7035505" y="3594470"/>
            <a:chExt cx="348090" cy="348062"/>
          </a:xfrm>
        </p:grpSpPr>
        <p:sp>
          <p:nvSpPr>
            <p:cNvPr id="9768" name="Google Shape;9768;p104"/>
            <p:cNvSpPr/>
            <p:nvPr/>
          </p:nvSpPr>
          <p:spPr>
            <a:xfrm>
              <a:off x="7116915" y="3731671"/>
              <a:ext cx="182182" cy="57386"/>
            </a:xfrm>
            <a:custGeom>
              <a:avLst/>
              <a:gdLst/>
              <a:ahLst/>
              <a:cxnLst/>
              <a:rect l="l" t="t" r="r" b="b"/>
              <a:pathLst>
                <a:path w="5597" h="1763" extrusionOk="0">
                  <a:moveTo>
                    <a:pt x="1" y="0"/>
                  </a:moveTo>
                  <a:lnTo>
                    <a:pt x="1" y="1763"/>
                  </a:lnTo>
                  <a:lnTo>
                    <a:pt x="3192" y="1763"/>
                  </a:lnTo>
                  <a:lnTo>
                    <a:pt x="3168" y="524"/>
                  </a:lnTo>
                  <a:lnTo>
                    <a:pt x="4668" y="1763"/>
                  </a:lnTo>
                  <a:lnTo>
                    <a:pt x="5597" y="1763"/>
                  </a:lnTo>
                  <a:lnTo>
                    <a:pt x="559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104"/>
            <p:cNvSpPr/>
            <p:nvPr/>
          </p:nvSpPr>
          <p:spPr>
            <a:xfrm>
              <a:off x="7240934" y="3792899"/>
              <a:ext cx="87625" cy="149632"/>
            </a:xfrm>
            <a:custGeom>
              <a:avLst/>
              <a:gdLst/>
              <a:ahLst/>
              <a:cxnLst/>
              <a:rect l="l" t="t" r="r" b="b"/>
              <a:pathLst>
                <a:path w="2692" h="4597" extrusionOk="0">
                  <a:moveTo>
                    <a:pt x="1" y="1"/>
                  </a:moveTo>
                  <a:lnTo>
                    <a:pt x="48" y="3478"/>
                  </a:lnTo>
                  <a:lnTo>
                    <a:pt x="1001" y="3025"/>
                  </a:lnTo>
                  <a:lnTo>
                    <a:pt x="1739" y="4597"/>
                  </a:lnTo>
                  <a:lnTo>
                    <a:pt x="2478" y="4240"/>
                  </a:lnTo>
                  <a:lnTo>
                    <a:pt x="1739" y="2668"/>
                  </a:lnTo>
                  <a:lnTo>
                    <a:pt x="2692" y="2215"/>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104"/>
            <p:cNvSpPr/>
            <p:nvPr/>
          </p:nvSpPr>
          <p:spPr>
            <a:xfrm>
              <a:off x="7035505" y="3594470"/>
              <a:ext cx="348090" cy="176746"/>
            </a:xfrm>
            <a:custGeom>
              <a:avLst/>
              <a:gdLst/>
              <a:ahLst/>
              <a:cxnLst/>
              <a:rect l="l" t="t" r="r" b="b"/>
              <a:pathLst>
                <a:path w="10694" h="5430" extrusionOk="0">
                  <a:moveTo>
                    <a:pt x="5359" y="0"/>
                  </a:moveTo>
                  <a:lnTo>
                    <a:pt x="1" y="2286"/>
                  </a:lnTo>
                  <a:lnTo>
                    <a:pt x="1" y="2763"/>
                  </a:lnTo>
                  <a:lnTo>
                    <a:pt x="1906" y="3596"/>
                  </a:lnTo>
                  <a:lnTo>
                    <a:pt x="8765" y="3596"/>
                  </a:lnTo>
                  <a:lnTo>
                    <a:pt x="9289" y="3382"/>
                  </a:lnTo>
                  <a:lnTo>
                    <a:pt x="9289" y="5430"/>
                  </a:lnTo>
                  <a:lnTo>
                    <a:pt x="9908" y="5430"/>
                  </a:lnTo>
                  <a:lnTo>
                    <a:pt x="9908" y="3120"/>
                  </a:lnTo>
                  <a:lnTo>
                    <a:pt x="10694" y="2786"/>
                  </a:lnTo>
                  <a:lnTo>
                    <a:pt x="10694" y="2310"/>
                  </a:lnTo>
                  <a:lnTo>
                    <a:pt x="535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1" name="Google Shape;9771;p104"/>
          <p:cNvGrpSpPr/>
          <p:nvPr/>
        </p:nvGrpSpPr>
        <p:grpSpPr>
          <a:xfrm>
            <a:off x="7797037" y="3445061"/>
            <a:ext cx="349743" cy="348968"/>
            <a:chOff x="7788994" y="3594470"/>
            <a:chExt cx="348871" cy="348063"/>
          </a:xfrm>
        </p:grpSpPr>
        <p:sp>
          <p:nvSpPr>
            <p:cNvPr id="9772" name="Google Shape;9772;p104"/>
            <p:cNvSpPr/>
            <p:nvPr/>
          </p:nvSpPr>
          <p:spPr>
            <a:xfrm>
              <a:off x="7788994" y="3833230"/>
              <a:ext cx="348871" cy="109303"/>
            </a:xfrm>
            <a:custGeom>
              <a:avLst/>
              <a:gdLst/>
              <a:ahLst/>
              <a:cxnLst/>
              <a:rect l="l" t="t" r="r" b="b"/>
              <a:pathLst>
                <a:path w="10718" h="3358" extrusionOk="0">
                  <a:moveTo>
                    <a:pt x="1" y="0"/>
                  </a:moveTo>
                  <a:lnTo>
                    <a:pt x="1" y="1596"/>
                  </a:lnTo>
                  <a:lnTo>
                    <a:pt x="4001" y="1596"/>
                  </a:lnTo>
                  <a:lnTo>
                    <a:pt x="4001" y="1953"/>
                  </a:lnTo>
                  <a:cubicBezTo>
                    <a:pt x="4001" y="2381"/>
                    <a:pt x="3644" y="2739"/>
                    <a:pt x="3216" y="2739"/>
                  </a:cubicBezTo>
                  <a:lnTo>
                    <a:pt x="2263" y="2739"/>
                  </a:lnTo>
                  <a:lnTo>
                    <a:pt x="2263" y="3358"/>
                  </a:lnTo>
                  <a:lnTo>
                    <a:pt x="8455" y="3358"/>
                  </a:lnTo>
                  <a:lnTo>
                    <a:pt x="8455" y="2739"/>
                  </a:lnTo>
                  <a:lnTo>
                    <a:pt x="7478" y="2739"/>
                  </a:lnTo>
                  <a:cubicBezTo>
                    <a:pt x="7074" y="2739"/>
                    <a:pt x="6716" y="2381"/>
                    <a:pt x="6716" y="1953"/>
                  </a:cubicBezTo>
                  <a:lnTo>
                    <a:pt x="6716" y="1596"/>
                  </a:lnTo>
                  <a:lnTo>
                    <a:pt x="10717" y="1596"/>
                  </a:ln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104"/>
            <p:cNvSpPr/>
            <p:nvPr/>
          </p:nvSpPr>
          <p:spPr>
            <a:xfrm>
              <a:off x="7852566" y="3651043"/>
              <a:ext cx="101589" cy="70568"/>
            </a:xfrm>
            <a:custGeom>
              <a:avLst/>
              <a:gdLst/>
              <a:ahLst/>
              <a:cxnLst/>
              <a:rect l="l" t="t" r="r" b="b"/>
              <a:pathLst>
                <a:path w="3121" h="2168" extrusionOk="0">
                  <a:moveTo>
                    <a:pt x="1858" y="286"/>
                  </a:moveTo>
                  <a:lnTo>
                    <a:pt x="1858" y="787"/>
                  </a:lnTo>
                  <a:lnTo>
                    <a:pt x="2358" y="787"/>
                  </a:lnTo>
                  <a:lnTo>
                    <a:pt x="2358" y="1406"/>
                  </a:lnTo>
                  <a:lnTo>
                    <a:pt x="1858" y="1406"/>
                  </a:lnTo>
                  <a:lnTo>
                    <a:pt x="1858" y="1906"/>
                  </a:lnTo>
                  <a:lnTo>
                    <a:pt x="1239" y="1906"/>
                  </a:lnTo>
                  <a:lnTo>
                    <a:pt x="1239" y="1406"/>
                  </a:lnTo>
                  <a:lnTo>
                    <a:pt x="739" y="1406"/>
                  </a:lnTo>
                  <a:lnTo>
                    <a:pt x="739" y="787"/>
                  </a:lnTo>
                  <a:lnTo>
                    <a:pt x="1239" y="787"/>
                  </a:lnTo>
                  <a:lnTo>
                    <a:pt x="1239" y="286"/>
                  </a:lnTo>
                  <a:close/>
                  <a:moveTo>
                    <a:pt x="24" y="1"/>
                  </a:moveTo>
                  <a:lnTo>
                    <a:pt x="0" y="2168"/>
                  </a:lnTo>
                  <a:lnTo>
                    <a:pt x="3120" y="2168"/>
                  </a:lnTo>
                  <a:lnTo>
                    <a:pt x="312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104"/>
            <p:cNvSpPr/>
            <p:nvPr/>
          </p:nvSpPr>
          <p:spPr>
            <a:xfrm>
              <a:off x="7853348" y="3741730"/>
              <a:ext cx="100807" cy="71350"/>
            </a:xfrm>
            <a:custGeom>
              <a:avLst/>
              <a:gdLst/>
              <a:ahLst/>
              <a:cxnLst/>
              <a:rect l="l" t="t" r="r" b="b"/>
              <a:pathLst>
                <a:path w="3097" h="2192" extrusionOk="0">
                  <a:moveTo>
                    <a:pt x="2334" y="763"/>
                  </a:moveTo>
                  <a:lnTo>
                    <a:pt x="2334" y="1382"/>
                  </a:lnTo>
                  <a:lnTo>
                    <a:pt x="715" y="1382"/>
                  </a:lnTo>
                  <a:lnTo>
                    <a:pt x="715" y="763"/>
                  </a:lnTo>
                  <a:close/>
                  <a:moveTo>
                    <a:pt x="0" y="1"/>
                  </a:moveTo>
                  <a:lnTo>
                    <a:pt x="0" y="2192"/>
                  </a:lnTo>
                  <a:lnTo>
                    <a:pt x="3096" y="2192"/>
                  </a:lnTo>
                  <a:lnTo>
                    <a:pt x="30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104"/>
            <p:cNvSpPr/>
            <p:nvPr/>
          </p:nvSpPr>
          <p:spPr>
            <a:xfrm>
              <a:off x="7973493" y="3651043"/>
              <a:ext cx="100807" cy="70568"/>
            </a:xfrm>
            <a:custGeom>
              <a:avLst/>
              <a:gdLst/>
              <a:ahLst/>
              <a:cxnLst/>
              <a:rect l="l" t="t" r="r" b="b"/>
              <a:pathLst>
                <a:path w="3097" h="2168" extrusionOk="0">
                  <a:moveTo>
                    <a:pt x="1906" y="263"/>
                  </a:moveTo>
                  <a:lnTo>
                    <a:pt x="2358" y="715"/>
                  </a:lnTo>
                  <a:lnTo>
                    <a:pt x="2001" y="1072"/>
                  </a:lnTo>
                  <a:lnTo>
                    <a:pt x="2358" y="1430"/>
                  </a:lnTo>
                  <a:lnTo>
                    <a:pt x="1906" y="1882"/>
                  </a:lnTo>
                  <a:lnTo>
                    <a:pt x="1548" y="1525"/>
                  </a:lnTo>
                  <a:lnTo>
                    <a:pt x="1191" y="1882"/>
                  </a:lnTo>
                  <a:lnTo>
                    <a:pt x="763" y="1430"/>
                  </a:lnTo>
                  <a:lnTo>
                    <a:pt x="1120" y="1072"/>
                  </a:lnTo>
                  <a:lnTo>
                    <a:pt x="763" y="715"/>
                  </a:lnTo>
                  <a:lnTo>
                    <a:pt x="1191" y="263"/>
                  </a:lnTo>
                  <a:lnTo>
                    <a:pt x="1548" y="620"/>
                  </a:lnTo>
                  <a:lnTo>
                    <a:pt x="1906" y="263"/>
                  </a:lnTo>
                  <a:close/>
                  <a:moveTo>
                    <a:pt x="1" y="1"/>
                  </a:moveTo>
                  <a:lnTo>
                    <a:pt x="1" y="2168"/>
                  </a:lnTo>
                  <a:lnTo>
                    <a:pt x="3096" y="2168"/>
                  </a:lnTo>
                  <a:lnTo>
                    <a:pt x="30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104"/>
            <p:cNvSpPr/>
            <p:nvPr/>
          </p:nvSpPr>
          <p:spPr>
            <a:xfrm>
              <a:off x="7973493" y="3741730"/>
              <a:ext cx="100807" cy="71350"/>
            </a:xfrm>
            <a:custGeom>
              <a:avLst/>
              <a:gdLst/>
              <a:ahLst/>
              <a:cxnLst/>
              <a:rect l="l" t="t" r="r" b="b"/>
              <a:pathLst>
                <a:path w="3097" h="2192" extrusionOk="0">
                  <a:moveTo>
                    <a:pt x="1906" y="287"/>
                  </a:moveTo>
                  <a:lnTo>
                    <a:pt x="2334" y="739"/>
                  </a:lnTo>
                  <a:lnTo>
                    <a:pt x="1191" y="1906"/>
                  </a:lnTo>
                  <a:lnTo>
                    <a:pt x="739" y="1454"/>
                  </a:lnTo>
                  <a:lnTo>
                    <a:pt x="1906" y="287"/>
                  </a:lnTo>
                  <a:close/>
                  <a:moveTo>
                    <a:pt x="1" y="1"/>
                  </a:moveTo>
                  <a:lnTo>
                    <a:pt x="1" y="2192"/>
                  </a:lnTo>
                  <a:lnTo>
                    <a:pt x="3096" y="2192"/>
                  </a:lnTo>
                  <a:lnTo>
                    <a:pt x="30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104"/>
            <p:cNvSpPr/>
            <p:nvPr/>
          </p:nvSpPr>
          <p:spPr>
            <a:xfrm>
              <a:off x="7788994" y="3594470"/>
              <a:ext cx="348871" cy="218606"/>
            </a:xfrm>
            <a:custGeom>
              <a:avLst/>
              <a:gdLst/>
              <a:ahLst/>
              <a:cxnLst/>
              <a:rect l="l" t="t" r="r" b="b"/>
              <a:pathLst>
                <a:path w="10718" h="6716" extrusionOk="0">
                  <a:moveTo>
                    <a:pt x="1" y="0"/>
                  </a:moveTo>
                  <a:lnTo>
                    <a:pt x="1" y="6716"/>
                  </a:lnTo>
                  <a:lnTo>
                    <a:pt x="1334" y="6716"/>
                  </a:lnTo>
                  <a:lnTo>
                    <a:pt x="1334" y="1072"/>
                  </a:lnTo>
                  <a:lnTo>
                    <a:pt x="9407" y="1072"/>
                  </a:lnTo>
                  <a:lnTo>
                    <a:pt x="9407" y="6716"/>
                  </a:lnTo>
                  <a:lnTo>
                    <a:pt x="10717" y="6716"/>
                  </a:lnTo>
                  <a:lnTo>
                    <a:pt x="1071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78" name="Google Shape;9778;p104"/>
          <p:cNvSpPr/>
          <p:nvPr/>
        </p:nvSpPr>
        <p:spPr>
          <a:xfrm>
            <a:off x="997289" y="4003001"/>
            <a:ext cx="348999" cy="349782"/>
          </a:xfrm>
          <a:custGeom>
            <a:avLst/>
            <a:gdLst/>
            <a:ahLst/>
            <a:cxnLst/>
            <a:rect l="l" t="t" r="r" b="b"/>
            <a:pathLst>
              <a:path w="10694" h="10718" extrusionOk="0">
                <a:moveTo>
                  <a:pt x="9598" y="1311"/>
                </a:moveTo>
                <a:cubicBezTo>
                  <a:pt x="9860" y="1311"/>
                  <a:pt x="10074" y="1525"/>
                  <a:pt x="10074" y="1787"/>
                </a:cubicBezTo>
                <a:lnTo>
                  <a:pt x="10074" y="2882"/>
                </a:lnTo>
                <a:cubicBezTo>
                  <a:pt x="10074" y="3144"/>
                  <a:pt x="9860" y="3359"/>
                  <a:pt x="9598" y="3359"/>
                </a:cubicBezTo>
                <a:lnTo>
                  <a:pt x="9003" y="3359"/>
                </a:lnTo>
                <a:cubicBezTo>
                  <a:pt x="9122" y="3073"/>
                  <a:pt x="9169" y="2763"/>
                  <a:pt x="9169" y="2478"/>
                </a:cubicBezTo>
                <a:lnTo>
                  <a:pt x="9169" y="2216"/>
                </a:lnTo>
                <a:lnTo>
                  <a:pt x="1525" y="2216"/>
                </a:lnTo>
                <a:lnTo>
                  <a:pt x="1525" y="2454"/>
                </a:lnTo>
                <a:cubicBezTo>
                  <a:pt x="1525" y="2763"/>
                  <a:pt x="1596" y="3073"/>
                  <a:pt x="1692" y="3359"/>
                </a:cubicBezTo>
                <a:lnTo>
                  <a:pt x="1096" y="3359"/>
                </a:lnTo>
                <a:cubicBezTo>
                  <a:pt x="834" y="3359"/>
                  <a:pt x="620" y="3144"/>
                  <a:pt x="620" y="2882"/>
                </a:cubicBezTo>
                <a:lnTo>
                  <a:pt x="620" y="1787"/>
                </a:lnTo>
                <a:cubicBezTo>
                  <a:pt x="620" y="1525"/>
                  <a:pt x="834" y="1311"/>
                  <a:pt x="1096" y="1311"/>
                </a:cubicBezTo>
                <a:lnTo>
                  <a:pt x="1525" y="1311"/>
                </a:lnTo>
                <a:lnTo>
                  <a:pt x="1525" y="1596"/>
                </a:lnTo>
                <a:lnTo>
                  <a:pt x="9169" y="1596"/>
                </a:lnTo>
                <a:lnTo>
                  <a:pt x="9169" y="1311"/>
                </a:lnTo>
                <a:close/>
                <a:moveTo>
                  <a:pt x="7241" y="7907"/>
                </a:moveTo>
                <a:lnTo>
                  <a:pt x="7241" y="10074"/>
                </a:lnTo>
                <a:lnTo>
                  <a:pt x="6598" y="10074"/>
                </a:lnTo>
                <a:lnTo>
                  <a:pt x="6598" y="8526"/>
                </a:lnTo>
                <a:lnTo>
                  <a:pt x="4049" y="8526"/>
                </a:lnTo>
                <a:lnTo>
                  <a:pt x="4049" y="10074"/>
                </a:lnTo>
                <a:lnTo>
                  <a:pt x="3430" y="10074"/>
                </a:lnTo>
                <a:lnTo>
                  <a:pt x="3430" y="7907"/>
                </a:lnTo>
                <a:close/>
                <a:moveTo>
                  <a:pt x="1525" y="1"/>
                </a:moveTo>
                <a:lnTo>
                  <a:pt x="1525" y="668"/>
                </a:lnTo>
                <a:lnTo>
                  <a:pt x="1120" y="668"/>
                </a:lnTo>
                <a:cubicBezTo>
                  <a:pt x="501" y="668"/>
                  <a:pt x="1" y="1168"/>
                  <a:pt x="1" y="1763"/>
                </a:cubicBezTo>
                <a:lnTo>
                  <a:pt x="1" y="2882"/>
                </a:lnTo>
                <a:cubicBezTo>
                  <a:pt x="1" y="3478"/>
                  <a:pt x="501" y="3978"/>
                  <a:pt x="1120" y="3978"/>
                </a:cubicBezTo>
                <a:lnTo>
                  <a:pt x="2001" y="3978"/>
                </a:lnTo>
                <a:cubicBezTo>
                  <a:pt x="2239" y="4287"/>
                  <a:pt x="2549" y="4549"/>
                  <a:pt x="2906" y="4740"/>
                </a:cubicBezTo>
                <a:lnTo>
                  <a:pt x="4097" y="5359"/>
                </a:lnTo>
                <a:lnTo>
                  <a:pt x="4097" y="6717"/>
                </a:lnTo>
                <a:lnTo>
                  <a:pt x="2216" y="6717"/>
                </a:lnTo>
                <a:lnTo>
                  <a:pt x="2216" y="10074"/>
                </a:lnTo>
                <a:lnTo>
                  <a:pt x="1263" y="10074"/>
                </a:lnTo>
                <a:lnTo>
                  <a:pt x="1263" y="10717"/>
                </a:lnTo>
                <a:lnTo>
                  <a:pt x="9408" y="10717"/>
                </a:lnTo>
                <a:lnTo>
                  <a:pt x="9408" y="10098"/>
                </a:lnTo>
                <a:lnTo>
                  <a:pt x="8455" y="10098"/>
                </a:lnTo>
                <a:lnTo>
                  <a:pt x="8455" y="6717"/>
                </a:lnTo>
                <a:lnTo>
                  <a:pt x="6598" y="6717"/>
                </a:lnTo>
                <a:lnTo>
                  <a:pt x="6598" y="5359"/>
                </a:lnTo>
                <a:lnTo>
                  <a:pt x="7788" y="4740"/>
                </a:lnTo>
                <a:cubicBezTo>
                  <a:pt x="8145" y="4549"/>
                  <a:pt x="8455" y="4287"/>
                  <a:pt x="8693" y="3978"/>
                </a:cubicBezTo>
                <a:lnTo>
                  <a:pt x="9598" y="3978"/>
                </a:lnTo>
                <a:cubicBezTo>
                  <a:pt x="10194" y="3978"/>
                  <a:pt x="10694" y="3478"/>
                  <a:pt x="10694" y="2882"/>
                </a:cubicBezTo>
                <a:lnTo>
                  <a:pt x="10694" y="1787"/>
                </a:lnTo>
                <a:cubicBezTo>
                  <a:pt x="10694" y="1192"/>
                  <a:pt x="10194" y="692"/>
                  <a:pt x="9598" y="692"/>
                </a:cubicBezTo>
                <a:lnTo>
                  <a:pt x="9622" y="668"/>
                </a:lnTo>
                <a:lnTo>
                  <a:pt x="9193" y="668"/>
                </a:lnTo>
                <a:lnTo>
                  <a:pt x="919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79" name="Google Shape;9779;p104"/>
          <p:cNvGrpSpPr/>
          <p:nvPr/>
        </p:nvGrpSpPr>
        <p:grpSpPr>
          <a:xfrm>
            <a:off x="1752584" y="4003061"/>
            <a:ext cx="349743" cy="350108"/>
            <a:chOff x="1759614" y="4151023"/>
            <a:chExt cx="348871" cy="349200"/>
          </a:xfrm>
        </p:grpSpPr>
        <p:sp>
          <p:nvSpPr>
            <p:cNvPr id="9780" name="Google Shape;9780;p104"/>
            <p:cNvSpPr/>
            <p:nvPr/>
          </p:nvSpPr>
          <p:spPr>
            <a:xfrm>
              <a:off x="1854956" y="4330867"/>
              <a:ext cx="138793" cy="118970"/>
            </a:xfrm>
            <a:custGeom>
              <a:avLst/>
              <a:gdLst/>
              <a:ahLst/>
              <a:cxnLst/>
              <a:rect l="l" t="t" r="r" b="b"/>
              <a:pathLst>
                <a:path w="4264" h="3655" extrusionOk="0">
                  <a:moveTo>
                    <a:pt x="2739" y="620"/>
                  </a:moveTo>
                  <a:lnTo>
                    <a:pt x="2739" y="1501"/>
                  </a:lnTo>
                  <a:lnTo>
                    <a:pt x="3430" y="1501"/>
                  </a:lnTo>
                  <a:lnTo>
                    <a:pt x="3430" y="2144"/>
                  </a:lnTo>
                  <a:lnTo>
                    <a:pt x="2120" y="2144"/>
                  </a:lnTo>
                  <a:lnTo>
                    <a:pt x="2120" y="620"/>
                  </a:lnTo>
                  <a:close/>
                  <a:moveTo>
                    <a:pt x="2430" y="1"/>
                  </a:moveTo>
                  <a:cubicBezTo>
                    <a:pt x="810" y="1"/>
                    <a:pt x="1" y="1954"/>
                    <a:pt x="1144" y="3121"/>
                  </a:cubicBezTo>
                  <a:cubicBezTo>
                    <a:pt x="1513" y="3489"/>
                    <a:pt x="1968" y="3655"/>
                    <a:pt x="2416" y="3655"/>
                  </a:cubicBezTo>
                  <a:cubicBezTo>
                    <a:pt x="3356" y="3655"/>
                    <a:pt x="4264" y="2924"/>
                    <a:pt x="4264" y="1811"/>
                  </a:cubicBezTo>
                  <a:cubicBezTo>
                    <a:pt x="4264" y="811"/>
                    <a:pt x="3430" y="1"/>
                    <a:pt x="24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104"/>
            <p:cNvSpPr/>
            <p:nvPr/>
          </p:nvSpPr>
          <p:spPr>
            <a:xfrm>
              <a:off x="1759614" y="4151023"/>
              <a:ext cx="235695" cy="59729"/>
            </a:xfrm>
            <a:custGeom>
              <a:avLst/>
              <a:gdLst/>
              <a:ahLst/>
              <a:cxnLst/>
              <a:rect l="l" t="t" r="r" b="b"/>
              <a:pathLst>
                <a:path w="7241" h="1835" extrusionOk="0">
                  <a:moveTo>
                    <a:pt x="1763" y="596"/>
                  </a:moveTo>
                  <a:lnTo>
                    <a:pt x="1763" y="1215"/>
                  </a:lnTo>
                  <a:lnTo>
                    <a:pt x="1144" y="1215"/>
                  </a:lnTo>
                  <a:lnTo>
                    <a:pt x="1144" y="596"/>
                  </a:lnTo>
                  <a:close/>
                  <a:moveTo>
                    <a:pt x="2930" y="596"/>
                  </a:moveTo>
                  <a:lnTo>
                    <a:pt x="2930" y="1215"/>
                  </a:lnTo>
                  <a:lnTo>
                    <a:pt x="2311" y="1215"/>
                  </a:lnTo>
                  <a:lnTo>
                    <a:pt x="2311" y="596"/>
                  </a:lnTo>
                  <a:close/>
                  <a:moveTo>
                    <a:pt x="4097" y="596"/>
                  </a:moveTo>
                  <a:lnTo>
                    <a:pt x="4097" y="1215"/>
                  </a:lnTo>
                  <a:lnTo>
                    <a:pt x="3454" y="1215"/>
                  </a:lnTo>
                  <a:lnTo>
                    <a:pt x="3454" y="596"/>
                  </a:lnTo>
                  <a:close/>
                  <a:moveTo>
                    <a:pt x="1" y="1"/>
                  </a:moveTo>
                  <a:lnTo>
                    <a:pt x="1" y="1835"/>
                  </a:lnTo>
                  <a:lnTo>
                    <a:pt x="5716" y="1835"/>
                  </a:lnTo>
                  <a:lnTo>
                    <a:pt x="724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104"/>
            <p:cNvSpPr/>
            <p:nvPr/>
          </p:nvSpPr>
          <p:spPr>
            <a:xfrm>
              <a:off x="1759614" y="4151023"/>
              <a:ext cx="348871" cy="308574"/>
            </a:xfrm>
            <a:custGeom>
              <a:avLst/>
              <a:gdLst/>
              <a:ahLst/>
              <a:cxnLst/>
              <a:rect l="l" t="t" r="r" b="b"/>
              <a:pathLst>
                <a:path w="10718" h="9480" extrusionOk="0">
                  <a:moveTo>
                    <a:pt x="8074" y="1"/>
                  </a:moveTo>
                  <a:lnTo>
                    <a:pt x="6026" y="2478"/>
                  </a:lnTo>
                  <a:lnTo>
                    <a:pt x="1" y="2478"/>
                  </a:lnTo>
                  <a:lnTo>
                    <a:pt x="1" y="9479"/>
                  </a:lnTo>
                  <a:lnTo>
                    <a:pt x="2001" y="9479"/>
                  </a:lnTo>
                  <a:cubicBezTo>
                    <a:pt x="310" y="6812"/>
                    <a:pt x="2215" y="3335"/>
                    <a:pt x="5359" y="3335"/>
                  </a:cubicBezTo>
                  <a:cubicBezTo>
                    <a:pt x="8502" y="3335"/>
                    <a:pt x="10431" y="6812"/>
                    <a:pt x="8741" y="9479"/>
                  </a:cubicBezTo>
                  <a:lnTo>
                    <a:pt x="10717" y="9479"/>
                  </a:lnTo>
                  <a:lnTo>
                    <a:pt x="1071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104"/>
            <p:cNvSpPr/>
            <p:nvPr/>
          </p:nvSpPr>
          <p:spPr>
            <a:xfrm>
              <a:off x="1787511" y="4280478"/>
              <a:ext cx="256624" cy="219745"/>
            </a:xfrm>
            <a:custGeom>
              <a:avLst/>
              <a:gdLst/>
              <a:ahLst/>
              <a:cxnLst/>
              <a:rect l="l" t="t" r="r" b="b"/>
              <a:pathLst>
                <a:path w="7884" h="6751" extrusionOk="0">
                  <a:moveTo>
                    <a:pt x="4486" y="919"/>
                  </a:moveTo>
                  <a:cubicBezTo>
                    <a:pt x="5747" y="919"/>
                    <a:pt x="6955" y="1894"/>
                    <a:pt x="6955" y="3359"/>
                  </a:cubicBezTo>
                  <a:cubicBezTo>
                    <a:pt x="6955" y="4716"/>
                    <a:pt x="5859" y="5812"/>
                    <a:pt x="4502" y="5812"/>
                  </a:cubicBezTo>
                  <a:cubicBezTo>
                    <a:pt x="2311" y="5812"/>
                    <a:pt x="1239" y="3168"/>
                    <a:pt x="2763" y="1644"/>
                  </a:cubicBezTo>
                  <a:cubicBezTo>
                    <a:pt x="3265" y="1143"/>
                    <a:pt x="3881" y="919"/>
                    <a:pt x="4486" y="919"/>
                  </a:cubicBezTo>
                  <a:close/>
                  <a:moveTo>
                    <a:pt x="4502" y="1"/>
                  </a:moveTo>
                  <a:cubicBezTo>
                    <a:pt x="1501" y="1"/>
                    <a:pt x="1" y="3621"/>
                    <a:pt x="2120" y="5764"/>
                  </a:cubicBezTo>
                  <a:cubicBezTo>
                    <a:pt x="2802" y="6446"/>
                    <a:pt x="3641" y="6750"/>
                    <a:pt x="4466" y="6750"/>
                  </a:cubicBezTo>
                  <a:cubicBezTo>
                    <a:pt x="6207" y="6750"/>
                    <a:pt x="7884" y="5394"/>
                    <a:pt x="7884" y="3359"/>
                  </a:cubicBezTo>
                  <a:cubicBezTo>
                    <a:pt x="7860" y="1501"/>
                    <a:pt x="6359" y="1"/>
                    <a:pt x="450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4" name="Google Shape;9784;p104"/>
          <p:cNvGrpSpPr/>
          <p:nvPr/>
        </p:nvGrpSpPr>
        <p:grpSpPr>
          <a:xfrm>
            <a:off x="2506390" y="4003224"/>
            <a:ext cx="352843" cy="349228"/>
            <a:chOff x="2511541" y="4151186"/>
            <a:chExt cx="351963" cy="348323"/>
          </a:xfrm>
        </p:grpSpPr>
        <p:sp>
          <p:nvSpPr>
            <p:cNvPr id="9785" name="Google Shape;9785;p104"/>
            <p:cNvSpPr/>
            <p:nvPr/>
          </p:nvSpPr>
          <p:spPr>
            <a:xfrm>
              <a:off x="2603010" y="4361888"/>
              <a:ext cx="172124" cy="137621"/>
            </a:xfrm>
            <a:custGeom>
              <a:avLst/>
              <a:gdLst/>
              <a:ahLst/>
              <a:cxnLst/>
              <a:rect l="l" t="t" r="r" b="b"/>
              <a:pathLst>
                <a:path w="5288" h="4228" extrusionOk="0">
                  <a:moveTo>
                    <a:pt x="1525" y="0"/>
                  </a:moveTo>
                  <a:cubicBezTo>
                    <a:pt x="1215" y="0"/>
                    <a:pt x="906" y="119"/>
                    <a:pt x="668" y="286"/>
                  </a:cubicBezTo>
                  <a:cubicBezTo>
                    <a:pt x="310" y="548"/>
                    <a:pt x="96" y="929"/>
                    <a:pt x="48" y="1358"/>
                  </a:cubicBezTo>
                  <a:cubicBezTo>
                    <a:pt x="1" y="1882"/>
                    <a:pt x="72" y="2406"/>
                    <a:pt x="287" y="2882"/>
                  </a:cubicBezTo>
                  <a:cubicBezTo>
                    <a:pt x="453" y="3406"/>
                    <a:pt x="810" y="3835"/>
                    <a:pt x="1263" y="4120"/>
                  </a:cubicBezTo>
                  <a:cubicBezTo>
                    <a:pt x="1406" y="4192"/>
                    <a:pt x="1567" y="4227"/>
                    <a:pt x="1727" y="4227"/>
                  </a:cubicBezTo>
                  <a:cubicBezTo>
                    <a:pt x="1888" y="4227"/>
                    <a:pt x="2049" y="4192"/>
                    <a:pt x="2192" y="4120"/>
                  </a:cubicBezTo>
                  <a:lnTo>
                    <a:pt x="2644" y="3906"/>
                  </a:lnTo>
                  <a:lnTo>
                    <a:pt x="3097" y="4120"/>
                  </a:lnTo>
                  <a:cubicBezTo>
                    <a:pt x="3240" y="4192"/>
                    <a:pt x="3400" y="4227"/>
                    <a:pt x="3561" y="4227"/>
                  </a:cubicBezTo>
                  <a:cubicBezTo>
                    <a:pt x="3722" y="4227"/>
                    <a:pt x="3883" y="4192"/>
                    <a:pt x="4025" y="4120"/>
                  </a:cubicBezTo>
                  <a:cubicBezTo>
                    <a:pt x="4478" y="3835"/>
                    <a:pt x="4835" y="3406"/>
                    <a:pt x="5026" y="2882"/>
                  </a:cubicBezTo>
                  <a:cubicBezTo>
                    <a:pt x="5216" y="2406"/>
                    <a:pt x="5288" y="1882"/>
                    <a:pt x="5240" y="1358"/>
                  </a:cubicBezTo>
                  <a:cubicBezTo>
                    <a:pt x="5192" y="929"/>
                    <a:pt x="4978" y="548"/>
                    <a:pt x="4621" y="286"/>
                  </a:cubicBezTo>
                  <a:cubicBezTo>
                    <a:pt x="4373" y="110"/>
                    <a:pt x="4087" y="12"/>
                    <a:pt x="3790" y="12"/>
                  </a:cubicBezTo>
                  <a:cubicBezTo>
                    <a:pt x="3687" y="12"/>
                    <a:pt x="3582" y="23"/>
                    <a:pt x="3478" y="48"/>
                  </a:cubicBezTo>
                  <a:cubicBezTo>
                    <a:pt x="3263" y="96"/>
                    <a:pt x="3073" y="167"/>
                    <a:pt x="2882" y="262"/>
                  </a:cubicBezTo>
                  <a:lnTo>
                    <a:pt x="2644" y="524"/>
                  </a:lnTo>
                  <a:lnTo>
                    <a:pt x="2430" y="262"/>
                  </a:lnTo>
                  <a:cubicBezTo>
                    <a:pt x="2239" y="167"/>
                    <a:pt x="2025" y="96"/>
                    <a:pt x="1834" y="48"/>
                  </a:cubicBezTo>
                  <a:cubicBezTo>
                    <a:pt x="1739" y="24"/>
                    <a:pt x="1620" y="0"/>
                    <a:pt x="1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104"/>
            <p:cNvSpPr/>
            <p:nvPr/>
          </p:nvSpPr>
          <p:spPr>
            <a:xfrm>
              <a:off x="2511541" y="4151186"/>
              <a:ext cx="351963" cy="245622"/>
            </a:xfrm>
            <a:custGeom>
              <a:avLst/>
              <a:gdLst/>
              <a:ahLst/>
              <a:cxnLst/>
              <a:rect l="l" t="t" r="r" b="b"/>
              <a:pathLst>
                <a:path w="10813" h="7546" extrusionOk="0">
                  <a:moveTo>
                    <a:pt x="5309" y="0"/>
                  </a:moveTo>
                  <a:cubicBezTo>
                    <a:pt x="5200" y="0"/>
                    <a:pt x="5089" y="7"/>
                    <a:pt x="4978" y="20"/>
                  </a:cubicBezTo>
                  <a:cubicBezTo>
                    <a:pt x="3525" y="186"/>
                    <a:pt x="2430" y="1425"/>
                    <a:pt x="2430" y="2877"/>
                  </a:cubicBezTo>
                  <a:lnTo>
                    <a:pt x="2430" y="2949"/>
                  </a:lnTo>
                  <a:lnTo>
                    <a:pt x="2358" y="2949"/>
                  </a:lnTo>
                  <a:cubicBezTo>
                    <a:pt x="2344" y="2949"/>
                    <a:pt x="2329" y="2948"/>
                    <a:pt x="2314" y="2948"/>
                  </a:cubicBezTo>
                  <a:cubicBezTo>
                    <a:pt x="1072" y="2948"/>
                    <a:pt x="48" y="3940"/>
                    <a:pt x="24" y="5211"/>
                  </a:cubicBezTo>
                  <a:cubicBezTo>
                    <a:pt x="1" y="6473"/>
                    <a:pt x="1001" y="7521"/>
                    <a:pt x="2287" y="7545"/>
                  </a:cubicBezTo>
                  <a:cubicBezTo>
                    <a:pt x="2382" y="7021"/>
                    <a:pt x="2692" y="6569"/>
                    <a:pt x="3097" y="6259"/>
                  </a:cubicBezTo>
                  <a:cubicBezTo>
                    <a:pt x="3461" y="6004"/>
                    <a:pt x="3895" y="5860"/>
                    <a:pt x="4335" y="5860"/>
                  </a:cubicBezTo>
                  <a:cubicBezTo>
                    <a:pt x="4470" y="5860"/>
                    <a:pt x="4606" y="5874"/>
                    <a:pt x="4740" y="5902"/>
                  </a:cubicBezTo>
                  <a:cubicBezTo>
                    <a:pt x="4883" y="5926"/>
                    <a:pt x="5002" y="5973"/>
                    <a:pt x="5145" y="6021"/>
                  </a:cubicBezTo>
                  <a:lnTo>
                    <a:pt x="5145" y="5711"/>
                  </a:lnTo>
                  <a:cubicBezTo>
                    <a:pt x="5145" y="4973"/>
                    <a:pt x="4549" y="4378"/>
                    <a:pt x="3811" y="4378"/>
                  </a:cubicBezTo>
                  <a:lnTo>
                    <a:pt x="3811" y="3759"/>
                  </a:lnTo>
                  <a:cubicBezTo>
                    <a:pt x="4287" y="3759"/>
                    <a:pt x="4764" y="3925"/>
                    <a:pt x="5121" y="4259"/>
                  </a:cubicBezTo>
                  <a:cubicBezTo>
                    <a:pt x="5240" y="3663"/>
                    <a:pt x="5764" y="3235"/>
                    <a:pt x="6359" y="3235"/>
                  </a:cubicBezTo>
                  <a:lnTo>
                    <a:pt x="7455" y="3235"/>
                  </a:lnTo>
                  <a:lnTo>
                    <a:pt x="7455" y="3901"/>
                  </a:lnTo>
                  <a:cubicBezTo>
                    <a:pt x="7455" y="4616"/>
                    <a:pt x="6883" y="5164"/>
                    <a:pt x="6169" y="5187"/>
                  </a:cubicBezTo>
                  <a:lnTo>
                    <a:pt x="5692" y="5187"/>
                  </a:lnTo>
                  <a:cubicBezTo>
                    <a:pt x="5740" y="5354"/>
                    <a:pt x="5764" y="5521"/>
                    <a:pt x="5764" y="5711"/>
                  </a:cubicBezTo>
                  <a:lnTo>
                    <a:pt x="5764" y="6021"/>
                  </a:lnTo>
                  <a:cubicBezTo>
                    <a:pt x="5907" y="5973"/>
                    <a:pt x="6026" y="5926"/>
                    <a:pt x="6169" y="5902"/>
                  </a:cubicBezTo>
                  <a:cubicBezTo>
                    <a:pt x="6311" y="5872"/>
                    <a:pt x="6456" y="5857"/>
                    <a:pt x="6599" y="5857"/>
                  </a:cubicBezTo>
                  <a:cubicBezTo>
                    <a:pt x="7030" y="5857"/>
                    <a:pt x="7455" y="5991"/>
                    <a:pt x="7812" y="6259"/>
                  </a:cubicBezTo>
                  <a:cubicBezTo>
                    <a:pt x="8217" y="6569"/>
                    <a:pt x="8502" y="6997"/>
                    <a:pt x="8621" y="7497"/>
                  </a:cubicBezTo>
                  <a:cubicBezTo>
                    <a:pt x="9931" y="7188"/>
                    <a:pt x="10812" y="5949"/>
                    <a:pt x="10693" y="4616"/>
                  </a:cubicBezTo>
                  <a:cubicBezTo>
                    <a:pt x="10550" y="3282"/>
                    <a:pt x="9455" y="2234"/>
                    <a:pt x="8098" y="2211"/>
                  </a:cubicBezTo>
                  <a:cubicBezTo>
                    <a:pt x="7790" y="893"/>
                    <a:pt x="6612" y="0"/>
                    <a:pt x="53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104"/>
            <p:cNvSpPr/>
            <p:nvPr/>
          </p:nvSpPr>
          <p:spPr>
            <a:xfrm>
              <a:off x="2697603" y="4277386"/>
              <a:ext cx="35675" cy="22525"/>
            </a:xfrm>
            <a:custGeom>
              <a:avLst/>
              <a:gdLst/>
              <a:ahLst/>
              <a:cxnLst/>
              <a:rect l="l" t="t" r="r" b="b"/>
              <a:pathLst>
                <a:path w="1096" h="692" extrusionOk="0">
                  <a:moveTo>
                    <a:pt x="667" y="1"/>
                  </a:moveTo>
                  <a:cubicBezTo>
                    <a:pt x="310" y="1"/>
                    <a:pt x="0" y="286"/>
                    <a:pt x="0" y="644"/>
                  </a:cubicBezTo>
                  <a:lnTo>
                    <a:pt x="0" y="691"/>
                  </a:lnTo>
                  <a:lnTo>
                    <a:pt x="453" y="691"/>
                  </a:lnTo>
                  <a:cubicBezTo>
                    <a:pt x="810" y="691"/>
                    <a:pt x="1096" y="405"/>
                    <a:pt x="1096" y="48"/>
                  </a:cubicBezTo>
                  <a:lnTo>
                    <a:pt x="10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8" name="Google Shape;9788;p104"/>
          <p:cNvGrpSpPr/>
          <p:nvPr/>
        </p:nvGrpSpPr>
        <p:grpSpPr>
          <a:xfrm>
            <a:off x="3288196" y="4003551"/>
            <a:ext cx="286770" cy="349293"/>
            <a:chOff x="3291397" y="4151512"/>
            <a:chExt cx="286055" cy="348388"/>
          </a:xfrm>
        </p:grpSpPr>
        <p:sp>
          <p:nvSpPr>
            <p:cNvPr id="9789" name="Google Shape;9789;p104"/>
            <p:cNvSpPr/>
            <p:nvPr/>
          </p:nvSpPr>
          <p:spPr>
            <a:xfrm>
              <a:off x="3490609" y="4350267"/>
              <a:ext cx="86843" cy="149632"/>
            </a:xfrm>
            <a:custGeom>
              <a:avLst/>
              <a:gdLst/>
              <a:ahLst/>
              <a:cxnLst/>
              <a:rect l="l" t="t" r="r" b="b"/>
              <a:pathLst>
                <a:path w="2668" h="4597" extrusionOk="0">
                  <a:moveTo>
                    <a:pt x="0" y="0"/>
                  </a:moveTo>
                  <a:lnTo>
                    <a:pt x="24" y="3477"/>
                  </a:lnTo>
                  <a:lnTo>
                    <a:pt x="977" y="3025"/>
                  </a:lnTo>
                  <a:lnTo>
                    <a:pt x="1739" y="4596"/>
                  </a:lnTo>
                  <a:lnTo>
                    <a:pt x="2477" y="4239"/>
                  </a:lnTo>
                  <a:lnTo>
                    <a:pt x="1715" y="2667"/>
                  </a:lnTo>
                  <a:lnTo>
                    <a:pt x="2668" y="2215"/>
                  </a:lnTo>
                  <a:lnTo>
                    <a:pt x="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104"/>
            <p:cNvSpPr/>
            <p:nvPr/>
          </p:nvSpPr>
          <p:spPr>
            <a:xfrm>
              <a:off x="3414765" y="4261892"/>
              <a:ext cx="35545" cy="33461"/>
            </a:xfrm>
            <a:custGeom>
              <a:avLst/>
              <a:gdLst/>
              <a:ahLst/>
              <a:cxnLst/>
              <a:rect l="l" t="t" r="r" b="b"/>
              <a:pathLst>
                <a:path w="1092" h="1028" extrusionOk="0">
                  <a:moveTo>
                    <a:pt x="616" y="0"/>
                  </a:moveTo>
                  <a:cubicBezTo>
                    <a:pt x="449" y="24"/>
                    <a:pt x="258" y="119"/>
                    <a:pt x="187" y="286"/>
                  </a:cubicBezTo>
                  <a:cubicBezTo>
                    <a:pt x="0" y="639"/>
                    <a:pt x="265" y="1028"/>
                    <a:pt x="636" y="1028"/>
                  </a:cubicBezTo>
                  <a:cubicBezTo>
                    <a:pt x="691" y="1028"/>
                    <a:pt x="748" y="1019"/>
                    <a:pt x="806" y="1001"/>
                  </a:cubicBezTo>
                  <a:cubicBezTo>
                    <a:pt x="973" y="953"/>
                    <a:pt x="1092" y="786"/>
                    <a:pt x="1092" y="596"/>
                  </a:cubicBezTo>
                  <a:lnTo>
                    <a:pt x="1092" y="167"/>
                  </a:lnTo>
                  <a:cubicBezTo>
                    <a:pt x="1092" y="72"/>
                    <a:pt x="1044" y="0"/>
                    <a:pt x="9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104"/>
            <p:cNvSpPr/>
            <p:nvPr/>
          </p:nvSpPr>
          <p:spPr>
            <a:xfrm>
              <a:off x="3291397" y="4151512"/>
              <a:ext cx="282957" cy="256754"/>
            </a:xfrm>
            <a:custGeom>
              <a:avLst/>
              <a:gdLst/>
              <a:ahLst/>
              <a:cxnLst/>
              <a:rect l="l" t="t" r="r" b="b"/>
              <a:pathLst>
                <a:path w="8693" h="7888" extrusionOk="0">
                  <a:moveTo>
                    <a:pt x="5787" y="1486"/>
                  </a:moveTo>
                  <a:cubicBezTo>
                    <a:pt x="6311" y="1486"/>
                    <a:pt x="6740" y="1915"/>
                    <a:pt x="6740" y="2439"/>
                  </a:cubicBezTo>
                  <a:lnTo>
                    <a:pt x="6740" y="4153"/>
                  </a:lnTo>
                  <a:cubicBezTo>
                    <a:pt x="6740" y="4272"/>
                    <a:pt x="6692" y="4368"/>
                    <a:pt x="6597" y="4463"/>
                  </a:cubicBezTo>
                  <a:cubicBezTo>
                    <a:pt x="6396" y="4692"/>
                    <a:pt x="6118" y="4809"/>
                    <a:pt x="5835" y="4809"/>
                  </a:cubicBezTo>
                  <a:cubicBezTo>
                    <a:pt x="5647" y="4809"/>
                    <a:pt x="5458" y="4758"/>
                    <a:pt x="5287" y="4654"/>
                  </a:cubicBezTo>
                  <a:cubicBezTo>
                    <a:pt x="5073" y="4915"/>
                    <a:pt x="4763" y="5058"/>
                    <a:pt x="4430" y="5058"/>
                  </a:cubicBezTo>
                  <a:cubicBezTo>
                    <a:pt x="3477" y="5058"/>
                    <a:pt x="2810" y="3891"/>
                    <a:pt x="3739" y="2915"/>
                  </a:cubicBezTo>
                  <a:cubicBezTo>
                    <a:pt x="3834" y="2820"/>
                    <a:pt x="3953" y="2748"/>
                    <a:pt x="4096" y="2748"/>
                  </a:cubicBezTo>
                  <a:lnTo>
                    <a:pt x="5215" y="2748"/>
                  </a:lnTo>
                  <a:cubicBezTo>
                    <a:pt x="5382" y="2748"/>
                    <a:pt x="5525" y="2891"/>
                    <a:pt x="5525" y="3058"/>
                  </a:cubicBezTo>
                  <a:lnTo>
                    <a:pt x="5525" y="3939"/>
                  </a:lnTo>
                  <a:cubicBezTo>
                    <a:pt x="5525" y="3987"/>
                    <a:pt x="5525" y="4011"/>
                    <a:pt x="5549" y="4034"/>
                  </a:cubicBezTo>
                  <a:cubicBezTo>
                    <a:pt x="5612" y="4134"/>
                    <a:pt x="5710" y="4178"/>
                    <a:pt x="5805" y="4178"/>
                  </a:cubicBezTo>
                  <a:cubicBezTo>
                    <a:pt x="5961" y="4178"/>
                    <a:pt x="6111" y="4060"/>
                    <a:pt x="6097" y="3868"/>
                  </a:cubicBezTo>
                  <a:lnTo>
                    <a:pt x="6097" y="3653"/>
                  </a:lnTo>
                  <a:cubicBezTo>
                    <a:pt x="6097" y="2796"/>
                    <a:pt x="5406" y="2129"/>
                    <a:pt x="4572" y="2129"/>
                  </a:cubicBezTo>
                  <a:lnTo>
                    <a:pt x="4239" y="2129"/>
                  </a:lnTo>
                  <a:cubicBezTo>
                    <a:pt x="3405" y="2129"/>
                    <a:pt x="2715" y="2796"/>
                    <a:pt x="2715" y="3653"/>
                  </a:cubicBezTo>
                  <a:lnTo>
                    <a:pt x="2715" y="4058"/>
                  </a:lnTo>
                  <a:cubicBezTo>
                    <a:pt x="2715" y="4939"/>
                    <a:pt x="3429" y="5678"/>
                    <a:pt x="4334" y="5678"/>
                  </a:cubicBezTo>
                  <a:lnTo>
                    <a:pt x="4691" y="5678"/>
                  </a:lnTo>
                  <a:lnTo>
                    <a:pt x="4691" y="6297"/>
                  </a:lnTo>
                  <a:lnTo>
                    <a:pt x="4334" y="6297"/>
                  </a:lnTo>
                  <a:cubicBezTo>
                    <a:pt x="3096" y="6297"/>
                    <a:pt x="2096" y="5297"/>
                    <a:pt x="2096" y="4058"/>
                  </a:cubicBezTo>
                  <a:lnTo>
                    <a:pt x="2096" y="2439"/>
                  </a:lnTo>
                  <a:cubicBezTo>
                    <a:pt x="2096" y="1915"/>
                    <a:pt x="2501" y="1486"/>
                    <a:pt x="3024" y="1486"/>
                  </a:cubicBezTo>
                  <a:close/>
                  <a:moveTo>
                    <a:pt x="4393" y="0"/>
                  </a:moveTo>
                  <a:cubicBezTo>
                    <a:pt x="3632" y="0"/>
                    <a:pt x="2864" y="221"/>
                    <a:pt x="2191" y="677"/>
                  </a:cubicBezTo>
                  <a:cubicBezTo>
                    <a:pt x="572" y="1748"/>
                    <a:pt x="0" y="3844"/>
                    <a:pt x="810" y="5630"/>
                  </a:cubicBezTo>
                  <a:cubicBezTo>
                    <a:pt x="1477" y="7041"/>
                    <a:pt x="2893" y="7887"/>
                    <a:pt x="4384" y="7887"/>
                  </a:cubicBezTo>
                  <a:cubicBezTo>
                    <a:pt x="4755" y="7887"/>
                    <a:pt x="5131" y="7835"/>
                    <a:pt x="5501" y="7726"/>
                  </a:cubicBezTo>
                  <a:lnTo>
                    <a:pt x="5477" y="4749"/>
                  </a:lnTo>
                  <a:lnTo>
                    <a:pt x="7454" y="6416"/>
                  </a:lnTo>
                  <a:cubicBezTo>
                    <a:pt x="8692" y="4892"/>
                    <a:pt x="8597" y="2701"/>
                    <a:pt x="7287" y="1272"/>
                  </a:cubicBezTo>
                  <a:cubicBezTo>
                    <a:pt x="6522" y="437"/>
                    <a:pt x="5464" y="0"/>
                    <a:pt x="43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2" name="Google Shape;9792;p104"/>
          <p:cNvGrpSpPr/>
          <p:nvPr/>
        </p:nvGrpSpPr>
        <p:grpSpPr>
          <a:xfrm>
            <a:off x="4019454" y="4003061"/>
            <a:ext cx="349710" cy="349784"/>
            <a:chOff x="4020831" y="4151023"/>
            <a:chExt cx="348838" cy="348877"/>
          </a:xfrm>
        </p:grpSpPr>
        <p:sp>
          <p:nvSpPr>
            <p:cNvPr id="9793" name="Google Shape;9793;p104"/>
            <p:cNvSpPr/>
            <p:nvPr/>
          </p:nvSpPr>
          <p:spPr>
            <a:xfrm>
              <a:off x="4094462" y="4234712"/>
              <a:ext cx="82221" cy="69852"/>
            </a:xfrm>
            <a:custGeom>
              <a:avLst/>
              <a:gdLst/>
              <a:ahLst/>
              <a:cxnLst/>
              <a:rect l="l" t="t" r="r" b="b"/>
              <a:pathLst>
                <a:path w="2526" h="2146" extrusionOk="0">
                  <a:moveTo>
                    <a:pt x="1092" y="1"/>
                  </a:moveTo>
                  <a:cubicBezTo>
                    <a:pt x="540" y="1"/>
                    <a:pt x="8" y="428"/>
                    <a:pt x="25" y="1074"/>
                  </a:cubicBezTo>
                  <a:cubicBezTo>
                    <a:pt x="1" y="1669"/>
                    <a:pt x="501" y="2145"/>
                    <a:pt x="1096" y="2145"/>
                  </a:cubicBezTo>
                  <a:cubicBezTo>
                    <a:pt x="2049" y="2145"/>
                    <a:pt x="2525" y="978"/>
                    <a:pt x="1835" y="311"/>
                  </a:cubicBezTo>
                  <a:cubicBezTo>
                    <a:pt x="1620" y="97"/>
                    <a:pt x="1353" y="1"/>
                    <a:pt x="10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104"/>
            <p:cNvSpPr/>
            <p:nvPr/>
          </p:nvSpPr>
          <p:spPr>
            <a:xfrm>
              <a:off x="4225479" y="4234712"/>
              <a:ext cx="82189" cy="69852"/>
            </a:xfrm>
            <a:custGeom>
              <a:avLst/>
              <a:gdLst/>
              <a:ahLst/>
              <a:cxnLst/>
              <a:rect l="l" t="t" r="r" b="b"/>
              <a:pathLst>
                <a:path w="2525" h="2146" extrusionOk="0">
                  <a:moveTo>
                    <a:pt x="1090" y="1"/>
                  </a:moveTo>
                  <a:cubicBezTo>
                    <a:pt x="537" y="1"/>
                    <a:pt x="0" y="428"/>
                    <a:pt x="0" y="1074"/>
                  </a:cubicBezTo>
                  <a:cubicBezTo>
                    <a:pt x="0" y="1669"/>
                    <a:pt x="501" y="2145"/>
                    <a:pt x="1072" y="2145"/>
                  </a:cubicBezTo>
                  <a:cubicBezTo>
                    <a:pt x="2025" y="2145"/>
                    <a:pt x="2525" y="978"/>
                    <a:pt x="1834" y="311"/>
                  </a:cubicBezTo>
                  <a:cubicBezTo>
                    <a:pt x="1620" y="97"/>
                    <a:pt x="1353" y="1"/>
                    <a:pt x="10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104"/>
            <p:cNvSpPr/>
            <p:nvPr/>
          </p:nvSpPr>
          <p:spPr>
            <a:xfrm>
              <a:off x="4020831" y="4151023"/>
              <a:ext cx="348838" cy="218638"/>
            </a:xfrm>
            <a:custGeom>
              <a:avLst/>
              <a:gdLst/>
              <a:ahLst/>
              <a:cxnLst/>
              <a:rect l="l" t="t" r="r" b="b"/>
              <a:pathLst>
                <a:path w="10717" h="6717" extrusionOk="0">
                  <a:moveTo>
                    <a:pt x="7362" y="1951"/>
                  </a:moveTo>
                  <a:cubicBezTo>
                    <a:pt x="7955" y="1951"/>
                    <a:pt x="8545" y="2254"/>
                    <a:pt x="8859" y="2859"/>
                  </a:cubicBezTo>
                  <a:lnTo>
                    <a:pt x="9526" y="2859"/>
                  </a:lnTo>
                  <a:lnTo>
                    <a:pt x="9526" y="3478"/>
                  </a:lnTo>
                  <a:lnTo>
                    <a:pt x="9074" y="3478"/>
                  </a:lnTo>
                  <a:cubicBezTo>
                    <a:pt x="9098" y="3978"/>
                    <a:pt x="8955" y="4454"/>
                    <a:pt x="8645" y="4835"/>
                  </a:cubicBezTo>
                  <a:cubicBezTo>
                    <a:pt x="8597" y="4883"/>
                    <a:pt x="8574" y="4930"/>
                    <a:pt x="8526" y="4954"/>
                  </a:cubicBezTo>
                  <a:cubicBezTo>
                    <a:pt x="8136" y="5223"/>
                    <a:pt x="7738" y="5340"/>
                    <a:pt x="7368" y="5340"/>
                  </a:cubicBezTo>
                  <a:cubicBezTo>
                    <a:pt x="6429" y="5340"/>
                    <a:pt x="5668" y="4584"/>
                    <a:pt x="5668" y="3645"/>
                  </a:cubicBezTo>
                  <a:lnTo>
                    <a:pt x="5668" y="3478"/>
                  </a:lnTo>
                  <a:cubicBezTo>
                    <a:pt x="5668" y="3454"/>
                    <a:pt x="5668" y="3430"/>
                    <a:pt x="5644" y="3406"/>
                  </a:cubicBezTo>
                  <a:cubicBezTo>
                    <a:pt x="5572" y="3307"/>
                    <a:pt x="5472" y="3262"/>
                    <a:pt x="5375" y="3262"/>
                  </a:cubicBezTo>
                  <a:cubicBezTo>
                    <a:pt x="5216" y="3262"/>
                    <a:pt x="5064" y="3381"/>
                    <a:pt x="5049" y="3573"/>
                  </a:cubicBezTo>
                  <a:lnTo>
                    <a:pt x="5049" y="4264"/>
                  </a:lnTo>
                  <a:cubicBezTo>
                    <a:pt x="5049" y="4383"/>
                    <a:pt x="5001" y="4502"/>
                    <a:pt x="4906" y="4597"/>
                  </a:cubicBezTo>
                  <a:cubicBezTo>
                    <a:pt x="4401" y="5119"/>
                    <a:pt x="3852" y="5336"/>
                    <a:pt x="3351" y="5336"/>
                  </a:cubicBezTo>
                  <a:cubicBezTo>
                    <a:pt x="2413" y="5336"/>
                    <a:pt x="1644" y="4576"/>
                    <a:pt x="1644" y="3645"/>
                  </a:cubicBezTo>
                  <a:cubicBezTo>
                    <a:pt x="1644" y="3597"/>
                    <a:pt x="1644" y="3525"/>
                    <a:pt x="1644" y="3478"/>
                  </a:cubicBezTo>
                  <a:lnTo>
                    <a:pt x="1191" y="3478"/>
                  </a:lnTo>
                  <a:lnTo>
                    <a:pt x="1191" y="2859"/>
                  </a:lnTo>
                  <a:lnTo>
                    <a:pt x="1834" y="2859"/>
                  </a:lnTo>
                  <a:cubicBezTo>
                    <a:pt x="2161" y="2254"/>
                    <a:pt x="2757" y="1951"/>
                    <a:pt x="3349" y="1951"/>
                  </a:cubicBezTo>
                  <a:cubicBezTo>
                    <a:pt x="3924" y="1951"/>
                    <a:pt x="4494" y="2236"/>
                    <a:pt x="4811" y="2811"/>
                  </a:cubicBezTo>
                  <a:cubicBezTo>
                    <a:pt x="4978" y="2692"/>
                    <a:pt x="5168" y="2632"/>
                    <a:pt x="5356" y="2632"/>
                  </a:cubicBezTo>
                  <a:cubicBezTo>
                    <a:pt x="5543" y="2632"/>
                    <a:pt x="5728" y="2692"/>
                    <a:pt x="5883" y="2811"/>
                  </a:cubicBezTo>
                  <a:cubicBezTo>
                    <a:pt x="6211" y="2236"/>
                    <a:pt x="6788" y="1951"/>
                    <a:pt x="7362" y="1951"/>
                  </a:cubicBezTo>
                  <a:close/>
                  <a:moveTo>
                    <a:pt x="0" y="1"/>
                  </a:moveTo>
                  <a:lnTo>
                    <a:pt x="0" y="6717"/>
                  </a:lnTo>
                  <a:lnTo>
                    <a:pt x="10717" y="6717"/>
                  </a:lnTo>
                  <a:lnTo>
                    <a:pt x="1071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104"/>
            <p:cNvSpPr/>
            <p:nvPr/>
          </p:nvSpPr>
          <p:spPr>
            <a:xfrm>
              <a:off x="4020831" y="4389784"/>
              <a:ext cx="348838" cy="110117"/>
            </a:xfrm>
            <a:custGeom>
              <a:avLst/>
              <a:gdLst/>
              <a:ahLst/>
              <a:cxnLst/>
              <a:rect l="l" t="t" r="r" b="b"/>
              <a:pathLst>
                <a:path w="10717" h="3383" extrusionOk="0">
                  <a:moveTo>
                    <a:pt x="0" y="1"/>
                  </a:moveTo>
                  <a:lnTo>
                    <a:pt x="0" y="1596"/>
                  </a:lnTo>
                  <a:lnTo>
                    <a:pt x="4001" y="1596"/>
                  </a:lnTo>
                  <a:lnTo>
                    <a:pt x="4001" y="1977"/>
                  </a:lnTo>
                  <a:cubicBezTo>
                    <a:pt x="4001" y="2406"/>
                    <a:pt x="3644" y="2739"/>
                    <a:pt x="3215" y="2739"/>
                  </a:cubicBezTo>
                  <a:lnTo>
                    <a:pt x="2263" y="2739"/>
                  </a:lnTo>
                  <a:lnTo>
                    <a:pt x="2263" y="3382"/>
                  </a:lnTo>
                  <a:lnTo>
                    <a:pt x="8455" y="3382"/>
                  </a:lnTo>
                  <a:lnTo>
                    <a:pt x="8455" y="2763"/>
                  </a:lnTo>
                  <a:lnTo>
                    <a:pt x="7478" y="2763"/>
                  </a:lnTo>
                  <a:cubicBezTo>
                    <a:pt x="7050" y="2763"/>
                    <a:pt x="6716" y="2406"/>
                    <a:pt x="6716" y="1977"/>
                  </a:cubicBezTo>
                  <a:lnTo>
                    <a:pt x="6716" y="1596"/>
                  </a:lnTo>
                  <a:lnTo>
                    <a:pt x="10717" y="1596"/>
                  </a:lnTo>
                  <a:lnTo>
                    <a:pt x="1071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97" name="Google Shape;9797;p104"/>
          <p:cNvSpPr txBox="1"/>
          <p:nvPr/>
        </p:nvSpPr>
        <p:spPr>
          <a:xfrm>
            <a:off x="1048350" y="11586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FFFFF"/>
                </a:solidFill>
              </a:rPr>
              <a:t>Online Learning</a:t>
            </a:r>
            <a:endParaRPr sz="1600">
              <a:solidFill>
                <a:srgbClr val="FFFFFF"/>
              </a:solidFill>
            </a:endParaRPr>
          </a:p>
        </p:txBody>
      </p:sp>
      <p:sp>
        <p:nvSpPr>
          <p:cNvPr id="9798" name="Google Shape;9798;p104"/>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Premium Icons</a:t>
            </a:r>
            <a:endParaRPr sz="2400">
              <a:solidFill>
                <a:srgbClr val="FFFFF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802"/>
        <p:cNvGrpSpPr/>
        <p:nvPr/>
      </p:nvGrpSpPr>
      <p:grpSpPr>
        <a:xfrm>
          <a:off x="0" y="0"/>
          <a:ext cx="0" cy="0"/>
          <a:chOff x="0" y="0"/>
          <a:chExt cx="0" cy="0"/>
        </a:xfrm>
      </p:grpSpPr>
      <p:grpSp>
        <p:nvGrpSpPr>
          <p:cNvPr id="9803" name="Google Shape;9803;p105"/>
          <p:cNvGrpSpPr/>
          <p:nvPr/>
        </p:nvGrpSpPr>
        <p:grpSpPr>
          <a:xfrm>
            <a:off x="1034263" y="1766172"/>
            <a:ext cx="298736" cy="349479"/>
            <a:chOff x="1034263" y="1766172"/>
            <a:chExt cx="298736" cy="349479"/>
          </a:xfrm>
        </p:grpSpPr>
        <p:sp>
          <p:nvSpPr>
            <p:cNvPr id="9804" name="Google Shape;9804;p105"/>
            <p:cNvSpPr/>
            <p:nvPr/>
          </p:nvSpPr>
          <p:spPr>
            <a:xfrm>
              <a:off x="1251489" y="1766172"/>
              <a:ext cx="54339" cy="53440"/>
            </a:xfrm>
            <a:custGeom>
              <a:avLst/>
              <a:gdLst/>
              <a:ahLst/>
              <a:cxnLst/>
              <a:rect l="l" t="t" r="r" b="b"/>
              <a:pathLst>
                <a:path w="1668" h="1638" extrusionOk="0">
                  <a:moveTo>
                    <a:pt x="432" y="1"/>
                  </a:moveTo>
                  <a:cubicBezTo>
                    <a:pt x="352" y="1"/>
                    <a:pt x="274" y="31"/>
                    <a:pt x="215" y="90"/>
                  </a:cubicBezTo>
                  <a:lnTo>
                    <a:pt x="1" y="304"/>
                  </a:lnTo>
                  <a:lnTo>
                    <a:pt x="1310" y="1638"/>
                  </a:lnTo>
                  <a:lnTo>
                    <a:pt x="1548" y="1424"/>
                  </a:lnTo>
                  <a:cubicBezTo>
                    <a:pt x="1668" y="1305"/>
                    <a:pt x="1668" y="1090"/>
                    <a:pt x="1548" y="971"/>
                  </a:cubicBezTo>
                  <a:lnTo>
                    <a:pt x="667" y="90"/>
                  </a:lnTo>
                  <a:cubicBezTo>
                    <a:pt x="596" y="31"/>
                    <a:pt x="513" y="1"/>
                    <a:pt x="4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105"/>
            <p:cNvSpPr/>
            <p:nvPr/>
          </p:nvSpPr>
          <p:spPr>
            <a:xfrm>
              <a:off x="1110299" y="1906623"/>
              <a:ext cx="54339" cy="53440"/>
            </a:xfrm>
            <a:custGeom>
              <a:avLst/>
              <a:gdLst/>
              <a:ahLst/>
              <a:cxnLst/>
              <a:rect l="l" t="t" r="r" b="b"/>
              <a:pathLst>
                <a:path w="1668" h="1638" extrusionOk="0">
                  <a:moveTo>
                    <a:pt x="358" y="0"/>
                  </a:moveTo>
                  <a:lnTo>
                    <a:pt x="119" y="215"/>
                  </a:lnTo>
                  <a:cubicBezTo>
                    <a:pt x="0" y="334"/>
                    <a:pt x="0" y="524"/>
                    <a:pt x="119" y="667"/>
                  </a:cubicBezTo>
                  <a:lnTo>
                    <a:pt x="1024" y="1548"/>
                  </a:lnTo>
                  <a:cubicBezTo>
                    <a:pt x="1084" y="1608"/>
                    <a:pt x="1161" y="1637"/>
                    <a:pt x="1239" y="1637"/>
                  </a:cubicBezTo>
                  <a:cubicBezTo>
                    <a:pt x="1316" y="1637"/>
                    <a:pt x="1393" y="1608"/>
                    <a:pt x="1453" y="1548"/>
                  </a:cubicBezTo>
                  <a:lnTo>
                    <a:pt x="1667" y="1334"/>
                  </a:lnTo>
                  <a:lnTo>
                    <a:pt x="3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105"/>
            <p:cNvSpPr/>
            <p:nvPr/>
          </p:nvSpPr>
          <p:spPr>
            <a:xfrm>
              <a:off x="1125024" y="1780168"/>
              <a:ext cx="166829" cy="165115"/>
            </a:xfrm>
            <a:custGeom>
              <a:avLst/>
              <a:gdLst/>
              <a:ahLst/>
              <a:cxnLst/>
              <a:rect l="l" t="t" r="r" b="b"/>
              <a:pathLst>
                <a:path w="5121" h="5061" extrusionOk="0">
                  <a:moveTo>
                    <a:pt x="3001" y="0"/>
                  </a:moveTo>
                  <a:cubicBezTo>
                    <a:pt x="2924" y="0"/>
                    <a:pt x="2847" y="30"/>
                    <a:pt x="2787" y="90"/>
                  </a:cubicBezTo>
                  <a:lnTo>
                    <a:pt x="144" y="2757"/>
                  </a:lnTo>
                  <a:cubicBezTo>
                    <a:pt x="1" y="2876"/>
                    <a:pt x="1" y="3090"/>
                    <a:pt x="144" y="3209"/>
                  </a:cubicBezTo>
                  <a:lnTo>
                    <a:pt x="1882" y="4972"/>
                  </a:lnTo>
                  <a:cubicBezTo>
                    <a:pt x="1942" y="5031"/>
                    <a:pt x="2025" y="5061"/>
                    <a:pt x="2108" y="5061"/>
                  </a:cubicBezTo>
                  <a:cubicBezTo>
                    <a:pt x="2192" y="5061"/>
                    <a:pt x="2275" y="5031"/>
                    <a:pt x="2335" y="4972"/>
                  </a:cubicBezTo>
                  <a:lnTo>
                    <a:pt x="5002" y="2328"/>
                  </a:lnTo>
                  <a:cubicBezTo>
                    <a:pt x="5121" y="2185"/>
                    <a:pt x="5121" y="1995"/>
                    <a:pt x="5002" y="1876"/>
                  </a:cubicBezTo>
                  <a:lnTo>
                    <a:pt x="3216" y="90"/>
                  </a:lnTo>
                  <a:cubicBezTo>
                    <a:pt x="3156" y="30"/>
                    <a:pt x="3079" y="0"/>
                    <a:pt x="30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105"/>
            <p:cNvSpPr/>
            <p:nvPr/>
          </p:nvSpPr>
          <p:spPr>
            <a:xfrm>
              <a:off x="1034263" y="1878630"/>
              <a:ext cx="298736" cy="237021"/>
            </a:xfrm>
            <a:custGeom>
              <a:avLst/>
              <a:gdLst/>
              <a:ahLst/>
              <a:cxnLst/>
              <a:rect l="l" t="t" r="r" b="b"/>
              <a:pathLst>
                <a:path w="9170" h="7265" extrusionOk="0">
                  <a:moveTo>
                    <a:pt x="7955" y="1"/>
                  </a:moveTo>
                  <a:lnTo>
                    <a:pt x="6597" y="1358"/>
                  </a:lnTo>
                  <a:cubicBezTo>
                    <a:pt x="7216" y="2382"/>
                    <a:pt x="6907" y="3692"/>
                    <a:pt x="5930" y="4335"/>
                  </a:cubicBezTo>
                  <a:cubicBezTo>
                    <a:pt x="5549" y="4156"/>
                    <a:pt x="5138" y="4067"/>
                    <a:pt x="4728" y="4067"/>
                  </a:cubicBezTo>
                  <a:cubicBezTo>
                    <a:pt x="4317" y="4067"/>
                    <a:pt x="3906" y="4156"/>
                    <a:pt x="3525" y="4335"/>
                  </a:cubicBezTo>
                  <a:cubicBezTo>
                    <a:pt x="3192" y="4121"/>
                    <a:pt x="2906" y="3811"/>
                    <a:pt x="2739" y="3454"/>
                  </a:cubicBezTo>
                  <a:lnTo>
                    <a:pt x="3001" y="3454"/>
                  </a:lnTo>
                  <a:cubicBezTo>
                    <a:pt x="3168" y="3454"/>
                    <a:pt x="3287" y="3335"/>
                    <a:pt x="3335" y="3192"/>
                  </a:cubicBezTo>
                  <a:cubicBezTo>
                    <a:pt x="3358" y="3001"/>
                    <a:pt x="3215" y="2835"/>
                    <a:pt x="3025" y="2811"/>
                  </a:cubicBezTo>
                  <a:lnTo>
                    <a:pt x="358" y="2811"/>
                  </a:lnTo>
                  <a:cubicBezTo>
                    <a:pt x="191" y="2811"/>
                    <a:pt x="72" y="2930"/>
                    <a:pt x="24" y="3073"/>
                  </a:cubicBezTo>
                  <a:cubicBezTo>
                    <a:pt x="0" y="3263"/>
                    <a:pt x="143" y="3430"/>
                    <a:pt x="334" y="3454"/>
                  </a:cubicBezTo>
                  <a:lnTo>
                    <a:pt x="763" y="3454"/>
                  </a:lnTo>
                  <a:cubicBezTo>
                    <a:pt x="929" y="4145"/>
                    <a:pt x="1286" y="4811"/>
                    <a:pt x="1787" y="5335"/>
                  </a:cubicBezTo>
                  <a:lnTo>
                    <a:pt x="953" y="5335"/>
                  </a:lnTo>
                  <a:cubicBezTo>
                    <a:pt x="786" y="5335"/>
                    <a:pt x="643" y="5478"/>
                    <a:pt x="643" y="5645"/>
                  </a:cubicBezTo>
                  <a:lnTo>
                    <a:pt x="643" y="6931"/>
                  </a:lnTo>
                  <a:cubicBezTo>
                    <a:pt x="643" y="7121"/>
                    <a:pt x="786" y="7264"/>
                    <a:pt x="953" y="7264"/>
                  </a:cubicBezTo>
                  <a:lnTo>
                    <a:pt x="8478" y="7264"/>
                  </a:lnTo>
                  <a:cubicBezTo>
                    <a:pt x="8645" y="7264"/>
                    <a:pt x="8788" y="7121"/>
                    <a:pt x="8788" y="6931"/>
                  </a:cubicBezTo>
                  <a:lnTo>
                    <a:pt x="8788" y="5645"/>
                  </a:lnTo>
                  <a:cubicBezTo>
                    <a:pt x="8788" y="5454"/>
                    <a:pt x="8645" y="5311"/>
                    <a:pt x="8455" y="5311"/>
                  </a:cubicBezTo>
                  <a:lnTo>
                    <a:pt x="7645" y="5311"/>
                  </a:lnTo>
                  <a:cubicBezTo>
                    <a:pt x="9050" y="3859"/>
                    <a:pt x="9169" y="1620"/>
                    <a:pt x="79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8" name="Google Shape;9808;p105"/>
          <p:cNvGrpSpPr/>
          <p:nvPr/>
        </p:nvGrpSpPr>
        <p:grpSpPr>
          <a:xfrm>
            <a:off x="1818599" y="1765976"/>
            <a:ext cx="214490" cy="349446"/>
            <a:chOff x="1818599" y="1765976"/>
            <a:chExt cx="214490" cy="349446"/>
          </a:xfrm>
        </p:grpSpPr>
        <p:sp>
          <p:nvSpPr>
            <p:cNvPr id="9809" name="Google Shape;9809;p105"/>
            <p:cNvSpPr/>
            <p:nvPr/>
          </p:nvSpPr>
          <p:spPr>
            <a:xfrm>
              <a:off x="1893853" y="2016177"/>
              <a:ext cx="39614" cy="34615"/>
            </a:xfrm>
            <a:custGeom>
              <a:avLst/>
              <a:gdLst/>
              <a:ahLst/>
              <a:cxnLst/>
              <a:rect l="l" t="t" r="r" b="b"/>
              <a:pathLst>
                <a:path w="1216" h="1061" extrusionOk="0">
                  <a:moveTo>
                    <a:pt x="692" y="0"/>
                  </a:moveTo>
                  <a:cubicBezTo>
                    <a:pt x="239" y="0"/>
                    <a:pt x="1" y="572"/>
                    <a:pt x="334" y="905"/>
                  </a:cubicBezTo>
                  <a:cubicBezTo>
                    <a:pt x="442" y="1012"/>
                    <a:pt x="571" y="1060"/>
                    <a:pt x="698" y="1060"/>
                  </a:cubicBezTo>
                  <a:cubicBezTo>
                    <a:pt x="964" y="1060"/>
                    <a:pt x="1215" y="847"/>
                    <a:pt x="1215" y="524"/>
                  </a:cubicBezTo>
                  <a:cubicBezTo>
                    <a:pt x="1215" y="238"/>
                    <a:pt x="977" y="0"/>
                    <a:pt x="6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105"/>
            <p:cNvSpPr/>
            <p:nvPr/>
          </p:nvSpPr>
          <p:spPr>
            <a:xfrm>
              <a:off x="1818599" y="1765976"/>
              <a:ext cx="180023" cy="349446"/>
            </a:xfrm>
            <a:custGeom>
              <a:avLst/>
              <a:gdLst/>
              <a:ahLst/>
              <a:cxnLst/>
              <a:rect l="l" t="t" r="r" b="b"/>
              <a:pathLst>
                <a:path w="5526" h="10711" extrusionOk="0">
                  <a:moveTo>
                    <a:pt x="3013" y="1287"/>
                  </a:moveTo>
                  <a:cubicBezTo>
                    <a:pt x="3162" y="1287"/>
                    <a:pt x="3311" y="1382"/>
                    <a:pt x="3335" y="1573"/>
                  </a:cubicBezTo>
                  <a:lnTo>
                    <a:pt x="3335" y="7097"/>
                  </a:lnTo>
                  <a:cubicBezTo>
                    <a:pt x="4621" y="7455"/>
                    <a:pt x="4359" y="9360"/>
                    <a:pt x="3002" y="9360"/>
                  </a:cubicBezTo>
                  <a:cubicBezTo>
                    <a:pt x="1668" y="9360"/>
                    <a:pt x="1406" y="7455"/>
                    <a:pt x="2692" y="7097"/>
                  </a:cubicBezTo>
                  <a:lnTo>
                    <a:pt x="2692" y="1573"/>
                  </a:lnTo>
                  <a:cubicBezTo>
                    <a:pt x="2716" y="1382"/>
                    <a:pt x="2865" y="1287"/>
                    <a:pt x="3013" y="1287"/>
                  </a:cubicBezTo>
                  <a:close/>
                  <a:moveTo>
                    <a:pt x="3013" y="1"/>
                  </a:moveTo>
                  <a:cubicBezTo>
                    <a:pt x="2234" y="1"/>
                    <a:pt x="1454" y="525"/>
                    <a:pt x="1454" y="1573"/>
                  </a:cubicBezTo>
                  <a:lnTo>
                    <a:pt x="1454" y="6240"/>
                  </a:lnTo>
                  <a:cubicBezTo>
                    <a:pt x="1" y="7407"/>
                    <a:pt x="263" y="9669"/>
                    <a:pt x="1930" y="10455"/>
                  </a:cubicBezTo>
                  <a:cubicBezTo>
                    <a:pt x="2290" y="10630"/>
                    <a:pt x="2662" y="10711"/>
                    <a:pt x="3024" y="10711"/>
                  </a:cubicBezTo>
                  <a:cubicBezTo>
                    <a:pt x="4340" y="10711"/>
                    <a:pt x="5526" y="9649"/>
                    <a:pt x="5526" y="8193"/>
                  </a:cubicBezTo>
                  <a:cubicBezTo>
                    <a:pt x="5526" y="7431"/>
                    <a:pt x="5169" y="6716"/>
                    <a:pt x="4573" y="6240"/>
                  </a:cubicBezTo>
                  <a:lnTo>
                    <a:pt x="4573" y="1573"/>
                  </a:lnTo>
                  <a:cubicBezTo>
                    <a:pt x="4573" y="525"/>
                    <a:pt x="3793" y="1"/>
                    <a:pt x="301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105"/>
            <p:cNvSpPr/>
            <p:nvPr/>
          </p:nvSpPr>
          <p:spPr>
            <a:xfrm>
              <a:off x="1984646" y="1828910"/>
              <a:ext cx="47335" cy="20228"/>
            </a:xfrm>
            <a:custGeom>
              <a:avLst/>
              <a:gdLst/>
              <a:ahLst/>
              <a:cxnLst/>
              <a:rect l="l" t="t" r="r" b="b"/>
              <a:pathLst>
                <a:path w="1453" h="620" extrusionOk="0">
                  <a:moveTo>
                    <a:pt x="429" y="1"/>
                  </a:moveTo>
                  <a:cubicBezTo>
                    <a:pt x="0" y="1"/>
                    <a:pt x="0" y="620"/>
                    <a:pt x="429" y="620"/>
                  </a:cubicBezTo>
                  <a:lnTo>
                    <a:pt x="1048" y="620"/>
                  </a:lnTo>
                  <a:cubicBezTo>
                    <a:pt x="1453" y="620"/>
                    <a:pt x="1453"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2" name="Google Shape;9812;p105"/>
            <p:cNvSpPr/>
            <p:nvPr/>
          </p:nvSpPr>
          <p:spPr>
            <a:xfrm>
              <a:off x="1983571" y="1870017"/>
              <a:ext cx="49518" cy="20391"/>
            </a:xfrm>
            <a:custGeom>
              <a:avLst/>
              <a:gdLst/>
              <a:ahLst/>
              <a:cxnLst/>
              <a:rect l="l" t="t" r="r" b="b"/>
              <a:pathLst>
                <a:path w="1520" h="625" extrusionOk="0">
                  <a:moveTo>
                    <a:pt x="417" y="1"/>
                  </a:moveTo>
                  <a:cubicBezTo>
                    <a:pt x="0" y="1"/>
                    <a:pt x="0" y="624"/>
                    <a:pt x="417" y="624"/>
                  </a:cubicBezTo>
                  <a:cubicBezTo>
                    <a:pt x="432" y="624"/>
                    <a:pt x="447" y="624"/>
                    <a:pt x="462" y="622"/>
                  </a:cubicBezTo>
                  <a:lnTo>
                    <a:pt x="1081" y="622"/>
                  </a:lnTo>
                  <a:cubicBezTo>
                    <a:pt x="1096" y="624"/>
                    <a:pt x="1110" y="624"/>
                    <a:pt x="1123" y="624"/>
                  </a:cubicBezTo>
                  <a:cubicBezTo>
                    <a:pt x="1519" y="624"/>
                    <a:pt x="1519" y="1"/>
                    <a:pt x="1123" y="1"/>
                  </a:cubicBezTo>
                  <a:cubicBezTo>
                    <a:pt x="1110" y="1"/>
                    <a:pt x="1096" y="1"/>
                    <a:pt x="1081" y="3"/>
                  </a:cubicBezTo>
                  <a:lnTo>
                    <a:pt x="462" y="3"/>
                  </a:lnTo>
                  <a:cubicBezTo>
                    <a:pt x="447" y="1"/>
                    <a:pt x="432"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105"/>
            <p:cNvSpPr/>
            <p:nvPr/>
          </p:nvSpPr>
          <p:spPr>
            <a:xfrm>
              <a:off x="1984646" y="1910505"/>
              <a:ext cx="47335" cy="21010"/>
            </a:xfrm>
            <a:custGeom>
              <a:avLst/>
              <a:gdLst/>
              <a:ahLst/>
              <a:cxnLst/>
              <a:rect l="l" t="t" r="r" b="b"/>
              <a:pathLst>
                <a:path w="1453" h="644" extrusionOk="0">
                  <a:moveTo>
                    <a:pt x="429" y="0"/>
                  </a:moveTo>
                  <a:cubicBezTo>
                    <a:pt x="0" y="0"/>
                    <a:pt x="0" y="643"/>
                    <a:pt x="429" y="643"/>
                  </a:cubicBezTo>
                  <a:lnTo>
                    <a:pt x="1048" y="643"/>
                  </a:lnTo>
                  <a:cubicBezTo>
                    <a:pt x="1453" y="643"/>
                    <a:pt x="1453" y="0"/>
                    <a:pt x="10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4" name="Google Shape;9814;p105"/>
          <p:cNvGrpSpPr/>
          <p:nvPr/>
        </p:nvGrpSpPr>
        <p:grpSpPr>
          <a:xfrm>
            <a:off x="2553319" y="1765976"/>
            <a:ext cx="266126" cy="348892"/>
            <a:chOff x="2553319" y="1765976"/>
            <a:chExt cx="266126" cy="348892"/>
          </a:xfrm>
        </p:grpSpPr>
        <p:sp>
          <p:nvSpPr>
            <p:cNvPr id="9815" name="Google Shape;9815;p105"/>
            <p:cNvSpPr/>
            <p:nvPr/>
          </p:nvSpPr>
          <p:spPr>
            <a:xfrm>
              <a:off x="2553319" y="1766759"/>
              <a:ext cx="183118" cy="158525"/>
            </a:xfrm>
            <a:custGeom>
              <a:avLst/>
              <a:gdLst/>
              <a:ahLst/>
              <a:cxnLst/>
              <a:rect l="l" t="t" r="r" b="b"/>
              <a:pathLst>
                <a:path w="5621" h="4859" extrusionOk="0">
                  <a:moveTo>
                    <a:pt x="310" y="1"/>
                  </a:moveTo>
                  <a:cubicBezTo>
                    <a:pt x="143" y="24"/>
                    <a:pt x="0" y="144"/>
                    <a:pt x="0" y="334"/>
                  </a:cubicBezTo>
                  <a:cubicBezTo>
                    <a:pt x="0" y="1953"/>
                    <a:pt x="1239" y="3525"/>
                    <a:pt x="2406" y="4859"/>
                  </a:cubicBezTo>
                  <a:cubicBezTo>
                    <a:pt x="2834" y="4359"/>
                    <a:pt x="3239" y="3930"/>
                    <a:pt x="3668" y="3454"/>
                  </a:cubicBezTo>
                  <a:cubicBezTo>
                    <a:pt x="3477" y="3239"/>
                    <a:pt x="3310" y="3025"/>
                    <a:pt x="3144" y="2835"/>
                  </a:cubicBezTo>
                  <a:lnTo>
                    <a:pt x="4215" y="2835"/>
                  </a:lnTo>
                  <a:cubicBezTo>
                    <a:pt x="4406" y="2620"/>
                    <a:pt x="4573" y="2406"/>
                    <a:pt x="4716" y="2192"/>
                  </a:cubicBezTo>
                  <a:lnTo>
                    <a:pt x="2667" y="2192"/>
                  </a:lnTo>
                  <a:cubicBezTo>
                    <a:pt x="2477" y="1906"/>
                    <a:pt x="2286" y="1572"/>
                    <a:pt x="2144" y="1263"/>
                  </a:cubicBezTo>
                  <a:lnTo>
                    <a:pt x="5335" y="1263"/>
                  </a:lnTo>
                  <a:cubicBezTo>
                    <a:pt x="5454" y="1048"/>
                    <a:pt x="5549" y="834"/>
                    <a:pt x="5620" y="620"/>
                  </a:cubicBezTo>
                  <a:lnTo>
                    <a:pt x="1905" y="620"/>
                  </a:lnTo>
                  <a:cubicBezTo>
                    <a:pt x="1905" y="525"/>
                    <a:pt x="1882" y="429"/>
                    <a:pt x="1882" y="334"/>
                  </a:cubicBezTo>
                  <a:cubicBezTo>
                    <a:pt x="1882" y="144"/>
                    <a:pt x="1739" y="24"/>
                    <a:pt x="15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105"/>
            <p:cNvSpPr/>
            <p:nvPr/>
          </p:nvSpPr>
          <p:spPr>
            <a:xfrm>
              <a:off x="2637108" y="1957126"/>
              <a:ext cx="182336" cy="157742"/>
            </a:xfrm>
            <a:custGeom>
              <a:avLst/>
              <a:gdLst/>
              <a:ahLst/>
              <a:cxnLst/>
              <a:rect l="l" t="t" r="r" b="b"/>
              <a:pathLst>
                <a:path w="5597" h="4835" extrusionOk="0">
                  <a:moveTo>
                    <a:pt x="3191" y="0"/>
                  </a:moveTo>
                  <a:cubicBezTo>
                    <a:pt x="2763" y="476"/>
                    <a:pt x="2358" y="929"/>
                    <a:pt x="1929" y="1405"/>
                  </a:cubicBezTo>
                  <a:cubicBezTo>
                    <a:pt x="2120" y="1620"/>
                    <a:pt x="2286" y="1810"/>
                    <a:pt x="2453" y="2024"/>
                  </a:cubicBezTo>
                  <a:lnTo>
                    <a:pt x="1381" y="2024"/>
                  </a:lnTo>
                  <a:cubicBezTo>
                    <a:pt x="1215" y="2239"/>
                    <a:pt x="1048" y="2453"/>
                    <a:pt x="881" y="2667"/>
                  </a:cubicBezTo>
                  <a:lnTo>
                    <a:pt x="2906" y="2667"/>
                  </a:lnTo>
                  <a:cubicBezTo>
                    <a:pt x="3120" y="2953"/>
                    <a:pt x="3310" y="3263"/>
                    <a:pt x="3477" y="3596"/>
                  </a:cubicBezTo>
                  <a:lnTo>
                    <a:pt x="262" y="3596"/>
                  </a:lnTo>
                  <a:cubicBezTo>
                    <a:pt x="143" y="3787"/>
                    <a:pt x="48" y="4001"/>
                    <a:pt x="0" y="4215"/>
                  </a:cubicBezTo>
                  <a:lnTo>
                    <a:pt x="3668" y="4215"/>
                  </a:lnTo>
                  <a:cubicBezTo>
                    <a:pt x="3691" y="4334"/>
                    <a:pt x="3715" y="4430"/>
                    <a:pt x="3715" y="4549"/>
                  </a:cubicBezTo>
                  <a:cubicBezTo>
                    <a:pt x="3715" y="4715"/>
                    <a:pt x="3858" y="4834"/>
                    <a:pt x="4025" y="4834"/>
                  </a:cubicBezTo>
                  <a:lnTo>
                    <a:pt x="5263" y="4834"/>
                  </a:lnTo>
                  <a:cubicBezTo>
                    <a:pt x="5454" y="4834"/>
                    <a:pt x="5597" y="4715"/>
                    <a:pt x="5597" y="4549"/>
                  </a:cubicBezTo>
                  <a:cubicBezTo>
                    <a:pt x="5597" y="2882"/>
                    <a:pt x="4334" y="1286"/>
                    <a:pt x="3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105"/>
            <p:cNvSpPr/>
            <p:nvPr/>
          </p:nvSpPr>
          <p:spPr>
            <a:xfrm>
              <a:off x="2553319" y="1765976"/>
              <a:ext cx="266126" cy="348892"/>
            </a:xfrm>
            <a:custGeom>
              <a:avLst/>
              <a:gdLst/>
              <a:ahLst/>
              <a:cxnLst/>
              <a:rect l="l" t="t" r="r" b="b"/>
              <a:pathLst>
                <a:path w="8169" h="10694" extrusionOk="0">
                  <a:moveTo>
                    <a:pt x="6597" y="1"/>
                  </a:moveTo>
                  <a:cubicBezTo>
                    <a:pt x="6430" y="1"/>
                    <a:pt x="6287" y="144"/>
                    <a:pt x="6287" y="310"/>
                  </a:cubicBezTo>
                  <a:cubicBezTo>
                    <a:pt x="6311" y="2168"/>
                    <a:pt x="2882" y="4930"/>
                    <a:pt x="1167" y="7407"/>
                  </a:cubicBezTo>
                  <a:cubicBezTo>
                    <a:pt x="381" y="8526"/>
                    <a:pt x="0" y="9479"/>
                    <a:pt x="0" y="10384"/>
                  </a:cubicBezTo>
                  <a:cubicBezTo>
                    <a:pt x="0" y="10574"/>
                    <a:pt x="143" y="10693"/>
                    <a:pt x="334" y="10693"/>
                  </a:cubicBezTo>
                  <a:lnTo>
                    <a:pt x="1572" y="10693"/>
                  </a:lnTo>
                  <a:cubicBezTo>
                    <a:pt x="1739" y="10693"/>
                    <a:pt x="1882" y="10574"/>
                    <a:pt x="1882" y="10384"/>
                  </a:cubicBezTo>
                  <a:cubicBezTo>
                    <a:pt x="1882" y="8550"/>
                    <a:pt x="5311" y="5788"/>
                    <a:pt x="7002" y="3335"/>
                  </a:cubicBezTo>
                  <a:cubicBezTo>
                    <a:pt x="7811" y="2192"/>
                    <a:pt x="8169" y="1263"/>
                    <a:pt x="8169" y="310"/>
                  </a:cubicBezTo>
                  <a:cubicBezTo>
                    <a:pt x="8169" y="144"/>
                    <a:pt x="8026" y="1"/>
                    <a:pt x="785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18" name="Google Shape;9818;p105"/>
          <p:cNvSpPr/>
          <p:nvPr/>
        </p:nvSpPr>
        <p:spPr>
          <a:xfrm>
            <a:off x="3296542" y="1765976"/>
            <a:ext cx="285542" cy="349675"/>
          </a:xfrm>
          <a:custGeom>
            <a:avLst/>
            <a:gdLst/>
            <a:ahLst/>
            <a:cxnLst/>
            <a:rect l="l" t="t" r="r" b="b"/>
            <a:pathLst>
              <a:path w="8765" h="10718" extrusionOk="0">
                <a:moveTo>
                  <a:pt x="2477" y="1"/>
                </a:moveTo>
                <a:cubicBezTo>
                  <a:pt x="2096" y="25"/>
                  <a:pt x="2096" y="572"/>
                  <a:pt x="2477" y="620"/>
                </a:cubicBezTo>
                <a:lnTo>
                  <a:pt x="2811" y="620"/>
                </a:lnTo>
                <a:lnTo>
                  <a:pt x="2811" y="4668"/>
                </a:lnTo>
                <a:lnTo>
                  <a:pt x="429" y="9003"/>
                </a:lnTo>
                <a:cubicBezTo>
                  <a:pt x="1" y="9765"/>
                  <a:pt x="548" y="10717"/>
                  <a:pt x="1429" y="10717"/>
                </a:cubicBezTo>
                <a:lnTo>
                  <a:pt x="7335" y="10717"/>
                </a:lnTo>
                <a:cubicBezTo>
                  <a:pt x="8217" y="10717"/>
                  <a:pt x="8764" y="9765"/>
                  <a:pt x="8336" y="9003"/>
                </a:cubicBezTo>
                <a:lnTo>
                  <a:pt x="5930" y="4668"/>
                </a:lnTo>
                <a:lnTo>
                  <a:pt x="5930" y="4430"/>
                </a:lnTo>
                <a:lnTo>
                  <a:pt x="5002" y="4430"/>
                </a:lnTo>
                <a:cubicBezTo>
                  <a:pt x="4835" y="4430"/>
                  <a:pt x="4692" y="4311"/>
                  <a:pt x="4692" y="4168"/>
                </a:cubicBezTo>
                <a:cubicBezTo>
                  <a:pt x="4668" y="3978"/>
                  <a:pt x="4811" y="3811"/>
                  <a:pt x="5002" y="3811"/>
                </a:cubicBezTo>
                <a:lnTo>
                  <a:pt x="5930" y="3811"/>
                </a:lnTo>
                <a:lnTo>
                  <a:pt x="5930" y="3192"/>
                </a:lnTo>
                <a:lnTo>
                  <a:pt x="4382" y="3192"/>
                </a:lnTo>
                <a:cubicBezTo>
                  <a:pt x="4375" y="3192"/>
                  <a:pt x="4367" y="3193"/>
                  <a:pt x="4359" y="3193"/>
                </a:cubicBezTo>
                <a:cubicBezTo>
                  <a:pt x="3921" y="3193"/>
                  <a:pt x="3914" y="2547"/>
                  <a:pt x="4338" y="2547"/>
                </a:cubicBezTo>
                <a:cubicBezTo>
                  <a:pt x="4352" y="2547"/>
                  <a:pt x="4367" y="2547"/>
                  <a:pt x="4382" y="2549"/>
                </a:cubicBezTo>
                <a:lnTo>
                  <a:pt x="5954" y="2549"/>
                </a:lnTo>
                <a:lnTo>
                  <a:pt x="5954" y="1930"/>
                </a:lnTo>
                <a:lnTo>
                  <a:pt x="5002" y="1930"/>
                </a:lnTo>
                <a:cubicBezTo>
                  <a:pt x="4859" y="1930"/>
                  <a:pt x="4716" y="1811"/>
                  <a:pt x="4692" y="1644"/>
                </a:cubicBezTo>
                <a:cubicBezTo>
                  <a:pt x="4670" y="1466"/>
                  <a:pt x="4793" y="1308"/>
                  <a:pt x="4965" y="1308"/>
                </a:cubicBezTo>
                <a:cubicBezTo>
                  <a:pt x="4977" y="1308"/>
                  <a:pt x="4989" y="1309"/>
                  <a:pt x="5002" y="1311"/>
                </a:cubicBezTo>
                <a:lnTo>
                  <a:pt x="5954" y="1311"/>
                </a:lnTo>
                <a:lnTo>
                  <a:pt x="5954" y="620"/>
                </a:lnTo>
                <a:lnTo>
                  <a:pt x="6264" y="620"/>
                </a:lnTo>
                <a:cubicBezTo>
                  <a:pt x="6383" y="620"/>
                  <a:pt x="6526" y="549"/>
                  <a:pt x="6550" y="406"/>
                </a:cubicBezTo>
                <a:cubicBezTo>
                  <a:pt x="6621" y="191"/>
                  <a:pt x="6478" y="1"/>
                  <a:pt x="62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105"/>
          <p:cNvSpPr/>
          <p:nvPr/>
        </p:nvSpPr>
        <p:spPr>
          <a:xfrm>
            <a:off x="4064589" y="1910962"/>
            <a:ext cx="136597" cy="102116"/>
          </a:xfrm>
          <a:custGeom>
            <a:avLst/>
            <a:gdLst/>
            <a:ahLst/>
            <a:cxnLst/>
            <a:rect l="l" t="t" r="r" b="b"/>
            <a:pathLst>
              <a:path w="4193" h="3130" extrusionOk="0">
                <a:moveTo>
                  <a:pt x="306" y="1"/>
                </a:moveTo>
                <a:cubicBezTo>
                  <a:pt x="263" y="1"/>
                  <a:pt x="233" y="23"/>
                  <a:pt x="215" y="58"/>
                </a:cubicBezTo>
                <a:cubicBezTo>
                  <a:pt x="1" y="248"/>
                  <a:pt x="144" y="605"/>
                  <a:pt x="430" y="629"/>
                </a:cubicBezTo>
                <a:lnTo>
                  <a:pt x="525" y="629"/>
                </a:lnTo>
                <a:lnTo>
                  <a:pt x="525" y="2439"/>
                </a:lnTo>
                <a:lnTo>
                  <a:pt x="144" y="3130"/>
                </a:lnTo>
                <a:lnTo>
                  <a:pt x="4049" y="3130"/>
                </a:lnTo>
                <a:lnTo>
                  <a:pt x="3668" y="2439"/>
                </a:lnTo>
                <a:lnTo>
                  <a:pt x="3668" y="629"/>
                </a:lnTo>
                <a:lnTo>
                  <a:pt x="3859" y="629"/>
                </a:lnTo>
                <a:cubicBezTo>
                  <a:pt x="3906" y="629"/>
                  <a:pt x="3954" y="605"/>
                  <a:pt x="3978" y="558"/>
                </a:cubicBezTo>
                <a:cubicBezTo>
                  <a:pt x="4192" y="367"/>
                  <a:pt x="4073" y="10"/>
                  <a:pt x="3764" y="10"/>
                </a:cubicBezTo>
                <a:lnTo>
                  <a:pt x="358" y="10"/>
                </a:lnTo>
                <a:cubicBezTo>
                  <a:pt x="339" y="4"/>
                  <a:pt x="322" y="1"/>
                  <a:pt x="3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105"/>
          <p:cNvSpPr/>
          <p:nvPr/>
        </p:nvSpPr>
        <p:spPr>
          <a:xfrm>
            <a:off x="4031230" y="2033240"/>
            <a:ext cx="203316" cy="82411"/>
          </a:xfrm>
          <a:custGeom>
            <a:avLst/>
            <a:gdLst/>
            <a:ahLst/>
            <a:cxnLst/>
            <a:rect l="l" t="t" r="r" b="b"/>
            <a:pathLst>
              <a:path w="6241" h="2526" extrusionOk="0">
                <a:moveTo>
                  <a:pt x="834" y="1"/>
                </a:moveTo>
                <a:lnTo>
                  <a:pt x="477" y="668"/>
                </a:lnTo>
                <a:cubicBezTo>
                  <a:pt x="1" y="1501"/>
                  <a:pt x="620" y="2525"/>
                  <a:pt x="1573" y="2525"/>
                </a:cubicBezTo>
                <a:lnTo>
                  <a:pt x="4668" y="2525"/>
                </a:lnTo>
                <a:cubicBezTo>
                  <a:pt x="5621" y="2525"/>
                  <a:pt x="6240" y="1501"/>
                  <a:pt x="5764" y="668"/>
                </a:cubicBezTo>
                <a:lnTo>
                  <a:pt x="543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105"/>
          <p:cNvSpPr/>
          <p:nvPr/>
        </p:nvSpPr>
        <p:spPr>
          <a:xfrm>
            <a:off x="4119678" y="1870017"/>
            <a:ext cx="24075" cy="20228"/>
          </a:xfrm>
          <a:custGeom>
            <a:avLst/>
            <a:gdLst/>
            <a:ahLst/>
            <a:cxnLst/>
            <a:rect l="l" t="t" r="r" b="b"/>
            <a:pathLst>
              <a:path w="739" h="620" extrusionOk="0">
                <a:moveTo>
                  <a:pt x="447" y="0"/>
                </a:moveTo>
                <a:cubicBezTo>
                  <a:pt x="433" y="0"/>
                  <a:pt x="420" y="1"/>
                  <a:pt x="406" y="3"/>
                </a:cubicBezTo>
                <a:cubicBezTo>
                  <a:pt x="144" y="3"/>
                  <a:pt x="1" y="336"/>
                  <a:pt x="191" y="527"/>
                </a:cubicBezTo>
                <a:cubicBezTo>
                  <a:pt x="255" y="590"/>
                  <a:pt x="337" y="619"/>
                  <a:pt x="418" y="619"/>
                </a:cubicBezTo>
                <a:cubicBezTo>
                  <a:pt x="580" y="619"/>
                  <a:pt x="739" y="503"/>
                  <a:pt x="739" y="313"/>
                </a:cubicBezTo>
                <a:cubicBezTo>
                  <a:pt x="739" y="136"/>
                  <a:pt x="616" y="0"/>
                  <a:pt x="4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105"/>
          <p:cNvSpPr/>
          <p:nvPr/>
        </p:nvSpPr>
        <p:spPr>
          <a:xfrm>
            <a:off x="4098730" y="1828845"/>
            <a:ext cx="24824" cy="20554"/>
          </a:xfrm>
          <a:custGeom>
            <a:avLst/>
            <a:gdLst/>
            <a:ahLst/>
            <a:cxnLst/>
            <a:rect l="l" t="t" r="r" b="b"/>
            <a:pathLst>
              <a:path w="762" h="630" extrusionOk="0">
                <a:moveTo>
                  <a:pt x="466" y="0"/>
                </a:moveTo>
                <a:cubicBezTo>
                  <a:pt x="454" y="0"/>
                  <a:pt x="442" y="1"/>
                  <a:pt x="429" y="3"/>
                </a:cubicBezTo>
                <a:cubicBezTo>
                  <a:pt x="144" y="3"/>
                  <a:pt x="1" y="336"/>
                  <a:pt x="215" y="527"/>
                </a:cubicBezTo>
                <a:cubicBezTo>
                  <a:pt x="279" y="598"/>
                  <a:pt x="358" y="630"/>
                  <a:pt x="436" y="630"/>
                </a:cubicBezTo>
                <a:cubicBezTo>
                  <a:pt x="591" y="630"/>
                  <a:pt x="739" y="503"/>
                  <a:pt x="739" y="312"/>
                </a:cubicBezTo>
                <a:cubicBezTo>
                  <a:pt x="761" y="156"/>
                  <a:pt x="638" y="0"/>
                  <a:pt x="4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105"/>
          <p:cNvSpPr/>
          <p:nvPr/>
        </p:nvSpPr>
        <p:spPr>
          <a:xfrm>
            <a:off x="4149160" y="1765585"/>
            <a:ext cx="155981" cy="82802"/>
          </a:xfrm>
          <a:custGeom>
            <a:avLst/>
            <a:gdLst/>
            <a:ahLst/>
            <a:cxnLst/>
            <a:rect l="l" t="t" r="r" b="b"/>
            <a:pathLst>
              <a:path w="4788" h="2538" extrusionOk="0">
                <a:moveTo>
                  <a:pt x="2537" y="1"/>
                </a:moveTo>
                <a:cubicBezTo>
                  <a:pt x="2460" y="1"/>
                  <a:pt x="2380" y="32"/>
                  <a:pt x="2311" y="108"/>
                </a:cubicBezTo>
                <a:lnTo>
                  <a:pt x="120" y="2299"/>
                </a:lnTo>
                <a:cubicBezTo>
                  <a:pt x="48" y="2370"/>
                  <a:pt x="1" y="2466"/>
                  <a:pt x="24" y="2537"/>
                </a:cubicBezTo>
                <a:lnTo>
                  <a:pt x="4787" y="2537"/>
                </a:lnTo>
                <a:lnTo>
                  <a:pt x="2763" y="537"/>
                </a:lnTo>
                <a:cubicBezTo>
                  <a:pt x="2979" y="303"/>
                  <a:pt x="2773" y="1"/>
                  <a:pt x="2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105"/>
          <p:cNvSpPr/>
          <p:nvPr/>
        </p:nvSpPr>
        <p:spPr>
          <a:xfrm>
            <a:off x="4180989" y="1869332"/>
            <a:ext cx="187353" cy="94971"/>
          </a:xfrm>
          <a:custGeom>
            <a:avLst/>
            <a:gdLst/>
            <a:ahLst/>
            <a:cxnLst/>
            <a:rect l="l" t="t" r="r" b="b"/>
            <a:pathLst>
              <a:path w="5751" h="2911" extrusionOk="0">
                <a:moveTo>
                  <a:pt x="0" y="0"/>
                </a:moveTo>
                <a:lnTo>
                  <a:pt x="2453" y="2453"/>
                </a:lnTo>
                <a:cubicBezTo>
                  <a:pt x="2791" y="2775"/>
                  <a:pt x="3165" y="2911"/>
                  <a:pt x="3522" y="2911"/>
                </a:cubicBezTo>
                <a:cubicBezTo>
                  <a:pt x="4725" y="2911"/>
                  <a:pt x="5751" y="1376"/>
                  <a:pt x="4668" y="238"/>
                </a:cubicBezTo>
                <a:lnTo>
                  <a:pt x="443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25" name="Google Shape;9825;p105"/>
          <p:cNvGrpSpPr/>
          <p:nvPr/>
        </p:nvGrpSpPr>
        <p:grpSpPr>
          <a:xfrm>
            <a:off x="4765168" y="1807867"/>
            <a:ext cx="361545" cy="265829"/>
            <a:chOff x="4765168" y="1807867"/>
            <a:chExt cx="361545" cy="265829"/>
          </a:xfrm>
        </p:grpSpPr>
        <p:sp>
          <p:nvSpPr>
            <p:cNvPr id="9826" name="Google Shape;9826;p105"/>
            <p:cNvSpPr/>
            <p:nvPr/>
          </p:nvSpPr>
          <p:spPr>
            <a:xfrm>
              <a:off x="4819475" y="1807932"/>
              <a:ext cx="134252" cy="143778"/>
            </a:xfrm>
            <a:custGeom>
              <a:avLst/>
              <a:gdLst/>
              <a:ahLst/>
              <a:cxnLst/>
              <a:rect l="l" t="t" r="r" b="b"/>
              <a:pathLst>
                <a:path w="4121" h="4407" extrusionOk="0">
                  <a:moveTo>
                    <a:pt x="500" y="1"/>
                  </a:moveTo>
                  <a:cubicBezTo>
                    <a:pt x="334" y="1"/>
                    <a:pt x="191" y="120"/>
                    <a:pt x="167" y="287"/>
                  </a:cubicBezTo>
                  <a:cubicBezTo>
                    <a:pt x="143" y="477"/>
                    <a:pt x="286" y="620"/>
                    <a:pt x="477" y="644"/>
                  </a:cubicBezTo>
                  <a:lnTo>
                    <a:pt x="477" y="3573"/>
                  </a:lnTo>
                  <a:lnTo>
                    <a:pt x="0" y="4406"/>
                  </a:lnTo>
                  <a:lnTo>
                    <a:pt x="4120" y="4406"/>
                  </a:lnTo>
                  <a:cubicBezTo>
                    <a:pt x="4025" y="4240"/>
                    <a:pt x="3715" y="3740"/>
                    <a:pt x="3620" y="3573"/>
                  </a:cubicBezTo>
                  <a:lnTo>
                    <a:pt x="3620" y="644"/>
                  </a:lnTo>
                  <a:cubicBezTo>
                    <a:pt x="3811" y="620"/>
                    <a:pt x="3954" y="477"/>
                    <a:pt x="3930" y="287"/>
                  </a:cubicBezTo>
                  <a:cubicBezTo>
                    <a:pt x="3906" y="120"/>
                    <a:pt x="3763" y="1"/>
                    <a:pt x="3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105"/>
            <p:cNvSpPr/>
            <p:nvPr/>
          </p:nvSpPr>
          <p:spPr>
            <a:xfrm>
              <a:off x="5008001" y="2012262"/>
              <a:ext cx="110177" cy="61433"/>
            </a:xfrm>
            <a:custGeom>
              <a:avLst/>
              <a:gdLst/>
              <a:ahLst/>
              <a:cxnLst/>
              <a:rect l="l" t="t" r="r" b="b"/>
              <a:pathLst>
                <a:path w="3382" h="1883" extrusionOk="0">
                  <a:moveTo>
                    <a:pt x="191" y="1"/>
                  </a:moveTo>
                  <a:cubicBezTo>
                    <a:pt x="453" y="596"/>
                    <a:pt x="381" y="1263"/>
                    <a:pt x="0" y="1787"/>
                  </a:cubicBezTo>
                  <a:cubicBezTo>
                    <a:pt x="240" y="1852"/>
                    <a:pt x="481" y="1883"/>
                    <a:pt x="719" y="1883"/>
                  </a:cubicBezTo>
                  <a:cubicBezTo>
                    <a:pt x="1880" y="1883"/>
                    <a:pt x="2967" y="1147"/>
                    <a:pt x="3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105"/>
            <p:cNvSpPr/>
            <p:nvPr/>
          </p:nvSpPr>
          <p:spPr>
            <a:xfrm>
              <a:off x="4765168" y="1971090"/>
              <a:ext cx="242865" cy="102606"/>
            </a:xfrm>
            <a:custGeom>
              <a:avLst/>
              <a:gdLst/>
              <a:ahLst/>
              <a:cxnLst/>
              <a:rect l="l" t="t" r="r" b="b"/>
              <a:pathLst>
                <a:path w="7455" h="3145" extrusionOk="0">
                  <a:moveTo>
                    <a:pt x="3102" y="660"/>
                  </a:moveTo>
                  <a:cubicBezTo>
                    <a:pt x="3258" y="660"/>
                    <a:pt x="3406" y="787"/>
                    <a:pt x="3406" y="977"/>
                  </a:cubicBezTo>
                  <a:cubicBezTo>
                    <a:pt x="3406" y="1144"/>
                    <a:pt x="3263" y="1287"/>
                    <a:pt x="3096" y="1287"/>
                  </a:cubicBezTo>
                  <a:cubicBezTo>
                    <a:pt x="2810" y="1287"/>
                    <a:pt x="2668" y="953"/>
                    <a:pt x="2882" y="763"/>
                  </a:cubicBezTo>
                  <a:cubicBezTo>
                    <a:pt x="2945" y="691"/>
                    <a:pt x="3025" y="660"/>
                    <a:pt x="3102" y="660"/>
                  </a:cubicBezTo>
                  <a:close/>
                  <a:moveTo>
                    <a:pt x="4358" y="1279"/>
                  </a:moveTo>
                  <a:cubicBezTo>
                    <a:pt x="4520" y="1279"/>
                    <a:pt x="4668" y="1406"/>
                    <a:pt x="4668" y="1596"/>
                  </a:cubicBezTo>
                  <a:cubicBezTo>
                    <a:pt x="4668" y="1763"/>
                    <a:pt x="4525" y="1906"/>
                    <a:pt x="4358" y="1906"/>
                  </a:cubicBezTo>
                  <a:cubicBezTo>
                    <a:pt x="4073" y="1906"/>
                    <a:pt x="3930" y="1573"/>
                    <a:pt x="4120" y="1382"/>
                  </a:cubicBezTo>
                  <a:cubicBezTo>
                    <a:pt x="4192" y="1311"/>
                    <a:pt x="4276" y="1279"/>
                    <a:pt x="4358" y="1279"/>
                  </a:cubicBezTo>
                  <a:close/>
                  <a:moveTo>
                    <a:pt x="1286" y="1"/>
                  </a:moveTo>
                  <a:lnTo>
                    <a:pt x="453" y="1406"/>
                  </a:lnTo>
                  <a:cubicBezTo>
                    <a:pt x="0" y="2168"/>
                    <a:pt x="548" y="3144"/>
                    <a:pt x="1453" y="3144"/>
                  </a:cubicBezTo>
                  <a:lnTo>
                    <a:pt x="6025" y="3144"/>
                  </a:lnTo>
                  <a:cubicBezTo>
                    <a:pt x="6907" y="3144"/>
                    <a:pt x="7454" y="2168"/>
                    <a:pt x="7002" y="1406"/>
                  </a:cubicBezTo>
                  <a:lnTo>
                    <a:pt x="616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105"/>
            <p:cNvSpPr/>
            <p:nvPr/>
          </p:nvSpPr>
          <p:spPr>
            <a:xfrm>
              <a:off x="4961448" y="1807867"/>
              <a:ext cx="165266" cy="184233"/>
            </a:xfrm>
            <a:custGeom>
              <a:avLst/>
              <a:gdLst/>
              <a:ahLst/>
              <a:cxnLst/>
              <a:rect l="l" t="t" r="r" b="b"/>
              <a:pathLst>
                <a:path w="5073" h="5647" extrusionOk="0">
                  <a:moveTo>
                    <a:pt x="2786" y="3924"/>
                  </a:moveTo>
                  <a:cubicBezTo>
                    <a:pt x="2948" y="3924"/>
                    <a:pt x="3096" y="4051"/>
                    <a:pt x="3096" y="4242"/>
                  </a:cubicBezTo>
                  <a:cubicBezTo>
                    <a:pt x="3096" y="4408"/>
                    <a:pt x="2953" y="4551"/>
                    <a:pt x="2787" y="4551"/>
                  </a:cubicBezTo>
                  <a:cubicBezTo>
                    <a:pt x="2501" y="4551"/>
                    <a:pt x="2358" y="4218"/>
                    <a:pt x="2549" y="4027"/>
                  </a:cubicBezTo>
                  <a:cubicBezTo>
                    <a:pt x="2620" y="3956"/>
                    <a:pt x="2705" y="3924"/>
                    <a:pt x="2786" y="3924"/>
                  </a:cubicBezTo>
                  <a:close/>
                  <a:moveTo>
                    <a:pt x="1480" y="4382"/>
                  </a:moveTo>
                  <a:cubicBezTo>
                    <a:pt x="1494" y="4382"/>
                    <a:pt x="1509" y="4383"/>
                    <a:pt x="1525" y="4385"/>
                  </a:cubicBezTo>
                  <a:cubicBezTo>
                    <a:pt x="1906" y="4432"/>
                    <a:pt x="1906" y="4980"/>
                    <a:pt x="1525" y="5004"/>
                  </a:cubicBezTo>
                  <a:cubicBezTo>
                    <a:pt x="1509" y="5005"/>
                    <a:pt x="1494" y="5006"/>
                    <a:pt x="1480" y="5006"/>
                  </a:cubicBezTo>
                  <a:cubicBezTo>
                    <a:pt x="1063" y="5006"/>
                    <a:pt x="1063" y="4382"/>
                    <a:pt x="1480" y="4382"/>
                  </a:cubicBezTo>
                  <a:close/>
                  <a:moveTo>
                    <a:pt x="551" y="1"/>
                  </a:moveTo>
                  <a:cubicBezTo>
                    <a:pt x="134" y="1"/>
                    <a:pt x="134" y="624"/>
                    <a:pt x="551" y="624"/>
                  </a:cubicBezTo>
                  <a:cubicBezTo>
                    <a:pt x="566" y="624"/>
                    <a:pt x="580" y="623"/>
                    <a:pt x="596" y="622"/>
                  </a:cubicBezTo>
                  <a:lnTo>
                    <a:pt x="596" y="2980"/>
                  </a:lnTo>
                  <a:cubicBezTo>
                    <a:pt x="358" y="3122"/>
                    <a:pt x="167" y="3313"/>
                    <a:pt x="0" y="3527"/>
                  </a:cubicBezTo>
                  <a:lnTo>
                    <a:pt x="1263" y="5647"/>
                  </a:lnTo>
                  <a:lnTo>
                    <a:pt x="4954" y="5647"/>
                  </a:lnTo>
                  <a:cubicBezTo>
                    <a:pt x="5073" y="4599"/>
                    <a:pt x="4597" y="3575"/>
                    <a:pt x="3715" y="2980"/>
                  </a:cubicBezTo>
                  <a:lnTo>
                    <a:pt x="3715" y="622"/>
                  </a:lnTo>
                  <a:cubicBezTo>
                    <a:pt x="3730" y="623"/>
                    <a:pt x="3744" y="624"/>
                    <a:pt x="3758" y="624"/>
                  </a:cubicBezTo>
                  <a:cubicBezTo>
                    <a:pt x="4154" y="624"/>
                    <a:pt x="4154" y="1"/>
                    <a:pt x="3758" y="1"/>
                  </a:cubicBezTo>
                  <a:cubicBezTo>
                    <a:pt x="3744" y="1"/>
                    <a:pt x="3730" y="1"/>
                    <a:pt x="3715" y="3"/>
                  </a:cubicBezTo>
                  <a:lnTo>
                    <a:pt x="596" y="3"/>
                  </a:lnTo>
                  <a:cubicBezTo>
                    <a:pt x="580" y="1"/>
                    <a:pt x="566" y="1"/>
                    <a:pt x="5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30" name="Google Shape;9830;p105"/>
          <p:cNvSpPr/>
          <p:nvPr/>
        </p:nvSpPr>
        <p:spPr>
          <a:xfrm>
            <a:off x="5608469" y="1765976"/>
            <a:ext cx="188559" cy="346575"/>
          </a:xfrm>
          <a:custGeom>
            <a:avLst/>
            <a:gdLst/>
            <a:ahLst/>
            <a:cxnLst/>
            <a:rect l="l" t="t" r="r" b="b"/>
            <a:pathLst>
              <a:path w="5788" h="10623" extrusionOk="0">
                <a:moveTo>
                  <a:pt x="382" y="1"/>
                </a:moveTo>
                <a:cubicBezTo>
                  <a:pt x="1" y="25"/>
                  <a:pt x="1" y="572"/>
                  <a:pt x="382" y="620"/>
                </a:cubicBezTo>
                <a:lnTo>
                  <a:pt x="715" y="620"/>
                </a:lnTo>
                <a:lnTo>
                  <a:pt x="715" y="8503"/>
                </a:lnTo>
                <a:cubicBezTo>
                  <a:pt x="739" y="9693"/>
                  <a:pt x="1715" y="10622"/>
                  <a:pt x="2906" y="10622"/>
                </a:cubicBezTo>
                <a:cubicBezTo>
                  <a:pt x="4073" y="10622"/>
                  <a:pt x="5049" y="9693"/>
                  <a:pt x="5097" y="8503"/>
                </a:cubicBezTo>
                <a:lnTo>
                  <a:pt x="5097" y="7526"/>
                </a:lnTo>
                <a:lnTo>
                  <a:pt x="3740" y="7526"/>
                </a:lnTo>
                <a:cubicBezTo>
                  <a:pt x="3335" y="7526"/>
                  <a:pt x="3335" y="6907"/>
                  <a:pt x="3740" y="6907"/>
                </a:cubicBezTo>
                <a:lnTo>
                  <a:pt x="5097" y="6907"/>
                </a:lnTo>
                <a:lnTo>
                  <a:pt x="5097" y="6288"/>
                </a:lnTo>
                <a:lnTo>
                  <a:pt x="4168" y="6288"/>
                </a:lnTo>
                <a:cubicBezTo>
                  <a:pt x="3787" y="6240"/>
                  <a:pt x="3787" y="5692"/>
                  <a:pt x="4168" y="5645"/>
                </a:cubicBezTo>
                <a:lnTo>
                  <a:pt x="5097" y="5645"/>
                </a:lnTo>
                <a:lnTo>
                  <a:pt x="5097" y="5026"/>
                </a:lnTo>
                <a:lnTo>
                  <a:pt x="3740" y="5026"/>
                </a:lnTo>
                <a:cubicBezTo>
                  <a:pt x="3335" y="5026"/>
                  <a:pt x="3335" y="4383"/>
                  <a:pt x="3740" y="4383"/>
                </a:cubicBezTo>
                <a:lnTo>
                  <a:pt x="5097" y="4383"/>
                </a:lnTo>
                <a:lnTo>
                  <a:pt x="5097" y="3763"/>
                </a:lnTo>
                <a:lnTo>
                  <a:pt x="4168" y="3763"/>
                </a:lnTo>
                <a:cubicBezTo>
                  <a:pt x="3787" y="3740"/>
                  <a:pt x="3787" y="3168"/>
                  <a:pt x="4168" y="3144"/>
                </a:cubicBezTo>
                <a:lnTo>
                  <a:pt x="5097" y="3144"/>
                </a:lnTo>
                <a:lnTo>
                  <a:pt x="5097" y="2501"/>
                </a:lnTo>
                <a:lnTo>
                  <a:pt x="3740" y="2501"/>
                </a:lnTo>
                <a:cubicBezTo>
                  <a:pt x="3335" y="2501"/>
                  <a:pt x="3335" y="1882"/>
                  <a:pt x="3740" y="1882"/>
                </a:cubicBezTo>
                <a:lnTo>
                  <a:pt x="5097" y="1882"/>
                </a:lnTo>
                <a:lnTo>
                  <a:pt x="5097" y="620"/>
                </a:lnTo>
                <a:lnTo>
                  <a:pt x="5407" y="620"/>
                </a:lnTo>
                <a:cubicBezTo>
                  <a:pt x="5788" y="572"/>
                  <a:pt x="5788" y="25"/>
                  <a:pt x="54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31" name="Google Shape;9831;p105"/>
          <p:cNvGrpSpPr/>
          <p:nvPr/>
        </p:nvGrpSpPr>
        <p:grpSpPr>
          <a:xfrm>
            <a:off x="6268685" y="1765976"/>
            <a:ext cx="376661" cy="349675"/>
            <a:chOff x="6268685" y="1765976"/>
            <a:chExt cx="376661" cy="349675"/>
          </a:xfrm>
        </p:grpSpPr>
        <p:sp>
          <p:nvSpPr>
            <p:cNvPr id="9832" name="Google Shape;9832;p105"/>
            <p:cNvSpPr/>
            <p:nvPr/>
          </p:nvSpPr>
          <p:spPr>
            <a:xfrm>
              <a:off x="6523148" y="1924469"/>
              <a:ext cx="122198" cy="109685"/>
            </a:xfrm>
            <a:custGeom>
              <a:avLst/>
              <a:gdLst/>
              <a:ahLst/>
              <a:cxnLst/>
              <a:rect l="l" t="t" r="r" b="b"/>
              <a:pathLst>
                <a:path w="3751" h="3362" extrusionOk="0">
                  <a:moveTo>
                    <a:pt x="1335" y="1"/>
                  </a:moveTo>
                  <a:cubicBezTo>
                    <a:pt x="1049" y="596"/>
                    <a:pt x="573" y="1049"/>
                    <a:pt x="1" y="1335"/>
                  </a:cubicBezTo>
                  <a:lnTo>
                    <a:pt x="1739" y="3073"/>
                  </a:lnTo>
                  <a:cubicBezTo>
                    <a:pt x="1943" y="3277"/>
                    <a:pt x="2171" y="3362"/>
                    <a:pt x="2390" y="3362"/>
                  </a:cubicBezTo>
                  <a:cubicBezTo>
                    <a:pt x="3119" y="3362"/>
                    <a:pt x="3751" y="2417"/>
                    <a:pt x="3073" y="1739"/>
                  </a:cubicBezTo>
                  <a:lnTo>
                    <a:pt x="133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105"/>
            <p:cNvSpPr/>
            <p:nvPr/>
          </p:nvSpPr>
          <p:spPr>
            <a:xfrm>
              <a:off x="6405999" y="1807932"/>
              <a:ext cx="175397" cy="149683"/>
            </a:xfrm>
            <a:custGeom>
              <a:avLst/>
              <a:gdLst/>
              <a:ahLst/>
              <a:cxnLst/>
              <a:rect l="l" t="t" r="r" b="b"/>
              <a:pathLst>
                <a:path w="5384" h="4588" extrusionOk="0">
                  <a:moveTo>
                    <a:pt x="2311" y="1"/>
                  </a:moveTo>
                  <a:cubicBezTo>
                    <a:pt x="1049" y="1"/>
                    <a:pt x="1" y="1025"/>
                    <a:pt x="1" y="2287"/>
                  </a:cubicBezTo>
                  <a:cubicBezTo>
                    <a:pt x="1" y="3671"/>
                    <a:pt x="1133" y="4588"/>
                    <a:pt x="2315" y="4588"/>
                  </a:cubicBezTo>
                  <a:cubicBezTo>
                    <a:pt x="2881" y="4588"/>
                    <a:pt x="3460" y="4377"/>
                    <a:pt x="3930" y="3906"/>
                  </a:cubicBezTo>
                  <a:cubicBezTo>
                    <a:pt x="5383" y="2454"/>
                    <a:pt x="4359" y="1"/>
                    <a:pt x="23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105"/>
            <p:cNvSpPr/>
            <p:nvPr/>
          </p:nvSpPr>
          <p:spPr>
            <a:xfrm>
              <a:off x="6326119" y="1765976"/>
              <a:ext cx="152072" cy="205146"/>
            </a:xfrm>
            <a:custGeom>
              <a:avLst/>
              <a:gdLst/>
              <a:ahLst/>
              <a:cxnLst/>
              <a:rect l="l" t="t" r="r" b="b"/>
              <a:pathLst>
                <a:path w="4668" h="6288" extrusionOk="0">
                  <a:moveTo>
                    <a:pt x="810" y="1"/>
                  </a:moveTo>
                  <a:cubicBezTo>
                    <a:pt x="786" y="1"/>
                    <a:pt x="762" y="1"/>
                    <a:pt x="738" y="25"/>
                  </a:cubicBezTo>
                  <a:cubicBezTo>
                    <a:pt x="500" y="215"/>
                    <a:pt x="619" y="596"/>
                    <a:pt x="929" y="620"/>
                  </a:cubicBezTo>
                  <a:lnTo>
                    <a:pt x="1024" y="620"/>
                  </a:lnTo>
                  <a:lnTo>
                    <a:pt x="1024" y="4645"/>
                  </a:lnTo>
                  <a:lnTo>
                    <a:pt x="0" y="6288"/>
                  </a:lnTo>
                  <a:lnTo>
                    <a:pt x="3691" y="6288"/>
                  </a:lnTo>
                  <a:cubicBezTo>
                    <a:pt x="1000" y="5240"/>
                    <a:pt x="1310" y="1334"/>
                    <a:pt x="4144" y="715"/>
                  </a:cubicBezTo>
                  <a:lnTo>
                    <a:pt x="4144" y="620"/>
                  </a:lnTo>
                  <a:lnTo>
                    <a:pt x="4358" y="620"/>
                  </a:lnTo>
                  <a:cubicBezTo>
                    <a:pt x="4382" y="620"/>
                    <a:pt x="4406" y="620"/>
                    <a:pt x="4430" y="596"/>
                  </a:cubicBezTo>
                  <a:cubicBezTo>
                    <a:pt x="4668" y="406"/>
                    <a:pt x="4549" y="25"/>
                    <a:pt x="4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105"/>
            <p:cNvSpPr/>
            <p:nvPr/>
          </p:nvSpPr>
          <p:spPr>
            <a:xfrm>
              <a:off x="6268685" y="1992068"/>
              <a:ext cx="283229" cy="123583"/>
            </a:xfrm>
            <a:custGeom>
              <a:avLst/>
              <a:gdLst/>
              <a:ahLst/>
              <a:cxnLst/>
              <a:rect l="l" t="t" r="r" b="b"/>
              <a:pathLst>
                <a:path w="8694" h="3788" extrusionOk="0">
                  <a:moveTo>
                    <a:pt x="5461" y="623"/>
                  </a:moveTo>
                  <a:cubicBezTo>
                    <a:pt x="5616" y="623"/>
                    <a:pt x="5764" y="739"/>
                    <a:pt x="5764" y="930"/>
                  </a:cubicBezTo>
                  <a:cubicBezTo>
                    <a:pt x="5764" y="1096"/>
                    <a:pt x="5645" y="1239"/>
                    <a:pt x="5478" y="1263"/>
                  </a:cubicBezTo>
                  <a:lnTo>
                    <a:pt x="5454" y="1263"/>
                  </a:lnTo>
                  <a:cubicBezTo>
                    <a:pt x="5169" y="1263"/>
                    <a:pt x="5026" y="906"/>
                    <a:pt x="5240" y="715"/>
                  </a:cubicBezTo>
                  <a:cubicBezTo>
                    <a:pt x="5304" y="652"/>
                    <a:pt x="5383" y="623"/>
                    <a:pt x="5461" y="623"/>
                  </a:cubicBezTo>
                  <a:close/>
                  <a:moveTo>
                    <a:pt x="3575" y="953"/>
                  </a:moveTo>
                  <a:cubicBezTo>
                    <a:pt x="3889" y="953"/>
                    <a:pt x="4192" y="1203"/>
                    <a:pt x="4192" y="1573"/>
                  </a:cubicBezTo>
                  <a:cubicBezTo>
                    <a:pt x="4192" y="1906"/>
                    <a:pt x="3930" y="2192"/>
                    <a:pt x="3597" y="2192"/>
                  </a:cubicBezTo>
                  <a:cubicBezTo>
                    <a:pt x="3025" y="2192"/>
                    <a:pt x="2763" y="1525"/>
                    <a:pt x="3144" y="1144"/>
                  </a:cubicBezTo>
                  <a:cubicBezTo>
                    <a:pt x="3269" y="1012"/>
                    <a:pt x="3423" y="953"/>
                    <a:pt x="3575" y="953"/>
                  </a:cubicBezTo>
                  <a:close/>
                  <a:moveTo>
                    <a:pt x="1382" y="1"/>
                  </a:moveTo>
                  <a:lnTo>
                    <a:pt x="715" y="1072"/>
                  </a:lnTo>
                  <a:cubicBezTo>
                    <a:pt x="1" y="2263"/>
                    <a:pt x="834" y="3763"/>
                    <a:pt x="2239" y="3787"/>
                  </a:cubicBezTo>
                  <a:lnTo>
                    <a:pt x="6455" y="3787"/>
                  </a:lnTo>
                  <a:cubicBezTo>
                    <a:pt x="7836" y="3763"/>
                    <a:pt x="8693" y="2239"/>
                    <a:pt x="7979" y="1072"/>
                  </a:cubicBezTo>
                  <a:lnTo>
                    <a:pt x="731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6" name="Google Shape;9836;p105"/>
          <p:cNvGrpSpPr/>
          <p:nvPr/>
        </p:nvGrpSpPr>
        <p:grpSpPr>
          <a:xfrm>
            <a:off x="7059504" y="1766368"/>
            <a:ext cx="300788" cy="348500"/>
            <a:chOff x="7059504" y="1766368"/>
            <a:chExt cx="300788" cy="348500"/>
          </a:xfrm>
        </p:grpSpPr>
        <p:sp>
          <p:nvSpPr>
            <p:cNvPr id="9837" name="Google Shape;9837;p105"/>
            <p:cNvSpPr/>
            <p:nvPr/>
          </p:nvSpPr>
          <p:spPr>
            <a:xfrm>
              <a:off x="7177174" y="1951580"/>
              <a:ext cx="183118" cy="163288"/>
            </a:xfrm>
            <a:custGeom>
              <a:avLst/>
              <a:gdLst/>
              <a:ahLst/>
              <a:cxnLst/>
              <a:rect l="l" t="t" r="r" b="b"/>
              <a:pathLst>
                <a:path w="5621" h="5005" extrusionOk="0">
                  <a:moveTo>
                    <a:pt x="5270" y="1"/>
                  </a:moveTo>
                  <a:cubicBezTo>
                    <a:pt x="5104" y="1"/>
                    <a:pt x="5002" y="136"/>
                    <a:pt x="5002" y="313"/>
                  </a:cubicBezTo>
                  <a:lnTo>
                    <a:pt x="5002" y="2385"/>
                  </a:lnTo>
                  <a:cubicBezTo>
                    <a:pt x="5002" y="3480"/>
                    <a:pt x="4097" y="4385"/>
                    <a:pt x="3001" y="4385"/>
                  </a:cubicBezTo>
                  <a:lnTo>
                    <a:pt x="1858" y="4385"/>
                  </a:lnTo>
                  <a:cubicBezTo>
                    <a:pt x="1263" y="4385"/>
                    <a:pt x="763" y="3980"/>
                    <a:pt x="644" y="3409"/>
                  </a:cubicBezTo>
                  <a:cubicBezTo>
                    <a:pt x="536" y="3421"/>
                    <a:pt x="429" y="3427"/>
                    <a:pt x="322" y="3427"/>
                  </a:cubicBezTo>
                  <a:cubicBezTo>
                    <a:pt x="215" y="3427"/>
                    <a:pt x="108" y="3421"/>
                    <a:pt x="1" y="3409"/>
                  </a:cubicBezTo>
                  <a:lnTo>
                    <a:pt x="1" y="3409"/>
                  </a:lnTo>
                  <a:cubicBezTo>
                    <a:pt x="143" y="4338"/>
                    <a:pt x="929" y="5004"/>
                    <a:pt x="1858" y="5004"/>
                  </a:cubicBezTo>
                  <a:lnTo>
                    <a:pt x="3001" y="5004"/>
                  </a:lnTo>
                  <a:cubicBezTo>
                    <a:pt x="4454" y="5004"/>
                    <a:pt x="5621" y="3838"/>
                    <a:pt x="5621" y="2385"/>
                  </a:cubicBezTo>
                  <a:lnTo>
                    <a:pt x="5621" y="313"/>
                  </a:lnTo>
                  <a:cubicBezTo>
                    <a:pt x="5621" y="136"/>
                    <a:pt x="5498" y="1"/>
                    <a:pt x="5347" y="1"/>
                  </a:cubicBezTo>
                  <a:cubicBezTo>
                    <a:pt x="5336" y="1"/>
                    <a:pt x="5323" y="2"/>
                    <a:pt x="5311" y="3"/>
                  </a:cubicBezTo>
                  <a:cubicBezTo>
                    <a:pt x="5297" y="2"/>
                    <a:pt x="5284" y="1"/>
                    <a:pt x="527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105"/>
            <p:cNvSpPr/>
            <p:nvPr/>
          </p:nvSpPr>
          <p:spPr>
            <a:xfrm>
              <a:off x="7278816" y="1951613"/>
              <a:ext cx="34467" cy="20358"/>
            </a:xfrm>
            <a:custGeom>
              <a:avLst/>
              <a:gdLst/>
              <a:ahLst/>
              <a:cxnLst/>
              <a:rect l="l" t="t" r="r" b="b"/>
              <a:pathLst>
                <a:path w="1058" h="624" extrusionOk="0">
                  <a:moveTo>
                    <a:pt x="662" y="0"/>
                  </a:moveTo>
                  <a:cubicBezTo>
                    <a:pt x="648" y="0"/>
                    <a:pt x="634" y="1"/>
                    <a:pt x="619" y="2"/>
                  </a:cubicBezTo>
                  <a:lnTo>
                    <a:pt x="0" y="2"/>
                  </a:lnTo>
                  <a:lnTo>
                    <a:pt x="0" y="622"/>
                  </a:lnTo>
                  <a:lnTo>
                    <a:pt x="619" y="622"/>
                  </a:lnTo>
                  <a:cubicBezTo>
                    <a:pt x="634" y="623"/>
                    <a:pt x="648" y="624"/>
                    <a:pt x="662" y="624"/>
                  </a:cubicBezTo>
                  <a:cubicBezTo>
                    <a:pt x="1058" y="624"/>
                    <a:pt x="1058" y="0"/>
                    <a:pt x="6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105"/>
            <p:cNvSpPr/>
            <p:nvPr/>
          </p:nvSpPr>
          <p:spPr>
            <a:xfrm>
              <a:off x="7226822" y="2044137"/>
              <a:ext cx="29450" cy="29982"/>
            </a:xfrm>
            <a:custGeom>
              <a:avLst/>
              <a:gdLst/>
              <a:ahLst/>
              <a:cxnLst/>
              <a:rect l="l" t="t" r="r" b="b"/>
              <a:pathLst>
                <a:path w="904" h="919" extrusionOk="0">
                  <a:moveTo>
                    <a:pt x="525" y="0"/>
                  </a:moveTo>
                  <a:cubicBezTo>
                    <a:pt x="358" y="119"/>
                    <a:pt x="191" y="238"/>
                    <a:pt x="1" y="334"/>
                  </a:cubicBezTo>
                  <a:lnTo>
                    <a:pt x="263" y="786"/>
                  </a:lnTo>
                  <a:cubicBezTo>
                    <a:pt x="327" y="879"/>
                    <a:pt x="415" y="918"/>
                    <a:pt x="501" y="918"/>
                  </a:cubicBezTo>
                  <a:cubicBezTo>
                    <a:pt x="705" y="918"/>
                    <a:pt x="903" y="703"/>
                    <a:pt x="787" y="453"/>
                  </a:cubicBezTo>
                  <a:lnTo>
                    <a:pt x="5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105"/>
            <p:cNvSpPr/>
            <p:nvPr/>
          </p:nvSpPr>
          <p:spPr>
            <a:xfrm>
              <a:off x="7264058" y="2002181"/>
              <a:ext cx="34956" cy="30374"/>
            </a:xfrm>
            <a:custGeom>
              <a:avLst/>
              <a:gdLst/>
              <a:ahLst/>
              <a:cxnLst/>
              <a:rect l="l" t="t" r="r" b="b"/>
              <a:pathLst>
                <a:path w="1073" h="931" extrusionOk="0">
                  <a:moveTo>
                    <a:pt x="263" y="0"/>
                  </a:moveTo>
                  <a:cubicBezTo>
                    <a:pt x="191" y="215"/>
                    <a:pt x="120" y="405"/>
                    <a:pt x="1" y="572"/>
                  </a:cubicBezTo>
                  <a:lnTo>
                    <a:pt x="549" y="882"/>
                  </a:lnTo>
                  <a:cubicBezTo>
                    <a:pt x="598" y="914"/>
                    <a:pt x="655" y="930"/>
                    <a:pt x="712" y="930"/>
                  </a:cubicBezTo>
                  <a:cubicBezTo>
                    <a:pt x="822" y="930"/>
                    <a:pt x="930" y="872"/>
                    <a:pt x="977" y="762"/>
                  </a:cubicBezTo>
                  <a:cubicBezTo>
                    <a:pt x="1072" y="620"/>
                    <a:pt x="1025" y="429"/>
                    <a:pt x="858" y="334"/>
                  </a:cubicBezTo>
                  <a:lnTo>
                    <a:pt x="26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105"/>
            <p:cNvSpPr/>
            <p:nvPr/>
          </p:nvSpPr>
          <p:spPr>
            <a:xfrm>
              <a:off x="7278816" y="1888679"/>
              <a:ext cx="34695" cy="21108"/>
            </a:xfrm>
            <a:custGeom>
              <a:avLst/>
              <a:gdLst/>
              <a:ahLst/>
              <a:cxnLst/>
              <a:rect l="l" t="t" r="r" b="b"/>
              <a:pathLst>
                <a:path w="1065" h="647" extrusionOk="0">
                  <a:moveTo>
                    <a:pt x="662" y="0"/>
                  </a:moveTo>
                  <a:cubicBezTo>
                    <a:pt x="648" y="0"/>
                    <a:pt x="634" y="1"/>
                    <a:pt x="619" y="2"/>
                  </a:cubicBezTo>
                  <a:lnTo>
                    <a:pt x="0" y="2"/>
                  </a:lnTo>
                  <a:lnTo>
                    <a:pt x="0" y="645"/>
                  </a:lnTo>
                  <a:lnTo>
                    <a:pt x="619" y="645"/>
                  </a:lnTo>
                  <a:cubicBezTo>
                    <a:pt x="627" y="646"/>
                    <a:pt x="634" y="646"/>
                    <a:pt x="641" y="646"/>
                  </a:cubicBezTo>
                  <a:cubicBezTo>
                    <a:pt x="1058" y="646"/>
                    <a:pt x="1065" y="0"/>
                    <a:pt x="6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105"/>
            <p:cNvSpPr/>
            <p:nvPr/>
          </p:nvSpPr>
          <p:spPr>
            <a:xfrm>
              <a:off x="7176392" y="1766368"/>
              <a:ext cx="20198" cy="31516"/>
            </a:xfrm>
            <a:custGeom>
              <a:avLst/>
              <a:gdLst/>
              <a:ahLst/>
              <a:cxnLst/>
              <a:rect l="l" t="t" r="r" b="b"/>
              <a:pathLst>
                <a:path w="620" h="966" extrusionOk="0">
                  <a:moveTo>
                    <a:pt x="310" y="1"/>
                  </a:moveTo>
                  <a:cubicBezTo>
                    <a:pt x="156" y="1"/>
                    <a:pt x="1" y="108"/>
                    <a:pt x="1" y="322"/>
                  </a:cubicBezTo>
                  <a:lnTo>
                    <a:pt x="1" y="965"/>
                  </a:lnTo>
                  <a:cubicBezTo>
                    <a:pt x="152" y="948"/>
                    <a:pt x="292" y="932"/>
                    <a:pt x="437" y="932"/>
                  </a:cubicBezTo>
                  <a:cubicBezTo>
                    <a:pt x="496" y="932"/>
                    <a:pt x="557" y="934"/>
                    <a:pt x="620" y="941"/>
                  </a:cubicBezTo>
                  <a:lnTo>
                    <a:pt x="620" y="322"/>
                  </a:lnTo>
                  <a:cubicBezTo>
                    <a:pt x="620" y="108"/>
                    <a:pt x="465" y="1"/>
                    <a:pt x="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105"/>
            <p:cNvSpPr/>
            <p:nvPr/>
          </p:nvSpPr>
          <p:spPr>
            <a:xfrm>
              <a:off x="7226822" y="1783431"/>
              <a:ext cx="31763" cy="33082"/>
            </a:xfrm>
            <a:custGeom>
              <a:avLst/>
              <a:gdLst/>
              <a:ahLst/>
              <a:cxnLst/>
              <a:rect l="l" t="t" r="r" b="b"/>
              <a:pathLst>
                <a:path w="975" h="1014" extrusionOk="0">
                  <a:moveTo>
                    <a:pt x="565" y="1"/>
                  </a:moveTo>
                  <a:cubicBezTo>
                    <a:pt x="474" y="1"/>
                    <a:pt x="382" y="40"/>
                    <a:pt x="310" y="133"/>
                  </a:cubicBezTo>
                  <a:lnTo>
                    <a:pt x="1" y="680"/>
                  </a:lnTo>
                  <a:cubicBezTo>
                    <a:pt x="191" y="776"/>
                    <a:pt x="358" y="895"/>
                    <a:pt x="525" y="1014"/>
                  </a:cubicBezTo>
                  <a:lnTo>
                    <a:pt x="858" y="466"/>
                  </a:lnTo>
                  <a:cubicBezTo>
                    <a:pt x="975" y="216"/>
                    <a:pt x="776" y="1"/>
                    <a:pt x="5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105"/>
            <p:cNvSpPr/>
            <p:nvPr/>
          </p:nvSpPr>
          <p:spPr>
            <a:xfrm>
              <a:off x="7264840" y="1828845"/>
              <a:ext cx="36682" cy="29624"/>
            </a:xfrm>
            <a:custGeom>
              <a:avLst/>
              <a:gdLst/>
              <a:ahLst/>
              <a:cxnLst/>
              <a:rect l="l" t="t" r="r" b="b"/>
              <a:pathLst>
                <a:path w="1126" h="908" extrusionOk="0">
                  <a:moveTo>
                    <a:pt x="679" y="0"/>
                  </a:moveTo>
                  <a:cubicBezTo>
                    <a:pt x="637" y="0"/>
                    <a:pt x="594" y="8"/>
                    <a:pt x="548" y="27"/>
                  </a:cubicBezTo>
                  <a:lnTo>
                    <a:pt x="1" y="336"/>
                  </a:lnTo>
                  <a:cubicBezTo>
                    <a:pt x="120" y="503"/>
                    <a:pt x="191" y="693"/>
                    <a:pt x="263" y="908"/>
                  </a:cubicBezTo>
                  <a:lnTo>
                    <a:pt x="834" y="574"/>
                  </a:lnTo>
                  <a:cubicBezTo>
                    <a:pt x="1125" y="387"/>
                    <a:pt x="962" y="0"/>
                    <a:pt x="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105"/>
            <p:cNvSpPr/>
            <p:nvPr/>
          </p:nvSpPr>
          <p:spPr>
            <a:xfrm>
              <a:off x="7059699" y="1951613"/>
              <a:ext cx="35281" cy="20358"/>
            </a:xfrm>
            <a:custGeom>
              <a:avLst/>
              <a:gdLst/>
              <a:ahLst/>
              <a:cxnLst/>
              <a:rect l="l" t="t" r="r" b="b"/>
              <a:pathLst>
                <a:path w="1083" h="624" extrusionOk="0">
                  <a:moveTo>
                    <a:pt x="397" y="0"/>
                  </a:moveTo>
                  <a:cubicBezTo>
                    <a:pt x="1" y="0"/>
                    <a:pt x="1" y="624"/>
                    <a:pt x="397" y="624"/>
                  </a:cubicBezTo>
                  <a:cubicBezTo>
                    <a:pt x="411" y="624"/>
                    <a:pt x="425" y="623"/>
                    <a:pt x="439" y="622"/>
                  </a:cubicBezTo>
                  <a:lnTo>
                    <a:pt x="1058" y="622"/>
                  </a:lnTo>
                  <a:lnTo>
                    <a:pt x="1082" y="2"/>
                  </a:lnTo>
                  <a:lnTo>
                    <a:pt x="439" y="2"/>
                  </a:lnTo>
                  <a:cubicBezTo>
                    <a:pt x="425" y="1"/>
                    <a:pt x="411" y="0"/>
                    <a:pt x="3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846;p105"/>
            <p:cNvSpPr/>
            <p:nvPr/>
          </p:nvSpPr>
          <p:spPr>
            <a:xfrm>
              <a:off x="7116743" y="2044137"/>
              <a:ext cx="29417" cy="29982"/>
            </a:xfrm>
            <a:custGeom>
              <a:avLst/>
              <a:gdLst/>
              <a:ahLst/>
              <a:cxnLst/>
              <a:rect l="l" t="t" r="r" b="b"/>
              <a:pathLst>
                <a:path w="903" h="919" extrusionOk="0">
                  <a:moveTo>
                    <a:pt x="379" y="0"/>
                  </a:moveTo>
                  <a:lnTo>
                    <a:pt x="117" y="453"/>
                  </a:lnTo>
                  <a:cubicBezTo>
                    <a:pt x="0" y="703"/>
                    <a:pt x="199" y="918"/>
                    <a:pt x="411" y="918"/>
                  </a:cubicBezTo>
                  <a:cubicBezTo>
                    <a:pt x="501" y="918"/>
                    <a:pt x="594" y="879"/>
                    <a:pt x="665" y="786"/>
                  </a:cubicBezTo>
                  <a:lnTo>
                    <a:pt x="903" y="334"/>
                  </a:lnTo>
                  <a:cubicBezTo>
                    <a:pt x="712" y="238"/>
                    <a:pt x="546" y="119"/>
                    <a:pt x="3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7" name="Google Shape;9847;p105"/>
            <p:cNvSpPr/>
            <p:nvPr/>
          </p:nvSpPr>
          <p:spPr>
            <a:xfrm>
              <a:off x="7071623" y="2002964"/>
              <a:ext cx="36552" cy="29069"/>
            </a:xfrm>
            <a:custGeom>
              <a:avLst/>
              <a:gdLst/>
              <a:ahLst/>
              <a:cxnLst/>
              <a:rect l="l" t="t" r="r" b="b"/>
              <a:pathLst>
                <a:path w="1122" h="891" extrusionOk="0">
                  <a:moveTo>
                    <a:pt x="859" y="0"/>
                  </a:moveTo>
                  <a:lnTo>
                    <a:pt x="288" y="310"/>
                  </a:lnTo>
                  <a:cubicBezTo>
                    <a:pt x="0" y="494"/>
                    <a:pt x="155" y="891"/>
                    <a:pt x="432" y="891"/>
                  </a:cubicBezTo>
                  <a:cubicBezTo>
                    <a:pt x="476" y="891"/>
                    <a:pt x="524" y="881"/>
                    <a:pt x="573" y="858"/>
                  </a:cubicBezTo>
                  <a:lnTo>
                    <a:pt x="1121" y="572"/>
                  </a:lnTo>
                  <a:cubicBezTo>
                    <a:pt x="1002" y="381"/>
                    <a:pt x="931" y="191"/>
                    <a:pt x="85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105"/>
            <p:cNvSpPr/>
            <p:nvPr/>
          </p:nvSpPr>
          <p:spPr>
            <a:xfrm>
              <a:off x="7059504" y="1888679"/>
              <a:ext cx="34695" cy="21108"/>
            </a:xfrm>
            <a:custGeom>
              <a:avLst/>
              <a:gdLst/>
              <a:ahLst/>
              <a:cxnLst/>
              <a:rect l="l" t="t" r="r" b="b"/>
              <a:pathLst>
                <a:path w="1065" h="647" extrusionOk="0">
                  <a:moveTo>
                    <a:pt x="403" y="0"/>
                  </a:moveTo>
                  <a:cubicBezTo>
                    <a:pt x="0" y="0"/>
                    <a:pt x="7" y="646"/>
                    <a:pt x="423" y="646"/>
                  </a:cubicBezTo>
                  <a:cubicBezTo>
                    <a:pt x="431" y="646"/>
                    <a:pt x="438" y="646"/>
                    <a:pt x="445" y="645"/>
                  </a:cubicBezTo>
                  <a:lnTo>
                    <a:pt x="1064" y="645"/>
                  </a:lnTo>
                  <a:lnTo>
                    <a:pt x="1064" y="2"/>
                  </a:lnTo>
                  <a:lnTo>
                    <a:pt x="445" y="2"/>
                  </a:lnTo>
                  <a:cubicBezTo>
                    <a:pt x="431" y="1"/>
                    <a:pt x="417" y="0"/>
                    <a:pt x="4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105"/>
            <p:cNvSpPr/>
            <p:nvPr/>
          </p:nvSpPr>
          <p:spPr>
            <a:xfrm>
              <a:off x="7114397" y="1783431"/>
              <a:ext cx="31763" cy="33865"/>
            </a:xfrm>
            <a:custGeom>
              <a:avLst/>
              <a:gdLst/>
              <a:ahLst/>
              <a:cxnLst/>
              <a:rect l="l" t="t" r="r" b="b"/>
              <a:pathLst>
                <a:path w="975" h="1038" extrusionOk="0">
                  <a:moveTo>
                    <a:pt x="411" y="1"/>
                  </a:moveTo>
                  <a:cubicBezTo>
                    <a:pt x="200" y="1"/>
                    <a:pt x="1" y="216"/>
                    <a:pt x="118" y="466"/>
                  </a:cubicBezTo>
                  <a:lnTo>
                    <a:pt x="451" y="1038"/>
                  </a:lnTo>
                  <a:cubicBezTo>
                    <a:pt x="618" y="895"/>
                    <a:pt x="784" y="776"/>
                    <a:pt x="975" y="680"/>
                  </a:cubicBezTo>
                  <a:lnTo>
                    <a:pt x="665" y="133"/>
                  </a:lnTo>
                  <a:cubicBezTo>
                    <a:pt x="594" y="40"/>
                    <a:pt x="501" y="1"/>
                    <a:pt x="4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105"/>
            <p:cNvSpPr/>
            <p:nvPr/>
          </p:nvSpPr>
          <p:spPr>
            <a:xfrm>
              <a:off x="7074001" y="1828845"/>
              <a:ext cx="34923" cy="29624"/>
            </a:xfrm>
            <a:custGeom>
              <a:avLst/>
              <a:gdLst/>
              <a:ahLst/>
              <a:cxnLst/>
              <a:rect l="l" t="t" r="r" b="b"/>
              <a:pathLst>
                <a:path w="1072" h="908" extrusionOk="0">
                  <a:moveTo>
                    <a:pt x="344" y="1"/>
                  </a:moveTo>
                  <a:cubicBezTo>
                    <a:pt x="237" y="1"/>
                    <a:pt x="142" y="53"/>
                    <a:pt x="96" y="146"/>
                  </a:cubicBezTo>
                  <a:cubicBezTo>
                    <a:pt x="0" y="312"/>
                    <a:pt x="48" y="503"/>
                    <a:pt x="215" y="574"/>
                  </a:cubicBezTo>
                  <a:lnTo>
                    <a:pt x="786" y="908"/>
                  </a:lnTo>
                  <a:cubicBezTo>
                    <a:pt x="858" y="717"/>
                    <a:pt x="953" y="527"/>
                    <a:pt x="1072" y="336"/>
                  </a:cubicBezTo>
                  <a:lnTo>
                    <a:pt x="524" y="50"/>
                  </a:lnTo>
                  <a:cubicBezTo>
                    <a:pt x="465" y="17"/>
                    <a:pt x="403" y="1"/>
                    <a:pt x="3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1" name="Google Shape;9851;p105"/>
            <p:cNvSpPr/>
            <p:nvPr/>
          </p:nvSpPr>
          <p:spPr>
            <a:xfrm>
              <a:off x="7115114" y="1817263"/>
              <a:ext cx="142787" cy="226907"/>
            </a:xfrm>
            <a:custGeom>
              <a:avLst/>
              <a:gdLst/>
              <a:ahLst/>
              <a:cxnLst/>
              <a:rect l="l" t="t" r="r" b="b"/>
              <a:pathLst>
                <a:path w="4383" h="6955" extrusionOk="0">
                  <a:moveTo>
                    <a:pt x="1790" y="1143"/>
                  </a:moveTo>
                  <a:cubicBezTo>
                    <a:pt x="2320" y="1143"/>
                    <a:pt x="2589" y="1817"/>
                    <a:pt x="2191" y="2215"/>
                  </a:cubicBezTo>
                  <a:cubicBezTo>
                    <a:pt x="2071" y="2336"/>
                    <a:pt x="1920" y="2390"/>
                    <a:pt x="1769" y="2390"/>
                  </a:cubicBezTo>
                  <a:cubicBezTo>
                    <a:pt x="1443" y="2390"/>
                    <a:pt x="1120" y="2137"/>
                    <a:pt x="1120" y="1763"/>
                  </a:cubicBezTo>
                  <a:cubicBezTo>
                    <a:pt x="1120" y="1406"/>
                    <a:pt x="1405" y="1144"/>
                    <a:pt x="1763" y="1144"/>
                  </a:cubicBezTo>
                  <a:cubicBezTo>
                    <a:pt x="1772" y="1143"/>
                    <a:pt x="1781" y="1143"/>
                    <a:pt x="1790" y="1143"/>
                  </a:cubicBezTo>
                  <a:close/>
                  <a:moveTo>
                    <a:pt x="3477" y="2858"/>
                  </a:moveTo>
                  <a:cubicBezTo>
                    <a:pt x="3739" y="2858"/>
                    <a:pt x="3882" y="3192"/>
                    <a:pt x="3692" y="3406"/>
                  </a:cubicBezTo>
                  <a:cubicBezTo>
                    <a:pt x="3624" y="3466"/>
                    <a:pt x="3545" y="3493"/>
                    <a:pt x="3469" y="3493"/>
                  </a:cubicBezTo>
                  <a:cubicBezTo>
                    <a:pt x="3301" y="3493"/>
                    <a:pt x="3144" y="3364"/>
                    <a:pt x="3144" y="3168"/>
                  </a:cubicBezTo>
                  <a:cubicBezTo>
                    <a:pt x="3144" y="3001"/>
                    <a:pt x="3287" y="2858"/>
                    <a:pt x="3477" y="2858"/>
                  </a:cubicBezTo>
                  <a:close/>
                  <a:moveTo>
                    <a:pt x="921" y="3499"/>
                  </a:moveTo>
                  <a:cubicBezTo>
                    <a:pt x="932" y="3499"/>
                    <a:pt x="942" y="3500"/>
                    <a:pt x="953" y="3501"/>
                  </a:cubicBezTo>
                  <a:cubicBezTo>
                    <a:pt x="1239" y="3501"/>
                    <a:pt x="1382" y="3835"/>
                    <a:pt x="1191" y="4025"/>
                  </a:cubicBezTo>
                  <a:cubicBezTo>
                    <a:pt x="1120" y="4097"/>
                    <a:pt x="1035" y="4128"/>
                    <a:pt x="954" y="4128"/>
                  </a:cubicBezTo>
                  <a:cubicBezTo>
                    <a:pt x="792" y="4128"/>
                    <a:pt x="643" y="4001"/>
                    <a:pt x="643" y="3811"/>
                  </a:cubicBezTo>
                  <a:cubicBezTo>
                    <a:pt x="643" y="3655"/>
                    <a:pt x="768" y="3499"/>
                    <a:pt x="921" y="3499"/>
                  </a:cubicBezTo>
                  <a:close/>
                  <a:moveTo>
                    <a:pt x="2739" y="4430"/>
                  </a:moveTo>
                  <a:cubicBezTo>
                    <a:pt x="3073" y="4430"/>
                    <a:pt x="3358" y="4716"/>
                    <a:pt x="3358" y="5049"/>
                  </a:cubicBezTo>
                  <a:cubicBezTo>
                    <a:pt x="3358" y="5436"/>
                    <a:pt x="3053" y="5691"/>
                    <a:pt x="2731" y="5691"/>
                  </a:cubicBezTo>
                  <a:cubicBezTo>
                    <a:pt x="2576" y="5691"/>
                    <a:pt x="2418" y="5633"/>
                    <a:pt x="2287" y="5502"/>
                  </a:cubicBezTo>
                  <a:cubicBezTo>
                    <a:pt x="1882" y="5097"/>
                    <a:pt x="2168" y="4430"/>
                    <a:pt x="2739" y="4430"/>
                  </a:cubicBezTo>
                  <a:close/>
                  <a:moveTo>
                    <a:pt x="2191" y="1"/>
                  </a:moveTo>
                  <a:cubicBezTo>
                    <a:pt x="977" y="1"/>
                    <a:pt x="0" y="977"/>
                    <a:pt x="0" y="2191"/>
                  </a:cubicBezTo>
                  <a:lnTo>
                    <a:pt x="0" y="4740"/>
                  </a:lnTo>
                  <a:cubicBezTo>
                    <a:pt x="0" y="5954"/>
                    <a:pt x="977" y="6931"/>
                    <a:pt x="2191" y="6954"/>
                  </a:cubicBezTo>
                  <a:cubicBezTo>
                    <a:pt x="3406" y="6931"/>
                    <a:pt x="4382" y="5954"/>
                    <a:pt x="4382" y="4740"/>
                  </a:cubicBezTo>
                  <a:lnTo>
                    <a:pt x="4382" y="2191"/>
                  </a:lnTo>
                  <a:cubicBezTo>
                    <a:pt x="4382" y="977"/>
                    <a:pt x="3406" y="1"/>
                    <a:pt x="2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2" name="Google Shape;9852;p105"/>
          <p:cNvGrpSpPr/>
          <p:nvPr/>
        </p:nvGrpSpPr>
        <p:grpSpPr>
          <a:xfrm>
            <a:off x="7776795" y="1766009"/>
            <a:ext cx="371742" cy="349120"/>
            <a:chOff x="7776795" y="1766009"/>
            <a:chExt cx="371742" cy="349120"/>
          </a:xfrm>
        </p:grpSpPr>
        <p:sp>
          <p:nvSpPr>
            <p:cNvPr id="9853" name="Google Shape;9853;p105"/>
            <p:cNvSpPr/>
            <p:nvPr/>
          </p:nvSpPr>
          <p:spPr>
            <a:xfrm>
              <a:off x="7897918" y="1889527"/>
              <a:ext cx="119494" cy="102475"/>
            </a:xfrm>
            <a:custGeom>
              <a:avLst/>
              <a:gdLst/>
              <a:ahLst/>
              <a:cxnLst/>
              <a:rect l="l" t="t" r="r" b="b"/>
              <a:pathLst>
                <a:path w="3668" h="3141" extrusionOk="0">
                  <a:moveTo>
                    <a:pt x="2096" y="0"/>
                  </a:moveTo>
                  <a:cubicBezTo>
                    <a:pt x="691" y="0"/>
                    <a:pt x="0" y="1691"/>
                    <a:pt x="977" y="2667"/>
                  </a:cubicBezTo>
                  <a:cubicBezTo>
                    <a:pt x="1303" y="2994"/>
                    <a:pt x="1704" y="3140"/>
                    <a:pt x="2095" y="3140"/>
                  </a:cubicBezTo>
                  <a:cubicBezTo>
                    <a:pt x="2901" y="3140"/>
                    <a:pt x="3668" y="2518"/>
                    <a:pt x="3668" y="1572"/>
                  </a:cubicBezTo>
                  <a:cubicBezTo>
                    <a:pt x="3668" y="715"/>
                    <a:pt x="2953" y="0"/>
                    <a:pt x="20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105"/>
            <p:cNvSpPr/>
            <p:nvPr/>
          </p:nvSpPr>
          <p:spPr>
            <a:xfrm>
              <a:off x="7776795" y="1766009"/>
              <a:ext cx="371742" cy="349120"/>
            </a:xfrm>
            <a:custGeom>
              <a:avLst/>
              <a:gdLst/>
              <a:ahLst/>
              <a:cxnLst/>
              <a:rect l="l" t="t" r="r" b="b"/>
              <a:pathLst>
                <a:path w="11411" h="10701" extrusionOk="0">
                  <a:moveTo>
                    <a:pt x="4123" y="2405"/>
                  </a:moveTo>
                  <a:cubicBezTo>
                    <a:pt x="4409" y="2453"/>
                    <a:pt x="4695" y="2524"/>
                    <a:pt x="4980" y="2596"/>
                  </a:cubicBezTo>
                  <a:cubicBezTo>
                    <a:pt x="4576" y="2786"/>
                    <a:pt x="4218" y="3000"/>
                    <a:pt x="3861" y="3239"/>
                  </a:cubicBezTo>
                  <a:cubicBezTo>
                    <a:pt x="3933" y="2953"/>
                    <a:pt x="4004" y="2667"/>
                    <a:pt x="4123" y="2405"/>
                  </a:cubicBezTo>
                  <a:close/>
                  <a:moveTo>
                    <a:pt x="8290" y="2332"/>
                  </a:moveTo>
                  <a:cubicBezTo>
                    <a:pt x="9976" y="2332"/>
                    <a:pt x="10504" y="3337"/>
                    <a:pt x="9586" y="4818"/>
                  </a:cubicBezTo>
                  <a:lnTo>
                    <a:pt x="9586" y="4818"/>
                  </a:lnTo>
                  <a:cubicBezTo>
                    <a:pt x="9257" y="4443"/>
                    <a:pt x="8905" y="4092"/>
                    <a:pt x="8529" y="3786"/>
                  </a:cubicBezTo>
                  <a:cubicBezTo>
                    <a:pt x="8457" y="3310"/>
                    <a:pt x="8338" y="2810"/>
                    <a:pt x="8172" y="2334"/>
                  </a:cubicBezTo>
                  <a:cubicBezTo>
                    <a:pt x="8211" y="2333"/>
                    <a:pt x="8251" y="2332"/>
                    <a:pt x="8290" y="2332"/>
                  </a:cubicBezTo>
                  <a:close/>
                  <a:moveTo>
                    <a:pt x="3336" y="2332"/>
                  </a:moveTo>
                  <a:cubicBezTo>
                    <a:pt x="3375" y="2332"/>
                    <a:pt x="3415" y="2333"/>
                    <a:pt x="3456" y="2334"/>
                  </a:cubicBezTo>
                  <a:cubicBezTo>
                    <a:pt x="3290" y="2810"/>
                    <a:pt x="3171" y="3310"/>
                    <a:pt x="3099" y="3786"/>
                  </a:cubicBezTo>
                  <a:cubicBezTo>
                    <a:pt x="2718" y="4096"/>
                    <a:pt x="2361" y="4453"/>
                    <a:pt x="2027" y="4834"/>
                  </a:cubicBezTo>
                  <a:cubicBezTo>
                    <a:pt x="1097" y="3322"/>
                    <a:pt x="1644" y="2332"/>
                    <a:pt x="3336" y="2332"/>
                  </a:cubicBezTo>
                  <a:close/>
                  <a:moveTo>
                    <a:pt x="8624" y="4715"/>
                  </a:moveTo>
                  <a:lnTo>
                    <a:pt x="8624" y="4715"/>
                  </a:lnTo>
                  <a:cubicBezTo>
                    <a:pt x="8838" y="4906"/>
                    <a:pt x="9029" y="5120"/>
                    <a:pt x="9219" y="5358"/>
                  </a:cubicBezTo>
                  <a:cubicBezTo>
                    <a:pt x="9029" y="5572"/>
                    <a:pt x="8838" y="5787"/>
                    <a:pt x="8624" y="6001"/>
                  </a:cubicBezTo>
                  <a:cubicBezTo>
                    <a:pt x="8648" y="5572"/>
                    <a:pt x="8648" y="5144"/>
                    <a:pt x="8624" y="4715"/>
                  </a:cubicBezTo>
                  <a:close/>
                  <a:moveTo>
                    <a:pt x="3861" y="7454"/>
                  </a:moveTo>
                  <a:cubicBezTo>
                    <a:pt x="4218" y="7692"/>
                    <a:pt x="4576" y="7906"/>
                    <a:pt x="4957" y="8097"/>
                  </a:cubicBezTo>
                  <a:cubicBezTo>
                    <a:pt x="4671" y="8192"/>
                    <a:pt x="4385" y="8240"/>
                    <a:pt x="4099" y="8287"/>
                  </a:cubicBezTo>
                  <a:cubicBezTo>
                    <a:pt x="4004" y="8025"/>
                    <a:pt x="3909" y="7739"/>
                    <a:pt x="3837" y="7478"/>
                  </a:cubicBezTo>
                  <a:lnTo>
                    <a:pt x="3861" y="7454"/>
                  </a:lnTo>
                  <a:close/>
                  <a:moveTo>
                    <a:pt x="7529" y="2405"/>
                  </a:moveTo>
                  <a:cubicBezTo>
                    <a:pt x="7981" y="3739"/>
                    <a:pt x="8124" y="5168"/>
                    <a:pt x="7933" y="6573"/>
                  </a:cubicBezTo>
                  <a:lnTo>
                    <a:pt x="7957" y="6573"/>
                  </a:lnTo>
                  <a:cubicBezTo>
                    <a:pt x="7529" y="6906"/>
                    <a:pt x="7076" y="7192"/>
                    <a:pt x="6600" y="7430"/>
                  </a:cubicBezTo>
                  <a:cubicBezTo>
                    <a:pt x="6886" y="7525"/>
                    <a:pt x="7171" y="7597"/>
                    <a:pt x="7481" y="7668"/>
                  </a:cubicBezTo>
                  <a:cubicBezTo>
                    <a:pt x="7576" y="7597"/>
                    <a:pt x="7695" y="7525"/>
                    <a:pt x="7767" y="7454"/>
                  </a:cubicBezTo>
                  <a:lnTo>
                    <a:pt x="7767" y="7454"/>
                  </a:lnTo>
                  <a:cubicBezTo>
                    <a:pt x="7695" y="7739"/>
                    <a:pt x="7624" y="8025"/>
                    <a:pt x="7505" y="8311"/>
                  </a:cubicBezTo>
                  <a:cubicBezTo>
                    <a:pt x="5528" y="7930"/>
                    <a:pt x="3718" y="6882"/>
                    <a:pt x="2408" y="5358"/>
                  </a:cubicBezTo>
                  <a:cubicBezTo>
                    <a:pt x="2599" y="5120"/>
                    <a:pt x="2789" y="4906"/>
                    <a:pt x="3004" y="4715"/>
                  </a:cubicBezTo>
                  <a:lnTo>
                    <a:pt x="3004" y="5072"/>
                  </a:lnTo>
                  <a:cubicBezTo>
                    <a:pt x="3194" y="5310"/>
                    <a:pt x="3409" y="5525"/>
                    <a:pt x="3623" y="5715"/>
                  </a:cubicBezTo>
                  <a:cubicBezTo>
                    <a:pt x="3599" y="5191"/>
                    <a:pt x="3647" y="4644"/>
                    <a:pt x="3718" y="4120"/>
                  </a:cubicBezTo>
                  <a:cubicBezTo>
                    <a:pt x="4361" y="3620"/>
                    <a:pt x="5076" y="3215"/>
                    <a:pt x="5814" y="2905"/>
                  </a:cubicBezTo>
                  <a:cubicBezTo>
                    <a:pt x="6314" y="3119"/>
                    <a:pt x="6767" y="3358"/>
                    <a:pt x="7219" y="3643"/>
                  </a:cubicBezTo>
                  <a:cubicBezTo>
                    <a:pt x="7171" y="3334"/>
                    <a:pt x="7076" y="3048"/>
                    <a:pt x="6981" y="2762"/>
                  </a:cubicBezTo>
                  <a:lnTo>
                    <a:pt x="6671" y="2596"/>
                  </a:lnTo>
                  <a:cubicBezTo>
                    <a:pt x="6957" y="2524"/>
                    <a:pt x="7243" y="2453"/>
                    <a:pt x="7529" y="2405"/>
                  </a:cubicBezTo>
                  <a:close/>
                  <a:moveTo>
                    <a:pt x="5814" y="8478"/>
                  </a:moveTo>
                  <a:cubicBezTo>
                    <a:pt x="6266" y="8644"/>
                    <a:pt x="6767" y="8787"/>
                    <a:pt x="7243" y="8883"/>
                  </a:cubicBezTo>
                  <a:cubicBezTo>
                    <a:pt x="6843" y="9632"/>
                    <a:pt x="6319" y="10073"/>
                    <a:pt x="5781" y="10073"/>
                  </a:cubicBezTo>
                  <a:cubicBezTo>
                    <a:pt x="5292" y="10073"/>
                    <a:pt x="4792" y="9710"/>
                    <a:pt x="4361" y="8883"/>
                  </a:cubicBezTo>
                  <a:lnTo>
                    <a:pt x="4385" y="8883"/>
                  </a:lnTo>
                  <a:cubicBezTo>
                    <a:pt x="4861" y="8787"/>
                    <a:pt x="5338" y="8644"/>
                    <a:pt x="5814" y="8478"/>
                  </a:cubicBezTo>
                  <a:close/>
                  <a:moveTo>
                    <a:pt x="5791" y="1"/>
                  </a:moveTo>
                  <a:cubicBezTo>
                    <a:pt x="5037" y="1"/>
                    <a:pt x="4275" y="559"/>
                    <a:pt x="3718" y="1738"/>
                  </a:cubicBezTo>
                  <a:cubicBezTo>
                    <a:pt x="3576" y="1727"/>
                    <a:pt x="3439" y="1721"/>
                    <a:pt x="3307" y="1721"/>
                  </a:cubicBezTo>
                  <a:cubicBezTo>
                    <a:pt x="389" y="1721"/>
                    <a:pt x="1" y="4423"/>
                    <a:pt x="3099" y="6906"/>
                  </a:cubicBezTo>
                  <a:cubicBezTo>
                    <a:pt x="3171" y="7406"/>
                    <a:pt x="3266" y="7882"/>
                    <a:pt x="3432" y="8359"/>
                  </a:cubicBezTo>
                  <a:cubicBezTo>
                    <a:pt x="3364" y="8362"/>
                    <a:pt x="3297" y="8364"/>
                    <a:pt x="3232" y="8364"/>
                  </a:cubicBezTo>
                  <a:cubicBezTo>
                    <a:pt x="1952" y="8364"/>
                    <a:pt x="1242" y="7701"/>
                    <a:pt x="1718" y="6477"/>
                  </a:cubicBezTo>
                  <a:cubicBezTo>
                    <a:pt x="1551" y="6311"/>
                    <a:pt x="1384" y="6096"/>
                    <a:pt x="1265" y="5953"/>
                  </a:cubicBezTo>
                  <a:lnTo>
                    <a:pt x="1265" y="5953"/>
                  </a:lnTo>
                  <a:cubicBezTo>
                    <a:pt x="416" y="7673"/>
                    <a:pt x="1307" y="8995"/>
                    <a:pt x="3288" y="8995"/>
                  </a:cubicBezTo>
                  <a:cubicBezTo>
                    <a:pt x="3419" y="8995"/>
                    <a:pt x="3554" y="8990"/>
                    <a:pt x="3694" y="8978"/>
                  </a:cubicBezTo>
                  <a:cubicBezTo>
                    <a:pt x="4243" y="10123"/>
                    <a:pt x="5025" y="10701"/>
                    <a:pt x="5806" y="10701"/>
                  </a:cubicBezTo>
                  <a:cubicBezTo>
                    <a:pt x="6958" y="10701"/>
                    <a:pt x="8108" y="9446"/>
                    <a:pt x="8505" y="6906"/>
                  </a:cubicBezTo>
                  <a:cubicBezTo>
                    <a:pt x="8886" y="6596"/>
                    <a:pt x="9243" y="6239"/>
                    <a:pt x="9577" y="5882"/>
                  </a:cubicBezTo>
                  <a:lnTo>
                    <a:pt x="9577" y="5882"/>
                  </a:lnTo>
                  <a:cubicBezTo>
                    <a:pt x="10315" y="7073"/>
                    <a:pt x="10196" y="8097"/>
                    <a:pt x="8815" y="8311"/>
                  </a:cubicBezTo>
                  <a:cubicBezTo>
                    <a:pt x="8743" y="8549"/>
                    <a:pt x="8672" y="8763"/>
                    <a:pt x="8576" y="8978"/>
                  </a:cubicBezTo>
                  <a:cubicBezTo>
                    <a:pt x="10482" y="8883"/>
                    <a:pt x="11410" y="7406"/>
                    <a:pt x="9981" y="5358"/>
                  </a:cubicBezTo>
                  <a:cubicBezTo>
                    <a:pt x="11345" y="3395"/>
                    <a:pt x="10558" y="1710"/>
                    <a:pt x="8309" y="1710"/>
                  </a:cubicBezTo>
                  <a:cubicBezTo>
                    <a:pt x="7611" y="1710"/>
                    <a:pt x="6773" y="1872"/>
                    <a:pt x="5814" y="2238"/>
                  </a:cubicBezTo>
                  <a:cubicBezTo>
                    <a:pt x="5338" y="2048"/>
                    <a:pt x="4861" y="1905"/>
                    <a:pt x="4385" y="1810"/>
                  </a:cubicBezTo>
                  <a:cubicBezTo>
                    <a:pt x="4773" y="1077"/>
                    <a:pt x="5274" y="621"/>
                    <a:pt x="5804" y="621"/>
                  </a:cubicBezTo>
                  <a:cubicBezTo>
                    <a:pt x="6152" y="621"/>
                    <a:pt x="6512" y="818"/>
                    <a:pt x="6862" y="1262"/>
                  </a:cubicBezTo>
                  <a:cubicBezTo>
                    <a:pt x="7100" y="1191"/>
                    <a:pt x="7314" y="1167"/>
                    <a:pt x="7552" y="1143"/>
                  </a:cubicBezTo>
                  <a:cubicBezTo>
                    <a:pt x="7053" y="394"/>
                    <a:pt x="6424" y="1"/>
                    <a:pt x="57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55" name="Google Shape;9855;p105"/>
          <p:cNvSpPr/>
          <p:nvPr/>
        </p:nvSpPr>
        <p:spPr>
          <a:xfrm>
            <a:off x="7853678" y="2325397"/>
            <a:ext cx="225045" cy="81595"/>
          </a:xfrm>
          <a:custGeom>
            <a:avLst/>
            <a:gdLst/>
            <a:ahLst/>
            <a:cxnLst/>
            <a:rect l="l" t="t" r="r" b="b"/>
            <a:pathLst>
              <a:path w="6908" h="2501" extrusionOk="0">
                <a:moveTo>
                  <a:pt x="310" y="0"/>
                </a:moveTo>
                <a:cubicBezTo>
                  <a:pt x="144" y="0"/>
                  <a:pt x="1" y="143"/>
                  <a:pt x="1" y="310"/>
                </a:cubicBezTo>
                <a:lnTo>
                  <a:pt x="1" y="2191"/>
                </a:lnTo>
                <a:cubicBezTo>
                  <a:pt x="1" y="2358"/>
                  <a:pt x="144" y="2501"/>
                  <a:pt x="310" y="2501"/>
                </a:cubicBezTo>
                <a:lnTo>
                  <a:pt x="6597" y="2501"/>
                </a:lnTo>
                <a:cubicBezTo>
                  <a:pt x="6764" y="2501"/>
                  <a:pt x="6907" y="2358"/>
                  <a:pt x="6907" y="2191"/>
                </a:cubicBezTo>
                <a:lnTo>
                  <a:pt x="6907" y="310"/>
                </a:lnTo>
                <a:cubicBezTo>
                  <a:pt x="6883" y="143"/>
                  <a:pt x="6764" y="0"/>
                  <a:pt x="65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105"/>
          <p:cNvSpPr/>
          <p:nvPr/>
        </p:nvSpPr>
        <p:spPr>
          <a:xfrm>
            <a:off x="7833513" y="2427155"/>
            <a:ext cx="265376" cy="247102"/>
          </a:xfrm>
          <a:custGeom>
            <a:avLst/>
            <a:gdLst/>
            <a:ahLst/>
            <a:cxnLst/>
            <a:rect l="l" t="t" r="r" b="b"/>
            <a:pathLst>
              <a:path w="8146" h="7574" extrusionOk="0">
                <a:moveTo>
                  <a:pt x="4049" y="1192"/>
                </a:moveTo>
                <a:cubicBezTo>
                  <a:pt x="5311" y="1192"/>
                  <a:pt x="6311" y="2216"/>
                  <a:pt x="6264" y="3454"/>
                </a:cubicBezTo>
                <a:lnTo>
                  <a:pt x="6264" y="4073"/>
                </a:lnTo>
                <a:cubicBezTo>
                  <a:pt x="6264" y="4478"/>
                  <a:pt x="6002" y="4835"/>
                  <a:pt x="5645" y="4978"/>
                </a:cubicBezTo>
                <a:lnTo>
                  <a:pt x="5645" y="5335"/>
                </a:lnTo>
                <a:cubicBezTo>
                  <a:pt x="5645" y="5859"/>
                  <a:pt x="5216" y="6288"/>
                  <a:pt x="4692" y="6288"/>
                </a:cubicBezTo>
                <a:lnTo>
                  <a:pt x="3454" y="6288"/>
                </a:lnTo>
                <a:cubicBezTo>
                  <a:pt x="2930" y="6288"/>
                  <a:pt x="2501" y="5859"/>
                  <a:pt x="2501" y="5335"/>
                </a:cubicBezTo>
                <a:lnTo>
                  <a:pt x="2501" y="4978"/>
                </a:lnTo>
                <a:cubicBezTo>
                  <a:pt x="2120" y="4835"/>
                  <a:pt x="1882" y="4478"/>
                  <a:pt x="1882" y="4073"/>
                </a:cubicBezTo>
                <a:lnTo>
                  <a:pt x="1882" y="3478"/>
                </a:lnTo>
                <a:cubicBezTo>
                  <a:pt x="1811" y="2239"/>
                  <a:pt x="2811" y="1192"/>
                  <a:pt x="4049" y="1192"/>
                </a:cubicBezTo>
                <a:close/>
                <a:moveTo>
                  <a:pt x="1144" y="1"/>
                </a:moveTo>
                <a:cubicBezTo>
                  <a:pt x="501" y="1"/>
                  <a:pt x="1" y="525"/>
                  <a:pt x="1" y="1144"/>
                </a:cubicBezTo>
                <a:lnTo>
                  <a:pt x="1" y="6431"/>
                </a:lnTo>
                <a:cubicBezTo>
                  <a:pt x="1" y="7050"/>
                  <a:pt x="501" y="7574"/>
                  <a:pt x="1144" y="7574"/>
                </a:cubicBezTo>
                <a:lnTo>
                  <a:pt x="7002" y="7574"/>
                </a:lnTo>
                <a:cubicBezTo>
                  <a:pt x="7621" y="7574"/>
                  <a:pt x="8145" y="7050"/>
                  <a:pt x="8145" y="6431"/>
                </a:cubicBezTo>
                <a:lnTo>
                  <a:pt x="8145" y="1168"/>
                </a:lnTo>
                <a:cubicBezTo>
                  <a:pt x="8145" y="525"/>
                  <a:pt x="7621" y="1"/>
                  <a:pt x="700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105"/>
          <p:cNvSpPr/>
          <p:nvPr/>
        </p:nvSpPr>
        <p:spPr>
          <a:xfrm>
            <a:off x="7912643" y="2486956"/>
            <a:ext cx="104737" cy="123616"/>
          </a:xfrm>
          <a:custGeom>
            <a:avLst/>
            <a:gdLst/>
            <a:ahLst/>
            <a:cxnLst/>
            <a:rect l="l" t="t" r="r" b="b"/>
            <a:pathLst>
              <a:path w="3215" h="3789" extrusionOk="0">
                <a:moveTo>
                  <a:pt x="986" y="1320"/>
                </a:moveTo>
                <a:cubicBezTo>
                  <a:pt x="1154" y="1320"/>
                  <a:pt x="1311" y="1449"/>
                  <a:pt x="1311" y="1645"/>
                </a:cubicBezTo>
                <a:cubicBezTo>
                  <a:pt x="1311" y="1788"/>
                  <a:pt x="1168" y="1930"/>
                  <a:pt x="1025" y="1930"/>
                </a:cubicBezTo>
                <a:lnTo>
                  <a:pt x="1025" y="1954"/>
                </a:lnTo>
                <a:cubicBezTo>
                  <a:pt x="739" y="1954"/>
                  <a:pt x="572" y="1621"/>
                  <a:pt x="763" y="1407"/>
                </a:cubicBezTo>
                <a:cubicBezTo>
                  <a:pt x="830" y="1347"/>
                  <a:pt x="909" y="1320"/>
                  <a:pt x="986" y="1320"/>
                </a:cubicBezTo>
                <a:close/>
                <a:moveTo>
                  <a:pt x="2256" y="1320"/>
                </a:moveTo>
                <a:cubicBezTo>
                  <a:pt x="2416" y="1320"/>
                  <a:pt x="2573" y="1449"/>
                  <a:pt x="2573" y="1645"/>
                </a:cubicBezTo>
                <a:cubicBezTo>
                  <a:pt x="2595" y="1799"/>
                  <a:pt x="2453" y="1933"/>
                  <a:pt x="2300" y="1933"/>
                </a:cubicBezTo>
                <a:cubicBezTo>
                  <a:pt x="2288" y="1933"/>
                  <a:pt x="2275" y="1932"/>
                  <a:pt x="2263" y="1930"/>
                </a:cubicBezTo>
                <a:lnTo>
                  <a:pt x="2263" y="1954"/>
                </a:lnTo>
                <a:cubicBezTo>
                  <a:pt x="1977" y="1954"/>
                  <a:pt x="1858" y="1597"/>
                  <a:pt x="2049" y="1407"/>
                </a:cubicBezTo>
                <a:cubicBezTo>
                  <a:pt x="2109" y="1347"/>
                  <a:pt x="2182" y="1320"/>
                  <a:pt x="2256" y="1320"/>
                </a:cubicBezTo>
                <a:close/>
                <a:moveTo>
                  <a:pt x="1643" y="2566"/>
                </a:moveTo>
                <a:cubicBezTo>
                  <a:pt x="1805" y="2566"/>
                  <a:pt x="1954" y="2693"/>
                  <a:pt x="1954" y="2883"/>
                </a:cubicBezTo>
                <a:cubicBezTo>
                  <a:pt x="1954" y="3050"/>
                  <a:pt x="1811" y="3193"/>
                  <a:pt x="1644" y="3193"/>
                </a:cubicBezTo>
                <a:cubicBezTo>
                  <a:pt x="1358" y="3193"/>
                  <a:pt x="1215" y="2859"/>
                  <a:pt x="1406" y="2669"/>
                </a:cubicBezTo>
                <a:cubicBezTo>
                  <a:pt x="1477" y="2597"/>
                  <a:pt x="1562" y="2566"/>
                  <a:pt x="1643" y="2566"/>
                </a:cubicBezTo>
                <a:close/>
                <a:moveTo>
                  <a:pt x="1639" y="1"/>
                </a:moveTo>
                <a:cubicBezTo>
                  <a:pt x="1625" y="1"/>
                  <a:pt x="1611" y="1"/>
                  <a:pt x="1596" y="2"/>
                </a:cubicBezTo>
                <a:cubicBezTo>
                  <a:pt x="715" y="2"/>
                  <a:pt x="1" y="740"/>
                  <a:pt x="48" y="1645"/>
                </a:cubicBezTo>
                <a:lnTo>
                  <a:pt x="72" y="1645"/>
                </a:lnTo>
                <a:lnTo>
                  <a:pt x="72" y="2240"/>
                </a:lnTo>
                <a:cubicBezTo>
                  <a:pt x="72" y="2407"/>
                  <a:pt x="215" y="2550"/>
                  <a:pt x="382" y="2550"/>
                </a:cubicBezTo>
                <a:cubicBezTo>
                  <a:pt x="548" y="2550"/>
                  <a:pt x="691" y="2693"/>
                  <a:pt x="691" y="2859"/>
                </a:cubicBezTo>
                <a:lnTo>
                  <a:pt x="691" y="3478"/>
                </a:lnTo>
                <a:cubicBezTo>
                  <a:pt x="691" y="3645"/>
                  <a:pt x="834" y="3788"/>
                  <a:pt x="1001" y="3788"/>
                </a:cubicBezTo>
                <a:lnTo>
                  <a:pt x="2263" y="3788"/>
                </a:lnTo>
                <a:cubicBezTo>
                  <a:pt x="2430" y="3788"/>
                  <a:pt x="2573" y="3645"/>
                  <a:pt x="2573" y="3478"/>
                </a:cubicBezTo>
                <a:lnTo>
                  <a:pt x="2573" y="2859"/>
                </a:lnTo>
                <a:cubicBezTo>
                  <a:pt x="2573" y="2693"/>
                  <a:pt x="2716" y="2550"/>
                  <a:pt x="2882" y="2550"/>
                </a:cubicBezTo>
                <a:cubicBezTo>
                  <a:pt x="3049" y="2550"/>
                  <a:pt x="3168" y="2407"/>
                  <a:pt x="3168" y="2240"/>
                </a:cubicBezTo>
                <a:lnTo>
                  <a:pt x="3168" y="1621"/>
                </a:lnTo>
                <a:cubicBezTo>
                  <a:pt x="3215" y="730"/>
                  <a:pt x="2524" y="1"/>
                  <a:pt x="16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58" name="Google Shape;9858;p105"/>
          <p:cNvGrpSpPr/>
          <p:nvPr/>
        </p:nvGrpSpPr>
        <p:grpSpPr>
          <a:xfrm>
            <a:off x="7079409" y="2324614"/>
            <a:ext cx="265376" cy="349642"/>
            <a:chOff x="7079409" y="2324614"/>
            <a:chExt cx="265376" cy="349642"/>
          </a:xfrm>
        </p:grpSpPr>
        <p:sp>
          <p:nvSpPr>
            <p:cNvPr id="9859" name="Google Shape;9859;p105"/>
            <p:cNvSpPr/>
            <p:nvPr/>
          </p:nvSpPr>
          <p:spPr>
            <a:xfrm>
              <a:off x="7079409" y="2510283"/>
              <a:ext cx="61343" cy="40455"/>
            </a:xfrm>
            <a:custGeom>
              <a:avLst/>
              <a:gdLst/>
              <a:ahLst/>
              <a:cxnLst/>
              <a:rect l="l" t="t" r="r" b="b"/>
              <a:pathLst>
                <a:path w="1883" h="1240" extrusionOk="0">
                  <a:moveTo>
                    <a:pt x="1" y="1"/>
                  </a:moveTo>
                  <a:lnTo>
                    <a:pt x="1" y="1239"/>
                  </a:lnTo>
                  <a:lnTo>
                    <a:pt x="1882" y="1239"/>
                  </a:lnTo>
                  <a:lnTo>
                    <a:pt x="18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105"/>
            <p:cNvSpPr/>
            <p:nvPr/>
          </p:nvSpPr>
          <p:spPr>
            <a:xfrm>
              <a:off x="7161667" y="2570900"/>
              <a:ext cx="40364" cy="41205"/>
            </a:xfrm>
            <a:custGeom>
              <a:avLst/>
              <a:gdLst/>
              <a:ahLst/>
              <a:cxnLst/>
              <a:rect l="l" t="t" r="r" b="b"/>
              <a:pathLst>
                <a:path w="1239" h="1263" extrusionOk="0">
                  <a:moveTo>
                    <a:pt x="0" y="0"/>
                  </a:moveTo>
                  <a:lnTo>
                    <a:pt x="0" y="1263"/>
                  </a:lnTo>
                  <a:lnTo>
                    <a:pt x="1239" y="1263"/>
                  </a:lnTo>
                  <a:lnTo>
                    <a:pt x="123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105"/>
            <p:cNvSpPr/>
            <p:nvPr/>
          </p:nvSpPr>
          <p:spPr>
            <a:xfrm>
              <a:off x="7079409" y="2570900"/>
              <a:ext cx="61343" cy="41205"/>
            </a:xfrm>
            <a:custGeom>
              <a:avLst/>
              <a:gdLst/>
              <a:ahLst/>
              <a:cxnLst/>
              <a:rect l="l" t="t" r="r" b="b"/>
              <a:pathLst>
                <a:path w="1883" h="1263" extrusionOk="0">
                  <a:moveTo>
                    <a:pt x="1" y="0"/>
                  </a:moveTo>
                  <a:lnTo>
                    <a:pt x="1" y="1263"/>
                  </a:lnTo>
                  <a:lnTo>
                    <a:pt x="1882" y="1263"/>
                  </a:lnTo>
                  <a:lnTo>
                    <a:pt x="188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2" name="Google Shape;9862;p105"/>
            <p:cNvSpPr/>
            <p:nvPr/>
          </p:nvSpPr>
          <p:spPr>
            <a:xfrm>
              <a:off x="7283474" y="2510283"/>
              <a:ext cx="61311" cy="40455"/>
            </a:xfrm>
            <a:custGeom>
              <a:avLst/>
              <a:gdLst/>
              <a:ahLst/>
              <a:cxnLst/>
              <a:rect l="l" t="t" r="r" b="b"/>
              <a:pathLst>
                <a:path w="1882" h="1240" extrusionOk="0">
                  <a:moveTo>
                    <a:pt x="0" y="1"/>
                  </a:moveTo>
                  <a:lnTo>
                    <a:pt x="0" y="1239"/>
                  </a:lnTo>
                  <a:lnTo>
                    <a:pt x="1882" y="1239"/>
                  </a:lnTo>
                  <a:lnTo>
                    <a:pt x="18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105"/>
            <p:cNvSpPr/>
            <p:nvPr/>
          </p:nvSpPr>
          <p:spPr>
            <a:xfrm>
              <a:off x="7263276" y="2386765"/>
              <a:ext cx="20980" cy="41205"/>
            </a:xfrm>
            <a:custGeom>
              <a:avLst/>
              <a:gdLst/>
              <a:ahLst/>
              <a:cxnLst/>
              <a:rect l="l" t="t" r="r" b="b"/>
              <a:pathLst>
                <a:path w="644" h="1263" extrusionOk="0">
                  <a:moveTo>
                    <a:pt x="192" y="0"/>
                  </a:moveTo>
                  <a:cubicBezTo>
                    <a:pt x="72" y="0"/>
                    <a:pt x="1" y="96"/>
                    <a:pt x="1" y="215"/>
                  </a:cubicBezTo>
                  <a:lnTo>
                    <a:pt x="1" y="1072"/>
                  </a:lnTo>
                  <a:cubicBezTo>
                    <a:pt x="1" y="1167"/>
                    <a:pt x="72" y="1263"/>
                    <a:pt x="192" y="1263"/>
                  </a:cubicBezTo>
                  <a:lnTo>
                    <a:pt x="453" y="1263"/>
                  </a:lnTo>
                  <a:cubicBezTo>
                    <a:pt x="549" y="1263"/>
                    <a:pt x="644" y="1167"/>
                    <a:pt x="644" y="1072"/>
                  </a:cubicBezTo>
                  <a:lnTo>
                    <a:pt x="644" y="215"/>
                  </a:lnTo>
                  <a:cubicBezTo>
                    <a:pt x="644" y="96"/>
                    <a:pt x="549" y="0"/>
                    <a:pt x="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105"/>
            <p:cNvSpPr/>
            <p:nvPr/>
          </p:nvSpPr>
          <p:spPr>
            <a:xfrm>
              <a:off x="7079409" y="2324614"/>
              <a:ext cx="265376" cy="164724"/>
            </a:xfrm>
            <a:custGeom>
              <a:avLst/>
              <a:gdLst/>
              <a:ahLst/>
              <a:cxnLst/>
              <a:rect l="l" t="t" r="r" b="b"/>
              <a:pathLst>
                <a:path w="8146" h="5049" extrusionOk="0">
                  <a:moveTo>
                    <a:pt x="6097" y="1286"/>
                  </a:moveTo>
                  <a:cubicBezTo>
                    <a:pt x="6550" y="1286"/>
                    <a:pt x="6907" y="1667"/>
                    <a:pt x="6907" y="2120"/>
                  </a:cubicBezTo>
                  <a:lnTo>
                    <a:pt x="6907" y="2977"/>
                  </a:lnTo>
                  <a:cubicBezTo>
                    <a:pt x="6907" y="3430"/>
                    <a:pt x="6550" y="3787"/>
                    <a:pt x="6097" y="3811"/>
                  </a:cubicBezTo>
                  <a:lnTo>
                    <a:pt x="5836" y="3811"/>
                  </a:lnTo>
                  <a:cubicBezTo>
                    <a:pt x="5383" y="3787"/>
                    <a:pt x="5002" y="3430"/>
                    <a:pt x="5002" y="2977"/>
                  </a:cubicBezTo>
                  <a:lnTo>
                    <a:pt x="5026" y="2120"/>
                  </a:lnTo>
                  <a:cubicBezTo>
                    <a:pt x="5026" y="1667"/>
                    <a:pt x="5383" y="1286"/>
                    <a:pt x="5836" y="1286"/>
                  </a:cubicBezTo>
                  <a:close/>
                  <a:moveTo>
                    <a:pt x="930" y="0"/>
                  </a:moveTo>
                  <a:cubicBezTo>
                    <a:pt x="406" y="24"/>
                    <a:pt x="1" y="429"/>
                    <a:pt x="1" y="953"/>
                  </a:cubicBezTo>
                  <a:lnTo>
                    <a:pt x="1" y="5049"/>
                  </a:lnTo>
                  <a:lnTo>
                    <a:pt x="8146" y="5049"/>
                  </a:lnTo>
                  <a:lnTo>
                    <a:pt x="8146" y="953"/>
                  </a:lnTo>
                  <a:cubicBezTo>
                    <a:pt x="8146" y="429"/>
                    <a:pt x="7717" y="0"/>
                    <a:pt x="72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105"/>
            <p:cNvSpPr/>
            <p:nvPr/>
          </p:nvSpPr>
          <p:spPr>
            <a:xfrm>
              <a:off x="7222163" y="2570900"/>
              <a:ext cx="41145" cy="41205"/>
            </a:xfrm>
            <a:custGeom>
              <a:avLst/>
              <a:gdLst/>
              <a:ahLst/>
              <a:cxnLst/>
              <a:rect l="l" t="t" r="r" b="b"/>
              <a:pathLst>
                <a:path w="1263" h="1263" extrusionOk="0">
                  <a:moveTo>
                    <a:pt x="1" y="0"/>
                  </a:moveTo>
                  <a:lnTo>
                    <a:pt x="1" y="1263"/>
                  </a:lnTo>
                  <a:lnTo>
                    <a:pt x="1263" y="1263"/>
                  </a:lnTo>
                  <a:lnTo>
                    <a:pt x="126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6" name="Google Shape;9866;p105"/>
            <p:cNvSpPr/>
            <p:nvPr/>
          </p:nvSpPr>
          <p:spPr>
            <a:xfrm>
              <a:off x="7222163" y="2510283"/>
              <a:ext cx="41145" cy="40455"/>
            </a:xfrm>
            <a:custGeom>
              <a:avLst/>
              <a:gdLst/>
              <a:ahLst/>
              <a:cxnLst/>
              <a:rect l="l" t="t" r="r" b="b"/>
              <a:pathLst>
                <a:path w="1263" h="1240" extrusionOk="0">
                  <a:moveTo>
                    <a:pt x="1" y="1"/>
                  </a:moveTo>
                  <a:lnTo>
                    <a:pt x="1" y="1239"/>
                  </a:lnTo>
                  <a:lnTo>
                    <a:pt x="1263" y="1239"/>
                  </a:lnTo>
                  <a:lnTo>
                    <a:pt x="126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7" name="Google Shape;9867;p105"/>
            <p:cNvSpPr/>
            <p:nvPr/>
          </p:nvSpPr>
          <p:spPr>
            <a:xfrm>
              <a:off x="7079409" y="2633051"/>
              <a:ext cx="61343" cy="41205"/>
            </a:xfrm>
            <a:custGeom>
              <a:avLst/>
              <a:gdLst/>
              <a:ahLst/>
              <a:cxnLst/>
              <a:rect l="l" t="t" r="r" b="b"/>
              <a:pathLst>
                <a:path w="1883" h="1263" extrusionOk="0">
                  <a:moveTo>
                    <a:pt x="1" y="1"/>
                  </a:moveTo>
                  <a:lnTo>
                    <a:pt x="1" y="334"/>
                  </a:lnTo>
                  <a:cubicBezTo>
                    <a:pt x="1" y="834"/>
                    <a:pt x="406" y="1263"/>
                    <a:pt x="930" y="1263"/>
                  </a:cubicBezTo>
                  <a:lnTo>
                    <a:pt x="1882" y="1263"/>
                  </a:lnTo>
                  <a:lnTo>
                    <a:pt x="18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105"/>
            <p:cNvSpPr/>
            <p:nvPr/>
          </p:nvSpPr>
          <p:spPr>
            <a:xfrm>
              <a:off x="7161667" y="2510283"/>
              <a:ext cx="40364" cy="40455"/>
            </a:xfrm>
            <a:custGeom>
              <a:avLst/>
              <a:gdLst/>
              <a:ahLst/>
              <a:cxnLst/>
              <a:rect l="l" t="t" r="r" b="b"/>
              <a:pathLst>
                <a:path w="1239" h="1240" extrusionOk="0">
                  <a:moveTo>
                    <a:pt x="0" y="1"/>
                  </a:moveTo>
                  <a:lnTo>
                    <a:pt x="0" y="1239"/>
                  </a:lnTo>
                  <a:lnTo>
                    <a:pt x="1239" y="1239"/>
                  </a:lnTo>
                  <a:lnTo>
                    <a:pt x="123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105"/>
            <p:cNvSpPr/>
            <p:nvPr/>
          </p:nvSpPr>
          <p:spPr>
            <a:xfrm>
              <a:off x="7283474" y="2570900"/>
              <a:ext cx="61311" cy="103356"/>
            </a:xfrm>
            <a:custGeom>
              <a:avLst/>
              <a:gdLst/>
              <a:ahLst/>
              <a:cxnLst/>
              <a:rect l="l" t="t" r="r" b="b"/>
              <a:pathLst>
                <a:path w="1882" h="3168" extrusionOk="0">
                  <a:moveTo>
                    <a:pt x="0" y="0"/>
                  </a:moveTo>
                  <a:lnTo>
                    <a:pt x="0" y="3168"/>
                  </a:lnTo>
                  <a:lnTo>
                    <a:pt x="953" y="3168"/>
                  </a:lnTo>
                  <a:cubicBezTo>
                    <a:pt x="1453" y="3168"/>
                    <a:pt x="1882" y="2739"/>
                    <a:pt x="1882" y="2239"/>
                  </a:cubicBezTo>
                  <a:lnTo>
                    <a:pt x="188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105"/>
            <p:cNvSpPr/>
            <p:nvPr/>
          </p:nvSpPr>
          <p:spPr>
            <a:xfrm>
              <a:off x="7222163" y="2633051"/>
              <a:ext cx="41145" cy="41205"/>
            </a:xfrm>
            <a:custGeom>
              <a:avLst/>
              <a:gdLst/>
              <a:ahLst/>
              <a:cxnLst/>
              <a:rect l="l" t="t" r="r" b="b"/>
              <a:pathLst>
                <a:path w="1263" h="1263" extrusionOk="0">
                  <a:moveTo>
                    <a:pt x="1" y="1"/>
                  </a:moveTo>
                  <a:lnTo>
                    <a:pt x="1" y="1263"/>
                  </a:lnTo>
                  <a:lnTo>
                    <a:pt x="1263" y="1263"/>
                  </a:lnTo>
                  <a:lnTo>
                    <a:pt x="126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1" name="Google Shape;9871;p105"/>
            <p:cNvSpPr/>
            <p:nvPr/>
          </p:nvSpPr>
          <p:spPr>
            <a:xfrm>
              <a:off x="7161667" y="2633051"/>
              <a:ext cx="40364" cy="41205"/>
            </a:xfrm>
            <a:custGeom>
              <a:avLst/>
              <a:gdLst/>
              <a:ahLst/>
              <a:cxnLst/>
              <a:rect l="l" t="t" r="r" b="b"/>
              <a:pathLst>
                <a:path w="1239" h="1263" extrusionOk="0">
                  <a:moveTo>
                    <a:pt x="0" y="1"/>
                  </a:moveTo>
                  <a:lnTo>
                    <a:pt x="0" y="1263"/>
                  </a:lnTo>
                  <a:lnTo>
                    <a:pt x="1239" y="1263"/>
                  </a:lnTo>
                  <a:lnTo>
                    <a:pt x="123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2" name="Google Shape;9872;p105"/>
          <p:cNvGrpSpPr/>
          <p:nvPr/>
        </p:nvGrpSpPr>
        <p:grpSpPr>
          <a:xfrm>
            <a:off x="6281293" y="2325332"/>
            <a:ext cx="353433" cy="349120"/>
            <a:chOff x="6281293" y="2325332"/>
            <a:chExt cx="353433" cy="349120"/>
          </a:xfrm>
        </p:grpSpPr>
        <p:sp>
          <p:nvSpPr>
            <p:cNvPr id="9873" name="Google Shape;9873;p105"/>
            <p:cNvSpPr/>
            <p:nvPr/>
          </p:nvSpPr>
          <p:spPr>
            <a:xfrm>
              <a:off x="6416880" y="2509533"/>
              <a:ext cx="81476" cy="164919"/>
            </a:xfrm>
            <a:custGeom>
              <a:avLst/>
              <a:gdLst/>
              <a:ahLst/>
              <a:cxnLst/>
              <a:rect l="l" t="t" r="r" b="b"/>
              <a:pathLst>
                <a:path w="2501" h="5055" extrusionOk="0">
                  <a:moveTo>
                    <a:pt x="0" y="0"/>
                  </a:moveTo>
                  <a:lnTo>
                    <a:pt x="0" y="4739"/>
                  </a:lnTo>
                  <a:cubicBezTo>
                    <a:pt x="0" y="4926"/>
                    <a:pt x="148" y="5055"/>
                    <a:pt x="315" y="5055"/>
                  </a:cubicBezTo>
                  <a:cubicBezTo>
                    <a:pt x="360" y="5055"/>
                    <a:pt x="407" y="5045"/>
                    <a:pt x="453" y="5025"/>
                  </a:cubicBezTo>
                  <a:lnTo>
                    <a:pt x="2334" y="4072"/>
                  </a:lnTo>
                  <a:cubicBezTo>
                    <a:pt x="2429" y="4025"/>
                    <a:pt x="2501" y="3906"/>
                    <a:pt x="2501" y="3787"/>
                  </a:cubicBezTo>
                  <a:lnTo>
                    <a:pt x="250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105"/>
            <p:cNvSpPr/>
            <p:nvPr/>
          </p:nvSpPr>
          <p:spPr>
            <a:xfrm>
              <a:off x="6281293" y="2325332"/>
              <a:ext cx="353433" cy="163256"/>
            </a:xfrm>
            <a:custGeom>
              <a:avLst/>
              <a:gdLst/>
              <a:ahLst/>
              <a:cxnLst/>
              <a:rect l="l" t="t" r="r" b="b"/>
              <a:pathLst>
                <a:path w="10849" h="5004" extrusionOk="0">
                  <a:moveTo>
                    <a:pt x="371" y="1"/>
                  </a:moveTo>
                  <a:cubicBezTo>
                    <a:pt x="128" y="1"/>
                    <a:pt x="1" y="296"/>
                    <a:pt x="162" y="502"/>
                  </a:cubicBezTo>
                  <a:lnTo>
                    <a:pt x="3805" y="5003"/>
                  </a:lnTo>
                  <a:lnTo>
                    <a:pt x="7020" y="5003"/>
                  </a:lnTo>
                  <a:lnTo>
                    <a:pt x="10688" y="502"/>
                  </a:lnTo>
                  <a:cubicBezTo>
                    <a:pt x="10848" y="296"/>
                    <a:pt x="10699" y="1"/>
                    <a:pt x="10454" y="1"/>
                  </a:cubicBezTo>
                  <a:cubicBezTo>
                    <a:pt x="10445" y="1"/>
                    <a:pt x="10435" y="1"/>
                    <a:pt x="10426" y="2"/>
                  </a:cubicBezTo>
                  <a:lnTo>
                    <a:pt x="400" y="2"/>
                  </a:lnTo>
                  <a:cubicBezTo>
                    <a:pt x="390" y="1"/>
                    <a:pt x="381" y="1"/>
                    <a:pt x="37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5" name="Google Shape;9875;p105"/>
          <p:cNvGrpSpPr/>
          <p:nvPr/>
        </p:nvGrpSpPr>
        <p:grpSpPr>
          <a:xfrm>
            <a:off x="5522139" y="2324810"/>
            <a:ext cx="376466" cy="350425"/>
            <a:chOff x="5522139" y="2324810"/>
            <a:chExt cx="376466" cy="350425"/>
          </a:xfrm>
        </p:grpSpPr>
        <p:sp>
          <p:nvSpPr>
            <p:cNvPr id="9876" name="Google Shape;9876;p105"/>
            <p:cNvSpPr/>
            <p:nvPr/>
          </p:nvSpPr>
          <p:spPr>
            <a:xfrm>
              <a:off x="5655023" y="2428721"/>
              <a:ext cx="119494" cy="102475"/>
            </a:xfrm>
            <a:custGeom>
              <a:avLst/>
              <a:gdLst/>
              <a:ahLst/>
              <a:cxnLst/>
              <a:rect l="l" t="t" r="r" b="b"/>
              <a:pathLst>
                <a:path w="3668" h="3141" extrusionOk="0">
                  <a:moveTo>
                    <a:pt x="2096" y="0"/>
                  </a:moveTo>
                  <a:cubicBezTo>
                    <a:pt x="691" y="0"/>
                    <a:pt x="1" y="1691"/>
                    <a:pt x="1001" y="2668"/>
                  </a:cubicBezTo>
                  <a:cubicBezTo>
                    <a:pt x="1320" y="2994"/>
                    <a:pt x="1715" y="3141"/>
                    <a:pt x="2102" y="3141"/>
                  </a:cubicBezTo>
                  <a:cubicBezTo>
                    <a:pt x="2901" y="3141"/>
                    <a:pt x="3668" y="2518"/>
                    <a:pt x="3668" y="1572"/>
                  </a:cubicBezTo>
                  <a:cubicBezTo>
                    <a:pt x="3668" y="715"/>
                    <a:pt x="2954" y="0"/>
                    <a:pt x="20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7" name="Google Shape;9877;p105"/>
            <p:cNvSpPr/>
            <p:nvPr/>
          </p:nvSpPr>
          <p:spPr>
            <a:xfrm>
              <a:off x="5573449" y="2532827"/>
              <a:ext cx="118843" cy="121887"/>
            </a:xfrm>
            <a:custGeom>
              <a:avLst/>
              <a:gdLst/>
              <a:ahLst/>
              <a:cxnLst/>
              <a:rect l="l" t="t" r="r" b="b"/>
              <a:pathLst>
                <a:path w="3648" h="3736" extrusionOk="0">
                  <a:moveTo>
                    <a:pt x="3124" y="1"/>
                  </a:moveTo>
                  <a:lnTo>
                    <a:pt x="2219" y="1287"/>
                  </a:lnTo>
                  <a:cubicBezTo>
                    <a:pt x="2061" y="1229"/>
                    <a:pt x="1908" y="1203"/>
                    <a:pt x="1763" y="1203"/>
                  </a:cubicBezTo>
                  <a:cubicBezTo>
                    <a:pt x="643" y="1203"/>
                    <a:pt x="0" y="2763"/>
                    <a:pt x="1076" y="3501"/>
                  </a:cubicBezTo>
                  <a:cubicBezTo>
                    <a:pt x="1314" y="3665"/>
                    <a:pt x="1560" y="3736"/>
                    <a:pt x="1795" y="3736"/>
                  </a:cubicBezTo>
                  <a:cubicBezTo>
                    <a:pt x="2758" y="3736"/>
                    <a:pt x="3528" y="2544"/>
                    <a:pt x="2743" y="1644"/>
                  </a:cubicBezTo>
                  <a:lnTo>
                    <a:pt x="3648" y="358"/>
                  </a:lnTo>
                  <a:cubicBezTo>
                    <a:pt x="3457" y="263"/>
                    <a:pt x="3267" y="143"/>
                    <a:pt x="312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8" name="Google Shape;9878;p105"/>
            <p:cNvSpPr/>
            <p:nvPr/>
          </p:nvSpPr>
          <p:spPr>
            <a:xfrm>
              <a:off x="5763636" y="2324810"/>
              <a:ext cx="120081" cy="109392"/>
            </a:xfrm>
            <a:custGeom>
              <a:avLst/>
              <a:gdLst/>
              <a:ahLst/>
              <a:cxnLst/>
              <a:rect l="l" t="t" r="r" b="b"/>
              <a:pathLst>
                <a:path w="3686" h="3353" extrusionOk="0">
                  <a:moveTo>
                    <a:pt x="1923" y="1"/>
                  </a:moveTo>
                  <a:cubicBezTo>
                    <a:pt x="1029" y="1"/>
                    <a:pt x="244" y="1042"/>
                    <a:pt x="882" y="1971"/>
                  </a:cubicBezTo>
                  <a:lnTo>
                    <a:pt x="1" y="2947"/>
                  </a:lnTo>
                  <a:cubicBezTo>
                    <a:pt x="191" y="3066"/>
                    <a:pt x="334" y="3185"/>
                    <a:pt x="453" y="3352"/>
                  </a:cubicBezTo>
                  <a:lnTo>
                    <a:pt x="1358" y="2376"/>
                  </a:lnTo>
                  <a:cubicBezTo>
                    <a:pt x="1560" y="2479"/>
                    <a:pt x="1759" y="2524"/>
                    <a:pt x="1948" y="2524"/>
                  </a:cubicBezTo>
                  <a:cubicBezTo>
                    <a:pt x="2980" y="2524"/>
                    <a:pt x="3686" y="1153"/>
                    <a:pt x="2739" y="328"/>
                  </a:cubicBezTo>
                  <a:cubicBezTo>
                    <a:pt x="2482" y="99"/>
                    <a:pt x="2197" y="1"/>
                    <a:pt x="19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105"/>
            <p:cNvSpPr/>
            <p:nvPr/>
          </p:nvSpPr>
          <p:spPr>
            <a:xfrm>
              <a:off x="5522139" y="2387841"/>
              <a:ext cx="137575" cy="102540"/>
            </a:xfrm>
            <a:custGeom>
              <a:avLst/>
              <a:gdLst/>
              <a:ahLst/>
              <a:cxnLst/>
              <a:rect l="l" t="t" r="r" b="b"/>
              <a:pathLst>
                <a:path w="4223" h="3143" extrusionOk="0">
                  <a:moveTo>
                    <a:pt x="1773" y="1"/>
                  </a:moveTo>
                  <a:cubicBezTo>
                    <a:pt x="1116" y="1"/>
                    <a:pt x="462" y="382"/>
                    <a:pt x="269" y="1206"/>
                  </a:cubicBezTo>
                  <a:cubicBezTo>
                    <a:pt x="0" y="2358"/>
                    <a:pt x="915" y="3143"/>
                    <a:pt x="1833" y="3143"/>
                  </a:cubicBezTo>
                  <a:cubicBezTo>
                    <a:pt x="2376" y="3143"/>
                    <a:pt x="2921" y="2868"/>
                    <a:pt x="3222" y="2230"/>
                  </a:cubicBezTo>
                  <a:lnTo>
                    <a:pt x="4032" y="2420"/>
                  </a:lnTo>
                  <a:cubicBezTo>
                    <a:pt x="4056" y="2206"/>
                    <a:pt x="4127" y="1992"/>
                    <a:pt x="4222" y="1825"/>
                  </a:cubicBezTo>
                  <a:lnTo>
                    <a:pt x="3365" y="1611"/>
                  </a:lnTo>
                  <a:cubicBezTo>
                    <a:pt x="3391" y="574"/>
                    <a:pt x="2579" y="1"/>
                    <a:pt x="17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0" name="Google Shape;9880;p105"/>
            <p:cNvSpPr/>
            <p:nvPr/>
          </p:nvSpPr>
          <p:spPr>
            <a:xfrm>
              <a:off x="5753081" y="2528162"/>
              <a:ext cx="145524" cy="147074"/>
            </a:xfrm>
            <a:custGeom>
              <a:avLst/>
              <a:gdLst/>
              <a:ahLst/>
              <a:cxnLst/>
              <a:rect l="l" t="t" r="r" b="b"/>
              <a:pathLst>
                <a:path w="4467" h="4508" extrusionOk="0">
                  <a:moveTo>
                    <a:pt x="706" y="1"/>
                  </a:moveTo>
                  <a:cubicBezTo>
                    <a:pt x="563" y="144"/>
                    <a:pt x="396" y="286"/>
                    <a:pt x="229" y="406"/>
                  </a:cubicBezTo>
                  <a:lnTo>
                    <a:pt x="1110" y="1787"/>
                  </a:lnTo>
                  <a:cubicBezTo>
                    <a:pt x="1" y="2877"/>
                    <a:pt x="944" y="4508"/>
                    <a:pt x="2197" y="4508"/>
                  </a:cubicBezTo>
                  <a:cubicBezTo>
                    <a:pt x="2477" y="4508"/>
                    <a:pt x="2772" y="4427"/>
                    <a:pt x="3063" y="4240"/>
                  </a:cubicBezTo>
                  <a:cubicBezTo>
                    <a:pt x="4467" y="3339"/>
                    <a:pt x="3678" y="1333"/>
                    <a:pt x="2268" y="1333"/>
                  </a:cubicBezTo>
                  <a:cubicBezTo>
                    <a:pt x="2075" y="1333"/>
                    <a:pt x="1870" y="1370"/>
                    <a:pt x="1658" y="1453"/>
                  </a:cubicBezTo>
                  <a:lnTo>
                    <a:pt x="70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1" name="Google Shape;9881;p105"/>
          <p:cNvGrpSpPr/>
          <p:nvPr/>
        </p:nvGrpSpPr>
        <p:grpSpPr>
          <a:xfrm>
            <a:off x="4715520" y="2325397"/>
            <a:ext cx="408098" cy="349610"/>
            <a:chOff x="4715520" y="2325397"/>
            <a:chExt cx="408098" cy="349610"/>
          </a:xfrm>
        </p:grpSpPr>
        <p:sp>
          <p:nvSpPr>
            <p:cNvPr id="9882" name="Google Shape;9882;p105"/>
            <p:cNvSpPr/>
            <p:nvPr/>
          </p:nvSpPr>
          <p:spPr>
            <a:xfrm>
              <a:off x="4901701" y="2387156"/>
              <a:ext cx="94703" cy="73439"/>
            </a:xfrm>
            <a:custGeom>
              <a:avLst/>
              <a:gdLst/>
              <a:ahLst/>
              <a:cxnLst/>
              <a:rect l="l" t="t" r="r" b="b"/>
              <a:pathLst>
                <a:path w="2907" h="2251" extrusionOk="0">
                  <a:moveTo>
                    <a:pt x="1453" y="0"/>
                  </a:moveTo>
                  <a:cubicBezTo>
                    <a:pt x="959" y="0"/>
                    <a:pt x="465" y="108"/>
                    <a:pt x="1" y="322"/>
                  </a:cubicBezTo>
                  <a:lnTo>
                    <a:pt x="1120" y="2251"/>
                  </a:lnTo>
                  <a:cubicBezTo>
                    <a:pt x="1227" y="2215"/>
                    <a:pt x="1340" y="2197"/>
                    <a:pt x="1453" y="2197"/>
                  </a:cubicBezTo>
                  <a:cubicBezTo>
                    <a:pt x="1567" y="2197"/>
                    <a:pt x="1680" y="2215"/>
                    <a:pt x="1787" y="2251"/>
                  </a:cubicBezTo>
                  <a:lnTo>
                    <a:pt x="2906" y="322"/>
                  </a:lnTo>
                  <a:cubicBezTo>
                    <a:pt x="2442" y="108"/>
                    <a:pt x="1948" y="0"/>
                    <a:pt x="1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105"/>
            <p:cNvSpPr/>
            <p:nvPr/>
          </p:nvSpPr>
          <p:spPr>
            <a:xfrm>
              <a:off x="4837327" y="2509533"/>
              <a:ext cx="83040" cy="82378"/>
            </a:xfrm>
            <a:custGeom>
              <a:avLst/>
              <a:gdLst/>
              <a:ahLst/>
              <a:cxnLst/>
              <a:rect l="l" t="t" r="r" b="b"/>
              <a:pathLst>
                <a:path w="2549" h="2525" extrusionOk="0">
                  <a:moveTo>
                    <a:pt x="2215" y="0"/>
                  </a:moveTo>
                  <a:lnTo>
                    <a:pt x="0" y="24"/>
                  </a:lnTo>
                  <a:cubicBezTo>
                    <a:pt x="95" y="1024"/>
                    <a:pt x="619" y="1929"/>
                    <a:pt x="1429" y="2524"/>
                  </a:cubicBezTo>
                  <a:lnTo>
                    <a:pt x="2548" y="596"/>
                  </a:lnTo>
                  <a:cubicBezTo>
                    <a:pt x="2382" y="429"/>
                    <a:pt x="2262" y="214"/>
                    <a:pt x="2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4" name="Google Shape;9884;p105"/>
            <p:cNvSpPr/>
            <p:nvPr/>
          </p:nvSpPr>
          <p:spPr>
            <a:xfrm>
              <a:off x="4921866" y="2479224"/>
              <a:ext cx="47368" cy="41173"/>
            </a:xfrm>
            <a:custGeom>
              <a:avLst/>
              <a:gdLst/>
              <a:ahLst/>
              <a:cxnLst/>
              <a:rect l="l" t="t" r="r" b="b"/>
              <a:pathLst>
                <a:path w="1454" h="1262" extrusionOk="0">
                  <a:moveTo>
                    <a:pt x="834" y="0"/>
                  </a:moveTo>
                  <a:cubicBezTo>
                    <a:pt x="263" y="0"/>
                    <a:pt x="1" y="667"/>
                    <a:pt x="382" y="1072"/>
                  </a:cubicBezTo>
                  <a:cubicBezTo>
                    <a:pt x="513" y="1203"/>
                    <a:pt x="672" y="1262"/>
                    <a:pt x="826" y="1262"/>
                  </a:cubicBezTo>
                  <a:cubicBezTo>
                    <a:pt x="1149" y="1262"/>
                    <a:pt x="1454" y="1006"/>
                    <a:pt x="1454" y="620"/>
                  </a:cubicBezTo>
                  <a:cubicBezTo>
                    <a:pt x="1454" y="286"/>
                    <a:pt x="1168" y="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5" name="Google Shape;9885;p105"/>
            <p:cNvSpPr/>
            <p:nvPr/>
          </p:nvSpPr>
          <p:spPr>
            <a:xfrm>
              <a:off x="4977736" y="2510283"/>
              <a:ext cx="83040" cy="81628"/>
            </a:xfrm>
            <a:custGeom>
              <a:avLst/>
              <a:gdLst/>
              <a:ahLst/>
              <a:cxnLst/>
              <a:rect l="l" t="t" r="r" b="b"/>
              <a:pathLst>
                <a:path w="2549" h="2502" extrusionOk="0">
                  <a:moveTo>
                    <a:pt x="358" y="1"/>
                  </a:moveTo>
                  <a:cubicBezTo>
                    <a:pt x="286" y="215"/>
                    <a:pt x="167" y="406"/>
                    <a:pt x="1" y="573"/>
                  </a:cubicBezTo>
                  <a:lnTo>
                    <a:pt x="1120" y="2501"/>
                  </a:lnTo>
                  <a:cubicBezTo>
                    <a:pt x="1930" y="1906"/>
                    <a:pt x="2453" y="1001"/>
                    <a:pt x="25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105"/>
            <p:cNvSpPr/>
            <p:nvPr/>
          </p:nvSpPr>
          <p:spPr>
            <a:xfrm>
              <a:off x="4715520" y="2325397"/>
              <a:ext cx="408098" cy="349610"/>
            </a:xfrm>
            <a:custGeom>
              <a:avLst/>
              <a:gdLst/>
              <a:ahLst/>
              <a:cxnLst/>
              <a:rect l="l" t="t" r="r" b="b"/>
              <a:pathLst>
                <a:path w="12527" h="10716" extrusionOk="0">
                  <a:moveTo>
                    <a:pt x="7168" y="1256"/>
                  </a:moveTo>
                  <a:cubicBezTo>
                    <a:pt x="7877" y="1256"/>
                    <a:pt x="8585" y="1441"/>
                    <a:pt x="9216" y="1810"/>
                  </a:cubicBezTo>
                  <a:cubicBezTo>
                    <a:pt x="9359" y="1881"/>
                    <a:pt x="9407" y="2072"/>
                    <a:pt x="9312" y="2239"/>
                  </a:cubicBezTo>
                  <a:lnTo>
                    <a:pt x="8050" y="4430"/>
                  </a:lnTo>
                  <a:cubicBezTo>
                    <a:pt x="8216" y="4596"/>
                    <a:pt x="8335" y="4811"/>
                    <a:pt x="8383" y="5025"/>
                  </a:cubicBezTo>
                  <a:lnTo>
                    <a:pt x="10931" y="5025"/>
                  </a:lnTo>
                  <a:cubicBezTo>
                    <a:pt x="11098" y="5025"/>
                    <a:pt x="11241" y="5168"/>
                    <a:pt x="11241" y="5358"/>
                  </a:cubicBezTo>
                  <a:cubicBezTo>
                    <a:pt x="11241" y="6811"/>
                    <a:pt x="10455" y="8145"/>
                    <a:pt x="9216" y="8883"/>
                  </a:cubicBezTo>
                  <a:cubicBezTo>
                    <a:pt x="9165" y="8905"/>
                    <a:pt x="9111" y="8916"/>
                    <a:pt x="9059" y="8916"/>
                  </a:cubicBezTo>
                  <a:cubicBezTo>
                    <a:pt x="8943" y="8916"/>
                    <a:pt x="8837" y="8862"/>
                    <a:pt x="8788" y="8764"/>
                  </a:cubicBezTo>
                  <a:lnTo>
                    <a:pt x="7502" y="6549"/>
                  </a:lnTo>
                  <a:cubicBezTo>
                    <a:pt x="7395" y="6585"/>
                    <a:pt x="7282" y="6603"/>
                    <a:pt x="7168" y="6603"/>
                  </a:cubicBezTo>
                  <a:cubicBezTo>
                    <a:pt x="7055" y="6603"/>
                    <a:pt x="6942" y="6585"/>
                    <a:pt x="6835" y="6549"/>
                  </a:cubicBezTo>
                  <a:lnTo>
                    <a:pt x="5549" y="8788"/>
                  </a:lnTo>
                  <a:cubicBezTo>
                    <a:pt x="5503" y="8880"/>
                    <a:pt x="5407" y="8932"/>
                    <a:pt x="5300" y="8932"/>
                  </a:cubicBezTo>
                  <a:cubicBezTo>
                    <a:pt x="5241" y="8932"/>
                    <a:pt x="5179" y="8917"/>
                    <a:pt x="5120" y="8883"/>
                  </a:cubicBezTo>
                  <a:cubicBezTo>
                    <a:pt x="3858" y="8168"/>
                    <a:pt x="3096" y="6811"/>
                    <a:pt x="3096" y="5358"/>
                  </a:cubicBezTo>
                  <a:cubicBezTo>
                    <a:pt x="3096" y="5192"/>
                    <a:pt x="3239" y="5049"/>
                    <a:pt x="3406" y="5049"/>
                  </a:cubicBezTo>
                  <a:lnTo>
                    <a:pt x="5954" y="5049"/>
                  </a:lnTo>
                  <a:cubicBezTo>
                    <a:pt x="6001" y="4811"/>
                    <a:pt x="6121" y="4620"/>
                    <a:pt x="6287" y="4453"/>
                  </a:cubicBezTo>
                  <a:lnTo>
                    <a:pt x="5025" y="2239"/>
                  </a:lnTo>
                  <a:cubicBezTo>
                    <a:pt x="4930" y="2072"/>
                    <a:pt x="4977" y="1881"/>
                    <a:pt x="5120" y="1810"/>
                  </a:cubicBezTo>
                  <a:cubicBezTo>
                    <a:pt x="5751" y="1441"/>
                    <a:pt x="6460" y="1256"/>
                    <a:pt x="7168" y="1256"/>
                  </a:cubicBezTo>
                  <a:close/>
                  <a:moveTo>
                    <a:pt x="7168" y="0"/>
                  </a:moveTo>
                  <a:cubicBezTo>
                    <a:pt x="2382" y="0"/>
                    <a:pt x="0" y="5763"/>
                    <a:pt x="3382" y="9145"/>
                  </a:cubicBezTo>
                  <a:cubicBezTo>
                    <a:pt x="4474" y="10230"/>
                    <a:pt x="5815" y="10715"/>
                    <a:pt x="7130" y="10715"/>
                  </a:cubicBezTo>
                  <a:cubicBezTo>
                    <a:pt x="9886" y="10715"/>
                    <a:pt x="12527" y="8583"/>
                    <a:pt x="12527" y="5358"/>
                  </a:cubicBezTo>
                  <a:cubicBezTo>
                    <a:pt x="12527" y="2382"/>
                    <a:pt x="10121" y="0"/>
                    <a:pt x="7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7" name="Google Shape;9887;p105"/>
          <p:cNvGrpSpPr/>
          <p:nvPr/>
        </p:nvGrpSpPr>
        <p:grpSpPr>
          <a:xfrm>
            <a:off x="4020381" y="2336261"/>
            <a:ext cx="348384" cy="327131"/>
            <a:chOff x="4020381" y="2336261"/>
            <a:chExt cx="348384" cy="327131"/>
          </a:xfrm>
        </p:grpSpPr>
        <p:sp>
          <p:nvSpPr>
            <p:cNvPr id="9888" name="Google Shape;9888;p105"/>
            <p:cNvSpPr/>
            <p:nvPr/>
          </p:nvSpPr>
          <p:spPr>
            <a:xfrm>
              <a:off x="4041329" y="2336261"/>
              <a:ext cx="307238" cy="80845"/>
            </a:xfrm>
            <a:custGeom>
              <a:avLst/>
              <a:gdLst/>
              <a:ahLst/>
              <a:cxnLst/>
              <a:rect l="l" t="t" r="r" b="b"/>
              <a:pathLst>
                <a:path w="9431" h="2478" extrusionOk="0">
                  <a:moveTo>
                    <a:pt x="334" y="1"/>
                  </a:moveTo>
                  <a:cubicBezTo>
                    <a:pt x="143" y="1"/>
                    <a:pt x="0" y="120"/>
                    <a:pt x="0" y="310"/>
                  </a:cubicBezTo>
                  <a:lnTo>
                    <a:pt x="0" y="1548"/>
                  </a:lnTo>
                  <a:cubicBezTo>
                    <a:pt x="0" y="1739"/>
                    <a:pt x="143" y="1882"/>
                    <a:pt x="310" y="1882"/>
                  </a:cubicBezTo>
                  <a:lnTo>
                    <a:pt x="3144" y="1882"/>
                  </a:lnTo>
                  <a:lnTo>
                    <a:pt x="3144" y="2477"/>
                  </a:lnTo>
                  <a:lnTo>
                    <a:pt x="6287" y="2477"/>
                  </a:lnTo>
                  <a:lnTo>
                    <a:pt x="6287" y="1882"/>
                  </a:lnTo>
                  <a:lnTo>
                    <a:pt x="9098" y="1882"/>
                  </a:lnTo>
                  <a:cubicBezTo>
                    <a:pt x="9288" y="1882"/>
                    <a:pt x="9431" y="1739"/>
                    <a:pt x="9431" y="1548"/>
                  </a:cubicBezTo>
                  <a:lnTo>
                    <a:pt x="9431" y="310"/>
                  </a:lnTo>
                  <a:cubicBezTo>
                    <a:pt x="9431" y="120"/>
                    <a:pt x="9288" y="1"/>
                    <a:pt x="909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9" name="Google Shape;9889;p105"/>
            <p:cNvSpPr/>
            <p:nvPr/>
          </p:nvSpPr>
          <p:spPr>
            <a:xfrm>
              <a:off x="4112706" y="2488555"/>
              <a:ext cx="143569" cy="123159"/>
            </a:xfrm>
            <a:custGeom>
              <a:avLst/>
              <a:gdLst/>
              <a:ahLst/>
              <a:cxnLst/>
              <a:rect l="l" t="t" r="r" b="b"/>
              <a:pathLst>
                <a:path w="4407" h="3775" extrusionOk="0">
                  <a:moveTo>
                    <a:pt x="3191" y="906"/>
                  </a:moveTo>
                  <a:cubicBezTo>
                    <a:pt x="3431" y="906"/>
                    <a:pt x="3644" y="1215"/>
                    <a:pt x="3406" y="1453"/>
                  </a:cubicBezTo>
                  <a:lnTo>
                    <a:pt x="2763" y="2120"/>
                  </a:lnTo>
                  <a:cubicBezTo>
                    <a:pt x="2705" y="2159"/>
                    <a:pt x="2646" y="2197"/>
                    <a:pt x="2575" y="2197"/>
                  </a:cubicBezTo>
                  <a:cubicBezTo>
                    <a:pt x="2559" y="2197"/>
                    <a:pt x="2542" y="2195"/>
                    <a:pt x="2525" y="2191"/>
                  </a:cubicBezTo>
                  <a:cubicBezTo>
                    <a:pt x="2512" y="2195"/>
                    <a:pt x="2498" y="2197"/>
                    <a:pt x="2483" y="2197"/>
                  </a:cubicBezTo>
                  <a:cubicBezTo>
                    <a:pt x="2420" y="2197"/>
                    <a:pt x="2349" y="2159"/>
                    <a:pt x="2310" y="2120"/>
                  </a:cubicBezTo>
                  <a:cubicBezTo>
                    <a:pt x="2167" y="2001"/>
                    <a:pt x="2167" y="1786"/>
                    <a:pt x="2310" y="1667"/>
                  </a:cubicBezTo>
                  <a:lnTo>
                    <a:pt x="2977" y="1000"/>
                  </a:lnTo>
                  <a:cubicBezTo>
                    <a:pt x="3043" y="934"/>
                    <a:pt x="3118" y="906"/>
                    <a:pt x="3191" y="906"/>
                  </a:cubicBezTo>
                  <a:close/>
                  <a:moveTo>
                    <a:pt x="2525" y="0"/>
                  </a:moveTo>
                  <a:cubicBezTo>
                    <a:pt x="834" y="0"/>
                    <a:pt x="0" y="2024"/>
                    <a:pt x="1191" y="3215"/>
                  </a:cubicBezTo>
                  <a:cubicBezTo>
                    <a:pt x="1577" y="3601"/>
                    <a:pt x="2052" y="3775"/>
                    <a:pt x="2516" y="3775"/>
                  </a:cubicBezTo>
                  <a:cubicBezTo>
                    <a:pt x="3482" y="3775"/>
                    <a:pt x="4406" y="3024"/>
                    <a:pt x="4406" y="1881"/>
                  </a:cubicBezTo>
                  <a:cubicBezTo>
                    <a:pt x="4406" y="857"/>
                    <a:pt x="3549" y="0"/>
                    <a:pt x="25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0" name="Google Shape;9890;p105"/>
            <p:cNvSpPr/>
            <p:nvPr/>
          </p:nvSpPr>
          <p:spPr>
            <a:xfrm>
              <a:off x="4020381" y="2437268"/>
              <a:ext cx="348384" cy="226124"/>
            </a:xfrm>
            <a:custGeom>
              <a:avLst/>
              <a:gdLst/>
              <a:ahLst/>
              <a:cxnLst/>
              <a:rect l="l" t="t" r="r" b="b"/>
              <a:pathLst>
                <a:path w="10694" h="6931" extrusionOk="0">
                  <a:moveTo>
                    <a:pt x="5345" y="941"/>
                  </a:moveTo>
                  <a:cubicBezTo>
                    <a:pt x="6633" y="941"/>
                    <a:pt x="7859" y="1942"/>
                    <a:pt x="7859" y="3453"/>
                  </a:cubicBezTo>
                  <a:cubicBezTo>
                    <a:pt x="7859" y="4835"/>
                    <a:pt x="6740" y="5978"/>
                    <a:pt x="5359" y="5978"/>
                  </a:cubicBezTo>
                  <a:cubicBezTo>
                    <a:pt x="3120" y="5978"/>
                    <a:pt x="2001" y="3263"/>
                    <a:pt x="3573" y="1691"/>
                  </a:cubicBezTo>
                  <a:cubicBezTo>
                    <a:pt x="4091" y="1173"/>
                    <a:pt x="4725" y="941"/>
                    <a:pt x="5345" y="941"/>
                  </a:cubicBezTo>
                  <a:close/>
                  <a:moveTo>
                    <a:pt x="1644" y="0"/>
                  </a:moveTo>
                  <a:lnTo>
                    <a:pt x="48" y="2382"/>
                  </a:lnTo>
                  <a:cubicBezTo>
                    <a:pt x="24" y="2429"/>
                    <a:pt x="0" y="2477"/>
                    <a:pt x="0" y="2549"/>
                  </a:cubicBezTo>
                  <a:lnTo>
                    <a:pt x="0" y="6621"/>
                  </a:lnTo>
                  <a:cubicBezTo>
                    <a:pt x="0" y="6788"/>
                    <a:pt x="143" y="6930"/>
                    <a:pt x="310" y="6930"/>
                  </a:cubicBezTo>
                  <a:lnTo>
                    <a:pt x="10384" y="6930"/>
                  </a:lnTo>
                  <a:cubicBezTo>
                    <a:pt x="10550" y="6930"/>
                    <a:pt x="10693" y="6788"/>
                    <a:pt x="10693" y="6621"/>
                  </a:cubicBezTo>
                  <a:lnTo>
                    <a:pt x="10693" y="2596"/>
                  </a:lnTo>
                  <a:cubicBezTo>
                    <a:pt x="10693" y="2549"/>
                    <a:pt x="10693" y="2477"/>
                    <a:pt x="10669" y="2429"/>
                  </a:cubicBezTo>
                  <a:lnTo>
                    <a:pt x="907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91" name="Google Shape;9891;p105"/>
          <p:cNvSpPr/>
          <p:nvPr/>
        </p:nvSpPr>
        <p:spPr>
          <a:xfrm>
            <a:off x="3265496" y="2448850"/>
            <a:ext cx="20980" cy="101888"/>
          </a:xfrm>
          <a:custGeom>
            <a:avLst/>
            <a:gdLst/>
            <a:ahLst/>
            <a:cxnLst/>
            <a:rect l="l" t="t" r="r" b="b"/>
            <a:pathLst>
              <a:path w="644" h="3123" extrusionOk="0">
                <a:moveTo>
                  <a:pt x="251" y="0"/>
                </a:moveTo>
                <a:cubicBezTo>
                  <a:pt x="103" y="0"/>
                  <a:pt x="1" y="136"/>
                  <a:pt x="1" y="312"/>
                </a:cubicBezTo>
                <a:lnTo>
                  <a:pt x="1" y="2813"/>
                </a:lnTo>
                <a:cubicBezTo>
                  <a:pt x="1" y="2979"/>
                  <a:pt x="120" y="3122"/>
                  <a:pt x="287" y="3122"/>
                </a:cubicBezTo>
                <a:lnTo>
                  <a:pt x="644" y="3122"/>
                </a:lnTo>
                <a:cubicBezTo>
                  <a:pt x="644" y="3027"/>
                  <a:pt x="620" y="2908"/>
                  <a:pt x="644" y="2813"/>
                </a:cubicBezTo>
                <a:lnTo>
                  <a:pt x="644" y="312"/>
                </a:lnTo>
                <a:cubicBezTo>
                  <a:pt x="620" y="193"/>
                  <a:pt x="644" y="98"/>
                  <a:pt x="644" y="3"/>
                </a:cubicBezTo>
                <a:lnTo>
                  <a:pt x="287" y="3"/>
                </a:lnTo>
                <a:cubicBezTo>
                  <a:pt x="275" y="1"/>
                  <a:pt x="263" y="0"/>
                  <a:pt x="25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105"/>
          <p:cNvSpPr/>
          <p:nvPr/>
        </p:nvSpPr>
        <p:spPr>
          <a:xfrm>
            <a:off x="3592118" y="2448850"/>
            <a:ext cx="21762" cy="101888"/>
          </a:xfrm>
          <a:custGeom>
            <a:avLst/>
            <a:gdLst/>
            <a:ahLst/>
            <a:cxnLst/>
            <a:rect l="l" t="t" r="r" b="b"/>
            <a:pathLst>
              <a:path w="668" h="3123" extrusionOk="0">
                <a:moveTo>
                  <a:pt x="394" y="0"/>
                </a:moveTo>
                <a:cubicBezTo>
                  <a:pt x="382" y="0"/>
                  <a:pt x="370" y="1"/>
                  <a:pt x="358" y="3"/>
                </a:cubicBezTo>
                <a:lnTo>
                  <a:pt x="1" y="3"/>
                </a:lnTo>
                <a:cubicBezTo>
                  <a:pt x="1" y="98"/>
                  <a:pt x="25" y="193"/>
                  <a:pt x="25" y="312"/>
                </a:cubicBezTo>
                <a:lnTo>
                  <a:pt x="25" y="2813"/>
                </a:lnTo>
                <a:cubicBezTo>
                  <a:pt x="25" y="2908"/>
                  <a:pt x="1" y="3027"/>
                  <a:pt x="1" y="3122"/>
                </a:cubicBezTo>
                <a:lnTo>
                  <a:pt x="358" y="3122"/>
                </a:lnTo>
                <a:cubicBezTo>
                  <a:pt x="525" y="3122"/>
                  <a:pt x="668" y="2979"/>
                  <a:pt x="668" y="2813"/>
                </a:cubicBezTo>
                <a:lnTo>
                  <a:pt x="668" y="312"/>
                </a:lnTo>
                <a:cubicBezTo>
                  <a:pt x="668" y="136"/>
                  <a:pt x="545" y="0"/>
                  <a:pt x="3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3" name="Google Shape;9893;p105"/>
          <p:cNvSpPr/>
          <p:nvPr/>
        </p:nvSpPr>
        <p:spPr>
          <a:xfrm>
            <a:off x="3306641" y="2407743"/>
            <a:ext cx="265344" cy="184951"/>
          </a:xfrm>
          <a:custGeom>
            <a:avLst/>
            <a:gdLst/>
            <a:ahLst/>
            <a:cxnLst/>
            <a:rect l="l" t="t" r="r" b="b"/>
            <a:pathLst>
              <a:path w="8145" h="5669" extrusionOk="0">
                <a:moveTo>
                  <a:pt x="1572" y="0"/>
                </a:moveTo>
                <a:cubicBezTo>
                  <a:pt x="691" y="0"/>
                  <a:pt x="0" y="715"/>
                  <a:pt x="0" y="1572"/>
                </a:cubicBezTo>
                <a:lnTo>
                  <a:pt x="0" y="4073"/>
                </a:lnTo>
                <a:cubicBezTo>
                  <a:pt x="0" y="4954"/>
                  <a:pt x="691" y="5644"/>
                  <a:pt x="1572" y="5644"/>
                </a:cubicBezTo>
                <a:lnTo>
                  <a:pt x="2644" y="5644"/>
                </a:lnTo>
                <a:cubicBezTo>
                  <a:pt x="3120" y="5644"/>
                  <a:pt x="3572" y="5335"/>
                  <a:pt x="3715" y="4859"/>
                </a:cubicBezTo>
                <a:lnTo>
                  <a:pt x="3953" y="4192"/>
                </a:lnTo>
                <a:cubicBezTo>
                  <a:pt x="3977" y="4132"/>
                  <a:pt x="4025" y="4102"/>
                  <a:pt x="4072" y="4102"/>
                </a:cubicBezTo>
                <a:cubicBezTo>
                  <a:pt x="4120" y="4102"/>
                  <a:pt x="4168" y="4132"/>
                  <a:pt x="4191" y="4192"/>
                </a:cubicBezTo>
                <a:lnTo>
                  <a:pt x="4430" y="4859"/>
                </a:lnTo>
                <a:cubicBezTo>
                  <a:pt x="4573" y="5335"/>
                  <a:pt x="5001" y="5644"/>
                  <a:pt x="5501" y="5668"/>
                </a:cubicBezTo>
                <a:lnTo>
                  <a:pt x="6573" y="5668"/>
                </a:lnTo>
                <a:cubicBezTo>
                  <a:pt x="7430" y="5668"/>
                  <a:pt x="8145" y="4954"/>
                  <a:pt x="8145" y="4097"/>
                </a:cubicBezTo>
                <a:lnTo>
                  <a:pt x="8145" y="1572"/>
                </a:lnTo>
                <a:cubicBezTo>
                  <a:pt x="8145" y="715"/>
                  <a:pt x="7454" y="0"/>
                  <a:pt x="65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94" name="Google Shape;9894;p105"/>
          <p:cNvGrpSpPr/>
          <p:nvPr/>
        </p:nvGrpSpPr>
        <p:grpSpPr>
          <a:xfrm>
            <a:off x="2508329" y="2325397"/>
            <a:ext cx="397250" cy="348663"/>
            <a:chOff x="2508329" y="2325397"/>
            <a:chExt cx="397250" cy="348663"/>
          </a:xfrm>
        </p:grpSpPr>
        <p:sp>
          <p:nvSpPr>
            <p:cNvPr id="9895" name="Google Shape;9895;p105"/>
            <p:cNvSpPr/>
            <p:nvPr/>
          </p:nvSpPr>
          <p:spPr>
            <a:xfrm>
              <a:off x="2578143" y="2535176"/>
              <a:ext cx="72941" cy="73047"/>
            </a:xfrm>
            <a:custGeom>
              <a:avLst/>
              <a:gdLst/>
              <a:ahLst/>
              <a:cxnLst/>
              <a:rect l="l" t="t" r="r" b="b"/>
              <a:pathLst>
                <a:path w="2239" h="2239" extrusionOk="0">
                  <a:moveTo>
                    <a:pt x="453" y="0"/>
                  </a:moveTo>
                  <a:lnTo>
                    <a:pt x="0" y="452"/>
                  </a:lnTo>
                  <a:lnTo>
                    <a:pt x="1786" y="2239"/>
                  </a:lnTo>
                  <a:lnTo>
                    <a:pt x="2239" y="1786"/>
                  </a:lnTo>
                  <a:cubicBezTo>
                    <a:pt x="1501" y="1357"/>
                    <a:pt x="881" y="738"/>
                    <a:pt x="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105"/>
            <p:cNvSpPr/>
            <p:nvPr/>
          </p:nvSpPr>
          <p:spPr>
            <a:xfrm>
              <a:off x="2508329" y="2564669"/>
              <a:ext cx="112523" cy="109392"/>
            </a:xfrm>
            <a:custGeom>
              <a:avLst/>
              <a:gdLst/>
              <a:ahLst/>
              <a:cxnLst/>
              <a:rect l="l" t="t" r="r" b="b"/>
              <a:pathLst>
                <a:path w="3454" h="3353" extrusionOk="0">
                  <a:moveTo>
                    <a:pt x="1667" y="1"/>
                  </a:moveTo>
                  <a:lnTo>
                    <a:pt x="476" y="1192"/>
                  </a:lnTo>
                  <a:cubicBezTo>
                    <a:pt x="0" y="1692"/>
                    <a:pt x="0" y="2478"/>
                    <a:pt x="476" y="2978"/>
                  </a:cubicBezTo>
                  <a:cubicBezTo>
                    <a:pt x="726" y="3228"/>
                    <a:pt x="1054" y="3353"/>
                    <a:pt x="1378" y="3353"/>
                  </a:cubicBezTo>
                  <a:cubicBezTo>
                    <a:pt x="1703" y="3353"/>
                    <a:pt x="2024" y="3228"/>
                    <a:pt x="2262" y="2978"/>
                  </a:cubicBezTo>
                  <a:lnTo>
                    <a:pt x="3453" y="1787"/>
                  </a:lnTo>
                  <a:lnTo>
                    <a:pt x="166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105"/>
            <p:cNvSpPr/>
            <p:nvPr/>
          </p:nvSpPr>
          <p:spPr>
            <a:xfrm>
              <a:off x="2634763" y="2366570"/>
              <a:ext cx="215728" cy="185049"/>
            </a:xfrm>
            <a:custGeom>
              <a:avLst/>
              <a:gdLst/>
              <a:ahLst/>
              <a:cxnLst/>
              <a:rect l="l" t="t" r="r" b="b"/>
              <a:pathLst>
                <a:path w="6622" h="5672" extrusionOk="0">
                  <a:moveTo>
                    <a:pt x="2835" y="0"/>
                  </a:moveTo>
                  <a:cubicBezTo>
                    <a:pt x="1263" y="0"/>
                    <a:pt x="1" y="1262"/>
                    <a:pt x="1" y="2834"/>
                  </a:cubicBezTo>
                  <a:cubicBezTo>
                    <a:pt x="1" y="4542"/>
                    <a:pt x="1395" y="5671"/>
                    <a:pt x="2850" y="5671"/>
                  </a:cubicBezTo>
                  <a:cubicBezTo>
                    <a:pt x="3547" y="5671"/>
                    <a:pt x="4257" y="5413"/>
                    <a:pt x="4835" y="4835"/>
                  </a:cubicBezTo>
                  <a:cubicBezTo>
                    <a:pt x="6621" y="3049"/>
                    <a:pt x="5359" y="0"/>
                    <a:pt x="28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8" name="Google Shape;9898;p105"/>
            <p:cNvSpPr/>
            <p:nvPr/>
          </p:nvSpPr>
          <p:spPr>
            <a:xfrm>
              <a:off x="2593650" y="2325397"/>
              <a:ext cx="311930" cy="267623"/>
            </a:xfrm>
            <a:custGeom>
              <a:avLst/>
              <a:gdLst/>
              <a:ahLst/>
              <a:cxnLst/>
              <a:rect l="l" t="t" r="r" b="b"/>
              <a:pathLst>
                <a:path w="9575" h="8203" extrusionOk="0">
                  <a:moveTo>
                    <a:pt x="4121" y="617"/>
                  </a:moveTo>
                  <a:cubicBezTo>
                    <a:pt x="4972" y="617"/>
                    <a:pt x="5840" y="934"/>
                    <a:pt x="6550" y="1643"/>
                  </a:cubicBezTo>
                  <a:cubicBezTo>
                    <a:pt x="8741" y="3834"/>
                    <a:pt x="7193" y="7549"/>
                    <a:pt x="4097" y="7573"/>
                  </a:cubicBezTo>
                  <a:cubicBezTo>
                    <a:pt x="2192" y="7573"/>
                    <a:pt x="620" y="6025"/>
                    <a:pt x="620" y="4096"/>
                  </a:cubicBezTo>
                  <a:lnTo>
                    <a:pt x="644" y="4096"/>
                  </a:lnTo>
                  <a:cubicBezTo>
                    <a:pt x="644" y="2002"/>
                    <a:pt x="2343" y="617"/>
                    <a:pt x="4121" y="617"/>
                  </a:cubicBezTo>
                  <a:close/>
                  <a:moveTo>
                    <a:pt x="4097" y="0"/>
                  </a:moveTo>
                  <a:cubicBezTo>
                    <a:pt x="1834" y="0"/>
                    <a:pt x="1" y="1834"/>
                    <a:pt x="1" y="4096"/>
                  </a:cubicBezTo>
                  <a:cubicBezTo>
                    <a:pt x="1" y="6565"/>
                    <a:pt x="2023" y="8202"/>
                    <a:pt x="4134" y="8202"/>
                  </a:cubicBezTo>
                  <a:cubicBezTo>
                    <a:pt x="5139" y="8202"/>
                    <a:pt x="6165" y="7831"/>
                    <a:pt x="7002" y="7002"/>
                  </a:cubicBezTo>
                  <a:cubicBezTo>
                    <a:pt x="9574" y="4406"/>
                    <a:pt x="7740" y="0"/>
                    <a:pt x="40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9" name="Google Shape;9899;p105"/>
          <p:cNvGrpSpPr/>
          <p:nvPr/>
        </p:nvGrpSpPr>
        <p:grpSpPr>
          <a:xfrm>
            <a:off x="1787585" y="2325006"/>
            <a:ext cx="294077" cy="347522"/>
            <a:chOff x="1787585" y="2325006"/>
            <a:chExt cx="294077" cy="347522"/>
          </a:xfrm>
        </p:grpSpPr>
        <p:sp>
          <p:nvSpPr>
            <p:cNvPr id="9900" name="Google Shape;9900;p105"/>
            <p:cNvSpPr/>
            <p:nvPr/>
          </p:nvSpPr>
          <p:spPr>
            <a:xfrm>
              <a:off x="1966794" y="2325006"/>
              <a:ext cx="114868" cy="109946"/>
            </a:xfrm>
            <a:custGeom>
              <a:avLst/>
              <a:gdLst/>
              <a:ahLst/>
              <a:cxnLst/>
              <a:rect l="l" t="t" r="r" b="b"/>
              <a:pathLst>
                <a:path w="3526" h="3370" extrusionOk="0">
                  <a:moveTo>
                    <a:pt x="1799" y="0"/>
                  </a:moveTo>
                  <a:cubicBezTo>
                    <a:pt x="1400" y="0"/>
                    <a:pt x="1001" y="155"/>
                    <a:pt x="691" y="465"/>
                  </a:cubicBezTo>
                  <a:lnTo>
                    <a:pt x="1" y="1155"/>
                  </a:lnTo>
                  <a:lnTo>
                    <a:pt x="2215" y="3370"/>
                  </a:lnTo>
                  <a:lnTo>
                    <a:pt x="2906" y="2679"/>
                  </a:lnTo>
                  <a:cubicBezTo>
                    <a:pt x="3525" y="2060"/>
                    <a:pt x="3525" y="1060"/>
                    <a:pt x="2906" y="465"/>
                  </a:cubicBezTo>
                  <a:cubicBezTo>
                    <a:pt x="2596" y="155"/>
                    <a:pt x="2197" y="0"/>
                    <a:pt x="1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105"/>
            <p:cNvSpPr/>
            <p:nvPr/>
          </p:nvSpPr>
          <p:spPr>
            <a:xfrm>
              <a:off x="1810845" y="2366766"/>
              <a:ext cx="224264" cy="223188"/>
            </a:xfrm>
            <a:custGeom>
              <a:avLst/>
              <a:gdLst/>
              <a:ahLst/>
              <a:cxnLst/>
              <a:rect l="l" t="t" r="r" b="b"/>
              <a:pathLst>
                <a:path w="6884" h="6841" extrusionOk="0">
                  <a:moveTo>
                    <a:pt x="3871" y="0"/>
                  </a:moveTo>
                  <a:cubicBezTo>
                    <a:pt x="3787" y="0"/>
                    <a:pt x="3704" y="30"/>
                    <a:pt x="3644" y="90"/>
                  </a:cubicBezTo>
                  <a:lnTo>
                    <a:pt x="2763" y="995"/>
                  </a:lnTo>
                  <a:cubicBezTo>
                    <a:pt x="2644" y="1114"/>
                    <a:pt x="2644" y="1304"/>
                    <a:pt x="2763" y="1423"/>
                  </a:cubicBezTo>
                  <a:lnTo>
                    <a:pt x="2978" y="1661"/>
                  </a:lnTo>
                  <a:lnTo>
                    <a:pt x="787" y="3852"/>
                  </a:lnTo>
                  <a:cubicBezTo>
                    <a:pt x="739" y="3900"/>
                    <a:pt x="787" y="3805"/>
                    <a:pt x="48" y="5495"/>
                  </a:cubicBezTo>
                  <a:cubicBezTo>
                    <a:pt x="1" y="5614"/>
                    <a:pt x="25" y="5757"/>
                    <a:pt x="120" y="5853"/>
                  </a:cubicBezTo>
                  <a:lnTo>
                    <a:pt x="1001" y="6758"/>
                  </a:lnTo>
                  <a:cubicBezTo>
                    <a:pt x="1063" y="6804"/>
                    <a:pt x="1145" y="6841"/>
                    <a:pt x="1228" y="6841"/>
                  </a:cubicBezTo>
                  <a:cubicBezTo>
                    <a:pt x="1272" y="6841"/>
                    <a:pt x="1317" y="6830"/>
                    <a:pt x="1358" y="6805"/>
                  </a:cubicBezTo>
                  <a:cubicBezTo>
                    <a:pt x="3073" y="6067"/>
                    <a:pt x="2954" y="6138"/>
                    <a:pt x="3025" y="6067"/>
                  </a:cubicBezTo>
                  <a:lnTo>
                    <a:pt x="3430" y="5662"/>
                  </a:lnTo>
                  <a:lnTo>
                    <a:pt x="2787" y="4995"/>
                  </a:lnTo>
                  <a:cubicBezTo>
                    <a:pt x="2547" y="4774"/>
                    <a:pt x="2765" y="4452"/>
                    <a:pt x="3009" y="4452"/>
                  </a:cubicBezTo>
                  <a:cubicBezTo>
                    <a:pt x="3079" y="4452"/>
                    <a:pt x="3152" y="4479"/>
                    <a:pt x="3216" y="4543"/>
                  </a:cubicBezTo>
                  <a:lnTo>
                    <a:pt x="3883" y="5210"/>
                  </a:lnTo>
                  <a:lnTo>
                    <a:pt x="4335" y="4757"/>
                  </a:lnTo>
                  <a:lnTo>
                    <a:pt x="3668" y="4114"/>
                  </a:lnTo>
                  <a:cubicBezTo>
                    <a:pt x="3430" y="3876"/>
                    <a:pt x="3643" y="3568"/>
                    <a:pt x="3883" y="3568"/>
                  </a:cubicBezTo>
                  <a:cubicBezTo>
                    <a:pt x="3956" y="3568"/>
                    <a:pt x="4031" y="3596"/>
                    <a:pt x="4097" y="3662"/>
                  </a:cubicBezTo>
                  <a:lnTo>
                    <a:pt x="4764" y="4329"/>
                  </a:lnTo>
                  <a:lnTo>
                    <a:pt x="5216" y="3876"/>
                  </a:lnTo>
                  <a:lnTo>
                    <a:pt x="5431" y="4090"/>
                  </a:lnTo>
                  <a:cubicBezTo>
                    <a:pt x="5490" y="4150"/>
                    <a:pt x="5567" y="4180"/>
                    <a:pt x="5648" y="4180"/>
                  </a:cubicBezTo>
                  <a:cubicBezTo>
                    <a:pt x="5728" y="4180"/>
                    <a:pt x="5812" y="4150"/>
                    <a:pt x="5883" y="4090"/>
                  </a:cubicBezTo>
                  <a:lnTo>
                    <a:pt x="6764" y="3209"/>
                  </a:lnTo>
                  <a:cubicBezTo>
                    <a:pt x="6883" y="3090"/>
                    <a:pt x="6883" y="2876"/>
                    <a:pt x="6764" y="2757"/>
                  </a:cubicBezTo>
                  <a:lnTo>
                    <a:pt x="4097" y="90"/>
                  </a:lnTo>
                  <a:cubicBezTo>
                    <a:pt x="4037" y="30"/>
                    <a:pt x="3954" y="0"/>
                    <a:pt x="387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2" name="Google Shape;9902;p105"/>
            <p:cNvSpPr/>
            <p:nvPr/>
          </p:nvSpPr>
          <p:spPr>
            <a:xfrm>
              <a:off x="1787585" y="2593640"/>
              <a:ext cx="61311" cy="78887"/>
            </a:xfrm>
            <a:custGeom>
              <a:avLst/>
              <a:gdLst/>
              <a:ahLst/>
              <a:cxnLst/>
              <a:rect l="l" t="t" r="r" b="b"/>
              <a:pathLst>
                <a:path w="1882" h="2418" extrusionOk="0">
                  <a:moveTo>
                    <a:pt x="941" y="0"/>
                  </a:moveTo>
                  <a:cubicBezTo>
                    <a:pt x="870" y="0"/>
                    <a:pt x="798" y="30"/>
                    <a:pt x="739" y="89"/>
                  </a:cubicBezTo>
                  <a:cubicBezTo>
                    <a:pt x="643" y="161"/>
                    <a:pt x="0" y="804"/>
                    <a:pt x="0" y="1542"/>
                  </a:cubicBezTo>
                  <a:cubicBezTo>
                    <a:pt x="36" y="2125"/>
                    <a:pt x="489" y="2417"/>
                    <a:pt x="941" y="2417"/>
                  </a:cubicBezTo>
                  <a:cubicBezTo>
                    <a:pt x="1394" y="2417"/>
                    <a:pt x="1846" y="2125"/>
                    <a:pt x="1882" y="1542"/>
                  </a:cubicBezTo>
                  <a:cubicBezTo>
                    <a:pt x="1882" y="804"/>
                    <a:pt x="1239" y="161"/>
                    <a:pt x="1143" y="89"/>
                  </a:cubicBezTo>
                  <a:cubicBezTo>
                    <a:pt x="1084" y="30"/>
                    <a:pt x="1012" y="0"/>
                    <a:pt x="9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03" name="Google Shape;9903;p105"/>
          <p:cNvSpPr/>
          <p:nvPr/>
        </p:nvSpPr>
        <p:spPr>
          <a:xfrm>
            <a:off x="1000903" y="2369996"/>
            <a:ext cx="356137" cy="259206"/>
          </a:xfrm>
          <a:custGeom>
            <a:avLst/>
            <a:gdLst/>
            <a:ahLst/>
            <a:cxnLst/>
            <a:rect l="l" t="t" r="r" b="b"/>
            <a:pathLst>
              <a:path w="10932" h="7945" extrusionOk="0">
                <a:moveTo>
                  <a:pt x="7364" y="3436"/>
                </a:moveTo>
                <a:cubicBezTo>
                  <a:pt x="7534" y="3436"/>
                  <a:pt x="7693" y="3563"/>
                  <a:pt x="7693" y="3753"/>
                </a:cubicBezTo>
                <a:cubicBezTo>
                  <a:pt x="7693" y="3944"/>
                  <a:pt x="7526" y="4087"/>
                  <a:pt x="7359" y="4087"/>
                </a:cubicBezTo>
                <a:cubicBezTo>
                  <a:pt x="7073" y="4087"/>
                  <a:pt x="6930" y="3729"/>
                  <a:pt x="7121" y="3539"/>
                </a:cubicBezTo>
                <a:cubicBezTo>
                  <a:pt x="7192" y="3467"/>
                  <a:pt x="7280" y="3436"/>
                  <a:pt x="7364" y="3436"/>
                </a:cubicBezTo>
                <a:close/>
                <a:moveTo>
                  <a:pt x="7661" y="1"/>
                </a:moveTo>
                <a:cubicBezTo>
                  <a:pt x="7045" y="1"/>
                  <a:pt x="6427" y="364"/>
                  <a:pt x="6240" y="1134"/>
                </a:cubicBezTo>
                <a:cubicBezTo>
                  <a:pt x="6216" y="1110"/>
                  <a:pt x="4716" y="229"/>
                  <a:pt x="3311" y="229"/>
                </a:cubicBezTo>
                <a:cubicBezTo>
                  <a:pt x="1310" y="229"/>
                  <a:pt x="0" y="1491"/>
                  <a:pt x="72" y="3229"/>
                </a:cubicBezTo>
                <a:cubicBezTo>
                  <a:pt x="120" y="3944"/>
                  <a:pt x="334" y="4634"/>
                  <a:pt x="715" y="5254"/>
                </a:cubicBezTo>
                <a:cubicBezTo>
                  <a:pt x="1906" y="7230"/>
                  <a:pt x="4978" y="7945"/>
                  <a:pt x="7478" y="7945"/>
                </a:cubicBezTo>
                <a:cubicBezTo>
                  <a:pt x="7645" y="7945"/>
                  <a:pt x="7788" y="7825"/>
                  <a:pt x="7812" y="7659"/>
                </a:cubicBezTo>
                <a:cubicBezTo>
                  <a:pt x="7835" y="7492"/>
                  <a:pt x="7693" y="7325"/>
                  <a:pt x="7502" y="7325"/>
                </a:cubicBezTo>
                <a:cubicBezTo>
                  <a:pt x="5549" y="7325"/>
                  <a:pt x="2882" y="6849"/>
                  <a:pt x="1596" y="5373"/>
                </a:cubicBezTo>
                <a:lnTo>
                  <a:pt x="3954" y="5373"/>
                </a:lnTo>
                <a:cubicBezTo>
                  <a:pt x="4097" y="4587"/>
                  <a:pt x="3644" y="3801"/>
                  <a:pt x="2882" y="3539"/>
                </a:cubicBezTo>
                <a:cubicBezTo>
                  <a:pt x="2541" y="3411"/>
                  <a:pt x="2658" y="2922"/>
                  <a:pt x="2975" y="2922"/>
                </a:cubicBezTo>
                <a:cubicBezTo>
                  <a:pt x="3013" y="2922"/>
                  <a:pt x="3054" y="2928"/>
                  <a:pt x="3096" y="2944"/>
                </a:cubicBezTo>
                <a:cubicBezTo>
                  <a:pt x="4120" y="3277"/>
                  <a:pt x="4740" y="4301"/>
                  <a:pt x="4597" y="5373"/>
                </a:cubicBezTo>
                <a:lnTo>
                  <a:pt x="10312" y="5373"/>
                </a:lnTo>
                <a:cubicBezTo>
                  <a:pt x="10717" y="5325"/>
                  <a:pt x="10931" y="4825"/>
                  <a:pt x="10622" y="4515"/>
                </a:cubicBezTo>
                <a:cubicBezTo>
                  <a:pt x="9955" y="3848"/>
                  <a:pt x="9240" y="3206"/>
                  <a:pt x="8478" y="2610"/>
                </a:cubicBezTo>
                <a:cubicBezTo>
                  <a:pt x="8883" y="2348"/>
                  <a:pt x="9121" y="1896"/>
                  <a:pt x="9121" y="1419"/>
                </a:cubicBezTo>
                <a:cubicBezTo>
                  <a:pt x="9096" y="496"/>
                  <a:pt x="8379" y="1"/>
                  <a:pt x="76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04" name="Google Shape;9904;p105"/>
          <p:cNvGrpSpPr/>
          <p:nvPr/>
        </p:nvGrpSpPr>
        <p:grpSpPr>
          <a:xfrm>
            <a:off x="1002467" y="2883611"/>
            <a:ext cx="350697" cy="350327"/>
            <a:chOff x="1002467" y="2883611"/>
            <a:chExt cx="350697" cy="350327"/>
          </a:xfrm>
        </p:grpSpPr>
        <p:sp>
          <p:nvSpPr>
            <p:cNvPr id="9905" name="Google Shape;9905;p105"/>
            <p:cNvSpPr/>
            <p:nvPr/>
          </p:nvSpPr>
          <p:spPr>
            <a:xfrm>
              <a:off x="1298043" y="2883611"/>
              <a:ext cx="55121" cy="54027"/>
            </a:xfrm>
            <a:custGeom>
              <a:avLst/>
              <a:gdLst/>
              <a:ahLst/>
              <a:cxnLst/>
              <a:rect l="l" t="t" r="r" b="b"/>
              <a:pathLst>
                <a:path w="1692" h="1656" extrusionOk="0">
                  <a:moveTo>
                    <a:pt x="1346" y="1"/>
                  </a:moveTo>
                  <a:cubicBezTo>
                    <a:pt x="1263" y="1"/>
                    <a:pt x="1179" y="36"/>
                    <a:pt x="1120" y="108"/>
                  </a:cubicBezTo>
                  <a:lnTo>
                    <a:pt x="0" y="1227"/>
                  </a:lnTo>
                  <a:lnTo>
                    <a:pt x="453" y="1656"/>
                  </a:lnTo>
                  <a:lnTo>
                    <a:pt x="1572" y="537"/>
                  </a:lnTo>
                  <a:cubicBezTo>
                    <a:pt x="1691" y="418"/>
                    <a:pt x="1691" y="227"/>
                    <a:pt x="1572" y="108"/>
                  </a:cubicBezTo>
                  <a:cubicBezTo>
                    <a:pt x="1513" y="36"/>
                    <a:pt x="1429" y="1"/>
                    <a:pt x="13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105"/>
            <p:cNvSpPr/>
            <p:nvPr/>
          </p:nvSpPr>
          <p:spPr>
            <a:xfrm>
              <a:off x="1002467" y="3145263"/>
              <a:ext cx="93237" cy="88675"/>
            </a:xfrm>
            <a:custGeom>
              <a:avLst/>
              <a:gdLst/>
              <a:ahLst/>
              <a:cxnLst/>
              <a:rect l="l" t="t" r="r" b="b"/>
              <a:pathLst>
                <a:path w="2862" h="2718" extrusionOk="0">
                  <a:moveTo>
                    <a:pt x="336" y="0"/>
                  </a:moveTo>
                  <a:cubicBezTo>
                    <a:pt x="256" y="0"/>
                    <a:pt x="179" y="30"/>
                    <a:pt x="119" y="90"/>
                  </a:cubicBezTo>
                  <a:cubicBezTo>
                    <a:pt x="0" y="209"/>
                    <a:pt x="0" y="423"/>
                    <a:pt x="119" y="542"/>
                  </a:cubicBezTo>
                  <a:cubicBezTo>
                    <a:pt x="191" y="613"/>
                    <a:pt x="2096" y="2519"/>
                    <a:pt x="2191" y="2614"/>
                  </a:cubicBezTo>
                  <a:cubicBezTo>
                    <a:pt x="2265" y="2687"/>
                    <a:pt x="2345" y="2718"/>
                    <a:pt x="2421" y="2718"/>
                  </a:cubicBezTo>
                  <a:cubicBezTo>
                    <a:pt x="2664" y="2718"/>
                    <a:pt x="2861" y="2403"/>
                    <a:pt x="2644" y="2185"/>
                  </a:cubicBezTo>
                  <a:lnTo>
                    <a:pt x="2262" y="1780"/>
                  </a:lnTo>
                  <a:lnTo>
                    <a:pt x="2715" y="1352"/>
                  </a:lnTo>
                  <a:lnTo>
                    <a:pt x="1381" y="18"/>
                  </a:lnTo>
                  <a:lnTo>
                    <a:pt x="929" y="471"/>
                  </a:lnTo>
                  <a:lnTo>
                    <a:pt x="572" y="90"/>
                  </a:lnTo>
                  <a:cubicBezTo>
                    <a:pt x="500" y="30"/>
                    <a:pt x="417" y="0"/>
                    <a:pt x="33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105"/>
            <p:cNvSpPr/>
            <p:nvPr/>
          </p:nvSpPr>
          <p:spPr>
            <a:xfrm>
              <a:off x="1018039" y="3029282"/>
              <a:ext cx="188493" cy="184821"/>
            </a:xfrm>
            <a:custGeom>
              <a:avLst/>
              <a:gdLst/>
              <a:ahLst/>
              <a:cxnLst/>
              <a:rect l="l" t="t" r="r" b="b"/>
              <a:pathLst>
                <a:path w="5786" h="5665" extrusionOk="0">
                  <a:moveTo>
                    <a:pt x="2689" y="1"/>
                  </a:moveTo>
                  <a:lnTo>
                    <a:pt x="903" y="1787"/>
                  </a:lnTo>
                  <a:lnTo>
                    <a:pt x="665" y="1573"/>
                  </a:lnTo>
                  <a:cubicBezTo>
                    <a:pt x="597" y="1499"/>
                    <a:pt x="520" y="1469"/>
                    <a:pt x="446" y="1469"/>
                  </a:cubicBezTo>
                  <a:cubicBezTo>
                    <a:pt x="207" y="1469"/>
                    <a:pt x="0" y="1783"/>
                    <a:pt x="237" y="2001"/>
                  </a:cubicBezTo>
                  <a:lnTo>
                    <a:pt x="3785" y="5574"/>
                  </a:lnTo>
                  <a:cubicBezTo>
                    <a:pt x="3849" y="5638"/>
                    <a:pt x="3922" y="5665"/>
                    <a:pt x="3992" y="5665"/>
                  </a:cubicBezTo>
                  <a:cubicBezTo>
                    <a:pt x="4237" y="5665"/>
                    <a:pt x="4459" y="5343"/>
                    <a:pt x="4237" y="5121"/>
                  </a:cubicBezTo>
                  <a:lnTo>
                    <a:pt x="3999" y="4907"/>
                  </a:lnTo>
                  <a:lnTo>
                    <a:pt x="4904" y="4002"/>
                  </a:lnTo>
                  <a:lnTo>
                    <a:pt x="4237" y="3335"/>
                  </a:lnTo>
                  <a:cubicBezTo>
                    <a:pt x="4118" y="3216"/>
                    <a:pt x="4118" y="3025"/>
                    <a:pt x="4237" y="2906"/>
                  </a:cubicBezTo>
                  <a:cubicBezTo>
                    <a:pt x="4297" y="2847"/>
                    <a:pt x="4374" y="2817"/>
                    <a:pt x="4455" y="2817"/>
                  </a:cubicBezTo>
                  <a:cubicBezTo>
                    <a:pt x="4535" y="2817"/>
                    <a:pt x="4618" y="2847"/>
                    <a:pt x="4690" y="2906"/>
                  </a:cubicBezTo>
                  <a:lnTo>
                    <a:pt x="5333" y="3573"/>
                  </a:lnTo>
                  <a:lnTo>
                    <a:pt x="5785" y="3121"/>
                  </a:lnTo>
                  <a:lnTo>
                    <a:pt x="268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105"/>
            <p:cNvSpPr/>
            <p:nvPr/>
          </p:nvSpPr>
          <p:spPr>
            <a:xfrm>
              <a:off x="1119616" y="2927720"/>
              <a:ext cx="189308" cy="189388"/>
            </a:xfrm>
            <a:custGeom>
              <a:avLst/>
              <a:gdLst/>
              <a:ahLst/>
              <a:cxnLst/>
              <a:rect l="l" t="t" r="r" b="b"/>
              <a:pathLst>
                <a:path w="5811" h="5805" extrusionOk="0">
                  <a:moveTo>
                    <a:pt x="4596" y="0"/>
                  </a:moveTo>
                  <a:cubicBezTo>
                    <a:pt x="4519" y="0"/>
                    <a:pt x="4441" y="30"/>
                    <a:pt x="4382" y="90"/>
                  </a:cubicBezTo>
                  <a:lnTo>
                    <a:pt x="3548" y="923"/>
                  </a:lnTo>
                  <a:cubicBezTo>
                    <a:pt x="3296" y="694"/>
                    <a:pt x="2977" y="580"/>
                    <a:pt x="2659" y="580"/>
                  </a:cubicBezTo>
                  <a:cubicBezTo>
                    <a:pt x="2316" y="580"/>
                    <a:pt x="1974" y="711"/>
                    <a:pt x="1715" y="971"/>
                  </a:cubicBezTo>
                  <a:lnTo>
                    <a:pt x="0" y="2685"/>
                  </a:lnTo>
                  <a:lnTo>
                    <a:pt x="3096" y="5805"/>
                  </a:lnTo>
                  <a:lnTo>
                    <a:pt x="3548" y="5353"/>
                  </a:lnTo>
                  <a:lnTo>
                    <a:pt x="2882" y="4686"/>
                  </a:lnTo>
                  <a:cubicBezTo>
                    <a:pt x="2763" y="4567"/>
                    <a:pt x="2763" y="4376"/>
                    <a:pt x="2882" y="4233"/>
                  </a:cubicBezTo>
                  <a:cubicBezTo>
                    <a:pt x="2941" y="4174"/>
                    <a:pt x="3025" y="4144"/>
                    <a:pt x="3108" y="4144"/>
                  </a:cubicBezTo>
                  <a:cubicBezTo>
                    <a:pt x="3191" y="4144"/>
                    <a:pt x="3275" y="4174"/>
                    <a:pt x="3334" y="4233"/>
                  </a:cubicBezTo>
                  <a:lnTo>
                    <a:pt x="4001" y="4900"/>
                  </a:lnTo>
                  <a:lnTo>
                    <a:pt x="4430" y="4448"/>
                  </a:lnTo>
                  <a:lnTo>
                    <a:pt x="3787" y="3805"/>
                  </a:lnTo>
                  <a:cubicBezTo>
                    <a:pt x="3668" y="3662"/>
                    <a:pt x="3668" y="3471"/>
                    <a:pt x="3787" y="3352"/>
                  </a:cubicBezTo>
                  <a:cubicBezTo>
                    <a:pt x="3846" y="3293"/>
                    <a:pt x="3924" y="3263"/>
                    <a:pt x="4001" y="3263"/>
                  </a:cubicBezTo>
                  <a:cubicBezTo>
                    <a:pt x="4078" y="3263"/>
                    <a:pt x="4156" y="3293"/>
                    <a:pt x="4215" y="3352"/>
                  </a:cubicBezTo>
                  <a:lnTo>
                    <a:pt x="4882" y="4019"/>
                  </a:lnTo>
                  <a:cubicBezTo>
                    <a:pt x="5311" y="3495"/>
                    <a:pt x="5311" y="2757"/>
                    <a:pt x="4882" y="2257"/>
                  </a:cubicBezTo>
                  <a:lnTo>
                    <a:pt x="5692" y="1423"/>
                  </a:lnTo>
                  <a:cubicBezTo>
                    <a:pt x="5811" y="1304"/>
                    <a:pt x="5811" y="1114"/>
                    <a:pt x="5716" y="994"/>
                  </a:cubicBezTo>
                  <a:lnTo>
                    <a:pt x="4811" y="90"/>
                  </a:lnTo>
                  <a:cubicBezTo>
                    <a:pt x="4751" y="30"/>
                    <a:pt x="4674" y="0"/>
                    <a:pt x="4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9" name="Google Shape;9909;p105"/>
          <p:cNvGrpSpPr/>
          <p:nvPr/>
        </p:nvGrpSpPr>
        <p:grpSpPr>
          <a:xfrm>
            <a:off x="1754682" y="2888864"/>
            <a:ext cx="353336" cy="340638"/>
            <a:chOff x="1754682" y="2888864"/>
            <a:chExt cx="353336" cy="340638"/>
          </a:xfrm>
        </p:grpSpPr>
        <p:sp>
          <p:nvSpPr>
            <p:cNvPr id="9910" name="Google Shape;9910;p105"/>
            <p:cNvSpPr/>
            <p:nvPr/>
          </p:nvSpPr>
          <p:spPr>
            <a:xfrm>
              <a:off x="2031623" y="2888864"/>
              <a:ext cx="76394" cy="115460"/>
            </a:xfrm>
            <a:custGeom>
              <a:avLst/>
              <a:gdLst/>
              <a:ahLst/>
              <a:cxnLst/>
              <a:rect l="l" t="t" r="r" b="b"/>
              <a:pathLst>
                <a:path w="2345" h="3539" extrusionOk="0">
                  <a:moveTo>
                    <a:pt x="385" y="0"/>
                  </a:moveTo>
                  <a:cubicBezTo>
                    <a:pt x="190" y="0"/>
                    <a:pt x="0" y="201"/>
                    <a:pt x="82" y="447"/>
                  </a:cubicBezTo>
                  <a:lnTo>
                    <a:pt x="1702" y="3376"/>
                  </a:lnTo>
                  <a:cubicBezTo>
                    <a:pt x="1767" y="3474"/>
                    <a:pt x="1877" y="3539"/>
                    <a:pt x="1986" y="3539"/>
                  </a:cubicBezTo>
                  <a:cubicBezTo>
                    <a:pt x="2036" y="3539"/>
                    <a:pt x="2086" y="3525"/>
                    <a:pt x="2130" y="3495"/>
                  </a:cubicBezTo>
                  <a:cubicBezTo>
                    <a:pt x="2297" y="3424"/>
                    <a:pt x="2345" y="3209"/>
                    <a:pt x="2249" y="3067"/>
                  </a:cubicBezTo>
                  <a:lnTo>
                    <a:pt x="630" y="137"/>
                  </a:lnTo>
                  <a:cubicBezTo>
                    <a:pt x="563" y="41"/>
                    <a:pt x="474" y="0"/>
                    <a:pt x="3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1" name="Google Shape;9911;p105"/>
            <p:cNvSpPr/>
            <p:nvPr/>
          </p:nvSpPr>
          <p:spPr>
            <a:xfrm>
              <a:off x="1754682" y="3052608"/>
              <a:ext cx="88024" cy="88903"/>
            </a:xfrm>
            <a:custGeom>
              <a:avLst/>
              <a:gdLst/>
              <a:ahLst/>
              <a:cxnLst/>
              <a:rect l="l" t="t" r="r" b="b"/>
              <a:pathLst>
                <a:path w="2702" h="2725" extrusionOk="0">
                  <a:moveTo>
                    <a:pt x="1772" y="0"/>
                  </a:moveTo>
                  <a:lnTo>
                    <a:pt x="677" y="596"/>
                  </a:lnTo>
                  <a:cubicBezTo>
                    <a:pt x="616" y="481"/>
                    <a:pt x="517" y="432"/>
                    <a:pt x="418" y="432"/>
                  </a:cubicBezTo>
                  <a:cubicBezTo>
                    <a:pt x="210" y="432"/>
                    <a:pt x="0" y="647"/>
                    <a:pt x="129" y="905"/>
                  </a:cubicBezTo>
                  <a:lnTo>
                    <a:pt x="1058" y="2572"/>
                  </a:lnTo>
                  <a:cubicBezTo>
                    <a:pt x="1107" y="2671"/>
                    <a:pt x="1213" y="2724"/>
                    <a:pt x="1321" y="2724"/>
                  </a:cubicBezTo>
                  <a:cubicBezTo>
                    <a:pt x="1370" y="2724"/>
                    <a:pt x="1419" y="2714"/>
                    <a:pt x="1463" y="2691"/>
                  </a:cubicBezTo>
                  <a:cubicBezTo>
                    <a:pt x="1630" y="2596"/>
                    <a:pt x="1677" y="2406"/>
                    <a:pt x="1606" y="2263"/>
                  </a:cubicBezTo>
                  <a:lnTo>
                    <a:pt x="2701" y="1644"/>
                  </a:lnTo>
                  <a:lnTo>
                    <a:pt x="177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105"/>
            <p:cNvSpPr/>
            <p:nvPr/>
          </p:nvSpPr>
          <p:spPr>
            <a:xfrm>
              <a:off x="1823257" y="2915877"/>
              <a:ext cx="244429" cy="194902"/>
            </a:xfrm>
            <a:custGeom>
              <a:avLst/>
              <a:gdLst/>
              <a:ahLst/>
              <a:cxnLst/>
              <a:rect l="l" t="t" r="r" b="b"/>
              <a:pathLst>
                <a:path w="7503" h="5974" extrusionOk="0">
                  <a:moveTo>
                    <a:pt x="5978" y="0"/>
                  </a:moveTo>
                  <a:lnTo>
                    <a:pt x="191" y="3191"/>
                  </a:lnTo>
                  <a:cubicBezTo>
                    <a:pt x="48" y="3263"/>
                    <a:pt x="1" y="3453"/>
                    <a:pt x="72" y="3596"/>
                  </a:cubicBezTo>
                  <a:lnTo>
                    <a:pt x="1287" y="5811"/>
                  </a:lnTo>
                  <a:cubicBezTo>
                    <a:pt x="1352" y="5909"/>
                    <a:pt x="1462" y="5973"/>
                    <a:pt x="1571" y="5973"/>
                  </a:cubicBezTo>
                  <a:cubicBezTo>
                    <a:pt x="1621" y="5973"/>
                    <a:pt x="1671" y="5960"/>
                    <a:pt x="1715" y="5930"/>
                  </a:cubicBezTo>
                  <a:lnTo>
                    <a:pt x="2549" y="5477"/>
                  </a:lnTo>
                  <a:cubicBezTo>
                    <a:pt x="2049" y="4572"/>
                    <a:pt x="2382" y="3429"/>
                    <a:pt x="3287" y="2929"/>
                  </a:cubicBezTo>
                  <a:cubicBezTo>
                    <a:pt x="3578" y="2761"/>
                    <a:pt x="3893" y="2681"/>
                    <a:pt x="4204" y="2681"/>
                  </a:cubicBezTo>
                  <a:cubicBezTo>
                    <a:pt x="4860" y="2681"/>
                    <a:pt x="5496" y="3037"/>
                    <a:pt x="5835" y="3667"/>
                  </a:cubicBezTo>
                  <a:lnTo>
                    <a:pt x="7502" y="2739"/>
                  </a:lnTo>
                  <a:lnTo>
                    <a:pt x="597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3" name="Google Shape;9913;p105"/>
            <p:cNvSpPr/>
            <p:nvPr/>
          </p:nvSpPr>
          <p:spPr>
            <a:xfrm>
              <a:off x="1854173" y="3023866"/>
              <a:ext cx="210776" cy="205635"/>
            </a:xfrm>
            <a:custGeom>
              <a:avLst/>
              <a:gdLst/>
              <a:ahLst/>
              <a:cxnLst/>
              <a:rect l="l" t="t" r="r" b="b"/>
              <a:pathLst>
                <a:path w="6470" h="6303" extrusionOk="0">
                  <a:moveTo>
                    <a:pt x="3241" y="620"/>
                  </a:moveTo>
                  <a:cubicBezTo>
                    <a:pt x="3570" y="620"/>
                    <a:pt x="3886" y="876"/>
                    <a:pt x="3886" y="1262"/>
                  </a:cubicBezTo>
                  <a:cubicBezTo>
                    <a:pt x="3886" y="1620"/>
                    <a:pt x="3600" y="1882"/>
                    <a:pt x="3243" y="1882"/>
                  </a:cubicBezTo>
                  <a:cubicBezTo>
                    <a:pt x="2672" y="1882"/>
                    <a:pt x="2410" y="1215"/>
                    <a:pt x="2791" y="810"/>
                  </a:cubicBezTo>
                  <a:cubicBezTo>
                    <a:pt x="2922" y="679"/>
                    <a:pt x="3083" y="620"/>
                    <a:pt x="3241" y="620"/>
                  </a:cubicBezTo>
                  <a:close/>
                  <a:moveTo>
                    <a:pt x="3243" y="0"/>
                  </a:moveTo>
                  <a:cubicBezTo>
                    <a:pt x="2124" y="0"/>
                    <a:pt x="1576" y="1358"/>
                    <a:pt x="2362" y="2144"/>
                  </a:cubicBezTo>
                  <a:lnTo>
                    <a:pt x="147" y="5835"/>
                  </a:lnTo>
                  <a:cubicBezTo>
                    <a:pt x="0" y="6080"/>
                    <a:pt x="212" y="6303"/>
                    <a:pt x="429" y="6303"/>
                  </a:cubicBezTo>
                  <a:cubicBezTo>
                    <a:pt x="528" y="6303"/>
                    <a:pt x="628" y="6256"/>
                    <a:pt x="695" y="6144"/>
                  </a:cubicBezTo>
                  <a:lnTo>
                    <a:pt x="2886" y="2477"/>
                  </a:lnTo>
                  <a:cubicBezTo>
                    <a:pt x="3005" y="2513"/>
                    <a:pt x="3124" y="2531"/>
                    <a:pt x="3243" y="2531"/>
                  </a:cubicBezTo>
                  <a:cubicBezTo>
                    <a:pt x="3362" y="2531"/>
                    <a:pt x="3481" y="2513"/>
                    <a:pt x="3600" y="2477"/>
                  </a:cubicBezTo>
                  <a:lnTo>
                    <a:pt x="5791" y="6144"/>
                  </a:lnTo>
                  <a:cubicBezTo>
                    <a:pt x="5851" y="6256"/>
                    <a:pt x="5946" y="6303"/>
                    <a:pt x="6042" y="6303"/>
                  </a:cubicBezTo>
                  <a:cubicBezTo>
                    <a:pt x="6253" y="6303"/>
                    <a:pt x="6470" y="6080"/>
                    <a:pt x="6339" y="5835"/>
                  </a:cubicBezTo>
                  <a:lnTo>
                    <a:pt x="4148" y="2144"/>
                  </a:lnTo>
                  <a:cubicBezTo>
                    <a:pt x="4910" y="1358"/>
                    <a:pt x="4362" y="0"/>
                    <a:pt x="32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4" name="Google Shape;9914;p105"/>
          <p:cNvGrpSpPr/>
          <p:nvPr/>
        </p:nvGrpSpPr>
        <p:grpSpPr>
          <a:xfrm>
            <a:off x="2510642" y="2884883"/>
            <a:ext cx="356137" cy="347130"/>
            <a:chOff x="2510642" y="2884883"/>
            <a:chExt cx="356137" cy="347130"/>
          </a:xfrm>
        </p:grpSpPr>
        <p:sp>
          <p:nvSpPr>
            <p:cNvPr id="9915" name="Google Shape;9915;p105"/>
            <p:cNvSpPr/>
            <p:nvPr/>
          </p:nvSpPr>
          <p:spPr>
            <a:xfrm>
              <a:off x="2510642" y="3074369"/>
              <a:ext cx="169924" cy="157644"/>
            </a:xfrm>
            <a:custGeom>
              <a:avLst/>
              <a:gdLst/>
              <a:ahLst/>
              <a:cxnLst/>
              <a:rect l="l" t="t" r="r" b="b"/>
              <a:pathLst>
                <a:path w="5216" h="4832" extrusionOk="0">
                  <a:moveTo>
                    <a:pt x="3382" y="0"/>
                  </a:moveTo>
                  <a:lnTo>
                    <a:pt x="120" y="3691"/>
                  </a:lnTo>
                  <a:cubicBezTo>
                    <a:pt x="0" y="3834"/>
                    <a:pt x="24" y="4025"/>
                    <a:pt x="143" y="4144"/>
                  </a:cubicBezTo>
                  <a:cubicBezTo>
                    <a:pt x="668" y="4603"/>
                    <a:pt x="1323" y="4831"/>
                    <a:pt x="1977" y="4831"/>
                  </a:cubicBezTo>
                  <a:cubicBezTo>
                    <a:pt x="2748" y="4831"/>
                    <a:pt x="3519" y="4513"/>
                    <a:pt x="4073" y="3882"/>
                  </a:cubicBezTo>
                  <a:lnTo>
                    <a:pt x="4954" y="2906"/>
                  </a:lnTo>
                  <a:cubicBezTo>
                    <a:pt x="5002" y="2834"/>
                    <a:pt x="5025" y="2763"/>
                    <a:pt x="5025" y="2667"/>
                  </a:cubicBezTo>
                  <a:lnTo>
                    <a:pt x="4978" y="1905"/>
                  </a:lnTo>
                  <a:lnTo>
                    <a:pt x="5216" y="1643"/>
                  </a:lnTo>
                  <a:lnTo>
                    <a:pt x="338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105"/>
            <p:cNvSpPr/>
            <p:nvPr/>
          </p:nvSpPr>
          <p:spPr>
            <a:xfrm>
              <a:off x="2633981" y="2884883"/>
              <a:ext cx="232799" cy="240772"/>
            </a:xfrm>
            <a:custGeom>
              <a:avLst/>
              <a:gdLst/>
              <a:ahLst/>
              <a:cxnLst/>
              <a:rect l="l" t="t" r="r" b="b"/>
              <a:pathLst>
                <a:path w="7146" h="7380" extrusionOk="0">
                  <a:moveTo>
                    <a:pt x="5398" y="1253"/>
                  </a:moveTo>
                  <a:cubicBezTo>
                    <a:pt x="5471" y="1253"/>
                    <a:pt x="5544" y="1277"/>
                    <a:pt x="5597" y="1331"/>
                  </a:cubicBezTo>
                  <a:cubicBezTo>
                    <a:pt x="5740" y="1450"/>
                    <a:pt x="5740" y="1641"/>
                    <a:pt x="5621" y="1784"/>
                  </a:cubicBezTo>
                  <a:lnTo>
                    <a:pt x="4383" y="3189"/>
                  </a:lnTo>
                  <a:cubicBezTo>
                    <a:pt x="4313" y="3252"/>
                    <a:pt x="4237" y="3279"/>
                    <a:pt x="4164" y="3279"/>
                  </a:cubicBezTo>
                  <a:cubicBezTo>
                    <a:pt x="3937" y="3279"/>
                    <a:pt x="3744" y="3018"/>
                    <a:pt x="3907" y="2784"/>
                  </a:cubicBezTo>
                  <a:lnTo>
                    <a:pt x="5169" y="1355"/>
                  </a:lnTo>
                  <a:cubicBezTo>
                    <a:pt x="5221" y="1289"/>
                    <a:pt x="5309" y="1253"/>
                    <a:pt x="5398" y="1253"/>
                  </a:cubicBezTo>
                  <a:close/>
                  <a:moveTo>
                    <a:pt x="5416" y="1"/>
                  </a:moveTo>
                  <a:cubicBezTo>
                    <a:pt x="4987" y="1"/>
                    <a:pt x="4560" y="174"/>
                    <a:pt x="4264" y="521"/>
                  </a:cubicBezTo>
                  <a:lnTo>
                    <a:pt x="1" y="5332"/>
                  </a:lnTo>
                  <a:lnTo>
                    <a:pt x="2335" y="7380"/>
                  </a:lnTo>
                  <a:lnTo>
                    <a:pt x="6574" y="2569"/>
                  </a:lnTo>
                  <a:cubicBezTo>
                    <a:pt x="7145" y="1926"/>
                    <a:pt x="7074" y="950"/>
                    <a:pt x="6431" y="379"/>
                  </a:cubicBezTo>
                  <a:cubicBezTo>
                    <a:pt x="6146" y="127"/>
                    <a:pt x="5781" y="1"/>
                    <a:pt x="54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17" name="Google Shape;9917;p105"/>
          <p:cNvSpPr/>
          <p:nvPr/>
        </p:nvSpPr>
        <p:spPr>
          <a:xfrm>
            <a:off x="3416004" y="2884100"/>
            <a:ext cx="166862" cy="124236"/>
          </a:xfrm>
          <a:custGeom>
            <a:avLst/>
            <a:gdLst/>
            <a:ahLst/>
            <a:cxnLst/>
            <a:rect l="l" t="t" r="r" b="b"/>
            <a:pathLst>
              <a:path w="5122" h="3808" extrusionOk="0">
                <a:moveTo>
                  <a:pt x="3214" y="0"/>
                </a:moveTo>
                <a:cubicBezTo>
                  <a:pt x="2369" y="0"/>
                  <a:pt x="1596" y="710"/>
                  <a:pt x="1668" y="1665"/>
                </a:cubicBezTo>
                <a:lnTo>
                  <a:pt x="1" y="3808"/>
                </a:lnTo>
                <a:lnTo>
                  <a:pt x="3478" y="3808"/>
                </a:lnTo>
                <a:lnTo>
                  <a:pt x="3835" y="2998"/>
                </a:lnTo>
                <a:cubicBezTo>
                  <a:pt x="5002" y="2498"/>
                  <a:pt x="5121" y="903"/>
                  <a:pt x="4026" y="236"/>
                </a:cubicBezTo>
                <a:cubicBezTo>
                  <a:pt x="3765" y="74"/>
                  <a:pt x="3486" y="0"/>
                  <a:pt x="32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105"/>
          <p:cNvSpPr/>
          <p:nvPr/>
        </p:nvSpPr>
        <p:spPr>
          <a:xfrm>
            <a:off x="3286443" y="3027748"/>
            <a:ext cx="306489" cy="122768"/>
          </a:xfrm>
          <a:custGeom>
            <a:avLst/>
            <a:gdLst/>
            <a:ahLst/>
            <a:cxnLst/>
            <a:rect l="l" t="t" r="r" b="b"/>
            <a:pathLst>
              <a:path w="9408" h="3763" extrusionOk="0">
                <a:moveTo>
                  <a:pt x="311" y="0"/>
                </a:moveTo>
                <a:cubicBezTo>
                  <a:pt x="144" y="0"/>
                  <a:pt x="1" y="143"/>
                  <a:pt x="1" y="334"/>
                </a:cubicBezTo>
                <a:lnTo>
                  <a:pt x="1" y="1786"/>
                </a:lnTo>
                <a:cubicBezTo>
                  <a:pt x="1" y="2501"/>
                  <a:pt x="239" y="3215"/>
                  <a:pt x="692" y="3763"/>
                </a:cubicBezTo>
                <a:lnTo>
                  <a:pt x="8717" y="3763"/>
                </a:lnTo>
                <a:cubicBezTo>
                  <a:pt x="9170" y="3215"/>
                  <a:pt x="9408" y="2501"/>
                  <a:pt x="9408" y="1786"/>
                </a:cubicBezTo>
                <a:lnTo>
                  <a:pt x="9408" y="334"/>
                </a:lnTo>
                <a:cubicBezTo>
                  <a:pt x="9408" y="143"/>
                  <a:pt x="9241" y="0"/>
                  <a:pt x="90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9" name="Google Shape;9919;p105"/>
          <p:cNvSpPr/>
          <p:nvPr/>
        </p:nvSpPr>
        <p:spPr>
          <a:xfrm>
            <a:off x="3307390" y="3171396"/>
            <a:ext cx="264594" cy="61498"/>
          </a:xfrm>
          <a:custGeom>
            <a:avLst/>
            <a:gdLst/>
            <a:ahLst/>
            <a:cxnLst/>
            <a:rect l="l" t="t" r="r" b="b"/>
            <a:pathLst>
              <a:path w="8122" h="1885" extrusionOk="0">
                <a:moveTo>
                  <a:pt x="7848" y="0"/>
                </a:moveTo>
                <a:cubicBezTo>
                  <a:pt x="7836" y="0"/>
                  <a:pt x="7824" y="1"/>
                  <a:pt x="7812" y="3"/>
                </a:cubicBezTo>
                <a:lnTo>
                  <a:pt x="287" y="3"/>
                </a:lnTo>
                <a:cubicBezTo>
                  <a:pt x="120" y="3"/>
                  <a:pt x="1" y="146"/>
                  <a:pt x="1" y="313"/>
                </a:cubicBezTo>
                <a:lnTo>
                  <a:pt x="1" y="1575"/>
                </a:lnTo>
                <a:cubicBezTo>
                  <a:pt x="1" y="1741"/>
                  <a:pt x="120" y="1884"/>
                  <a:pt x="287" y="1884"/>
                </a:cubicBezTo>
                <a:lnTo>
                  <a:pt x="7812" y="1884"/>
                </a:lnTo>
                <a:cubicBezTo>
                  <a:pt x="7979" y="1884"/>
                  <a:pt x="8122" y="1741"/>
                  <a:pt x="8122" y="1575"/>
                </a:cubicBezTo>
                <a:lnTo>
                  <a:pt x="8122" y="313"/>
                </a:lnTo>
                <a:cubicBezTo>
                  <a:pt x="8122" y="136"/>
                  <a:pt x="7999" y="0"/>
                  <a:pt x="78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0" name="Google Shape;9920;p105"/>
          <p:cNvSpPr/>
          <p:nvPr/>
        </p:nvSpPr>
        <p:spPr>
          <a:xfrm>
            <a:off x="4130559" y="2883839"/>
            <a:ext cx="129593" cy="164299"/>
          </a:xfrm>
          <a:custGeom>
            <a:avLst/>
            <a:gdLst/>
            <a:ahLst/>
            <a:cxnLst/>
            <a:rect l="l" t="t" r="r" b="b"/>
            <a:pathLst>
              <a:path w="3978" h="5036" extrusionOk="0">
                <a:moveTo>
                  <a:pt x="2926" y="0"/>
                </a:moveTo>
                <a:cubicBezTo>
                  <a:pt x="2855" y="0"/>
                  <a:pt x="2781" y="24"/>
                  <a:pt x="2715" y="77"/>
                </a:cubicBezTo>
                <a:lnTo>
                  <a:pt x="214" y="2292"/>
                </a:lnTo>
                <a:cubicBezTo>
                  <a:pt x="0" y="2482"/>
                  <a:pt x="119" y="2840"/>
                  <a:pt x="405" y="2840"/>
                </a:cubicBezTo>
                <a:lnTo>
                  <a:pt x="1000" y="2840"/>
                </a:lnTo>
                <a:lnTo>
                  <a:pt x="738" y="4673"/>
                </a:lnTo>
                <a:cubicBezTo>
                  <a:pt x="704" y="4879"/>
                  <a:pt x="868" y="5036"/>
                  <a:pt x="1051" y="5036"/>
                </a:cubicBezTo>
                <a:cubicBezTo>
                  <a:pt x="1122" y="5036"/>
                  <a:pt x="1196" y="5012"/>
                  <a:pt x="1262" y="4959"/>
                </a:cubicBezTo>
                <a:lnTo>
                  <a:pt x="3763" y="2768"/>
                </a:lnTo>
                <a:cubicBezTo>
                  <a:pt x="3977" y="2578"/>
                  <a:pt x="3858" y="2220"/>
                  <a:pt x="3548" y="2220"/>
                </a:cubicBezTo>
                <a:lnTo>
                  <a:pt x="2977" y="2220"/>
                </a:lnTo>
                <a:lnTo>
                  <a:pt x="3239" y="363"/>
                </a:lnTo>
                <a:cubicBezTo>
                  <a:pt x="3273" y="157"/>
                  <a:pt x="3110" y="0"/>
                  <a:pt x="29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105"/>
          <p:cNvSpPr/>
          <p:nvPr/>
        </p:nvSpPr>
        <p:spPr>
          <a:xfrm>
            <a:off x="4041329" y="2987326"/>
            <a:ext cx="82258" cy="61433"/>
          </a:xfrm>
          <a:custGeom>
            <a:avLst/>
            <a:gdLst/>
            <a:ahLst/>
            <a:cxnLst/>
            <a:rect l="l" t="t" r="r" b="b"/>
            <a:pathLst>
              <a:path w="2525" h="1883" extrusionOk="0">
                <a:moveTo>
                  <a:pt x="334" y="1"/>
                </a:moveTo>
                <a:cubicBezTo>
                  <a:pt x="143" y="1"/>
                  <a:pt x="0" y="144"/>
                  <a:pt x="0" y="311"/>
                </a:cubicBezTo>
                <a:lnTo>
                  <a:pt x="0" y="1882"/>
                </a:lnTo>
                <a:lnTo>
                  <a:pt x="2525" y="1882"/>
                </a:lnTo>
                <a:lnTo>
                  <a:pt x="2525" y="311"/>
                </a:lnTo>
                <a:cubicBezTo>
                  <a:pt x="2525" y="144"/>
                  <a:pt x="2382" y="1"/>
                  <a:pt x="2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105"/>
          <p:cNvSpPr/>
          <p:nvPr/>
        </p:nvSpPr>
        <p:spPr>
          <a:xfrm>
            <a:off x="4266309" y="2987326"/>
            <a:ext cx="82258" cy="61433"/>
          </a:xfrm>
          <a:custGeom>
            <a:avLst/>
            <a:gdLst/>
            <a:ahLst/>
            <a:cxnLst/>
            <a:rect l="l" t="t" r="r" b="b"/>
            <a:pathLst>
              <a:path w="2525" h="1883" extrusionOk="0">
                <a:moveTo>
                  <a:pt x="310" y="1"/>
                </a:moveTo>
                <a:cubicBezTo>
                  <a:pt x="144" y="1"/>
                  <a:pt x="1" y="144"/>
                  <a:pt x="1" y="311"/>
                </a:cubicBezTo>
                <a:lnTo>
                  <a:pt x="1" y="1882"/>
                </a:lnTo>
                <a:lnTo>
                  <a:pt x="2525" y="1882"/>
                </a:lnTo>
                <a:lnTo>
                  <a:pt x="2525" y="311"/>
                </a:lnTo>
                <a:cubicBezTo>
                  <a:pt x="2501" y="144"/>
                  <a:pt x="2358" y="1"/>
                  <a:pt x="21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105"/>
          <p:cNvSpPr/>
          <p:nvPr/>
        </p:nvSpPr>
        <p:spPr>
          <a:xfrm>
            <a:off x="4041329" y="3069704"/>
            <a:ext cx="307238" cy="163973"/>
          </a:xfrm>
          <a:custGeom>
            <a:avLst/>
            <a:gdLst/>
            <a:ahLst/>
            <a:cxnLst/>
            <a:rect l="l" t="t" r="r" b="b"/>
            <a:pathLst>
              <a:path w="9431" h="5026" extrusionOk="0">
                <a:moveTo>
                  <a:pt x="0" y="0"/>
                </a:moveTo>
                <a:lnTo>
                  <a:pt x="0" y="310"/>
                </a:lnTo>
                <a:cubicBezTo>
                  <a:pt x="0" y="2915"/>
                  <a:pt x="2120" y="5025"/>
                  <a:pt x="4743" y="5025"/>
                </a:cubicBezTo>
                <a:cubicBezTo>
                  <a:pt x="4758" y="5025"/>
                  <a:pt x="4772" y="5025"/>
                  <a:pt x="4787" y="5025"/>
                </a:cubicBezTo>
                <a:cubicBezTo>
                  <a:pt x="7359" y="4954"/>
                  <a:pt x="9407" y="2834"/>
                  <a:pt x="9431" y="262"/>
                </a:cubicBezTo>
                <a:lnTo>
                  <a:pt x="9431" y="0"/>
                </a:lnTo>
                <a:lnTo>
                  <a:pt x="6907" y="0"/>
                </a:lnTo>
                <a:lnTo>
                  <a:pt x="6907" y="286"/>
                </a:lnTo>
                <a:cubicBezTo>
                  <a:pt x="6907" y="1501"/>
                  <a:pt x="5930" y="2477"/>
                  <a:pt x="4716" y="2477"/>
                </a:cubicBezTo>
                <a:cubicBezTo>
                  <a:pt x="4701" y="2477"/>
                  <a:pt x="4687" y="2477"/>
                  <a:pt x="4672" y="2477"/>
                </a:cubicBezTo>
                <a:cubicBezTo>
                  <a:pt x="3478" y="2477"/>
                  <a:pt x="2525" y="1510"/>
                  <a:pt x="2525" y="310"/>
                </a:cubicBezTo>
                <a:lnTo>
                  <a:pt x="25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4" name="Google Shape;9924;p105"/>
          <p:cNvGrpSpPr/>
          <p:nvPr/>
        </p:nvGrpSpPr>
        <p:grpSpPr>
          <a:xfrm>
            <a:off x="4789992" y="2884002"/>
            <a:ext cx="317891" cy="348892"/>
            <a:chOff x="4789992" y="2884002"/>
            <a:chExt cx="317891" cy="348892"/>
          </a:xfrm>
        </p:grpSpPr>
        <p:sp>
          <p:nvSpPr>
            <p:cNvPr id="9925" name="Google Shape;9925;p105"/>
            <p:cNvSpPr/>
            <p:nvPr/>
          </p:nvSpPr>
          <p:spPr>
            <a:xfrm>
              <a:off x="4877658" y="3109311"/>
              <a:ext cx="142787" cy="21010"/>
            </a:xfrm>
            <a:custGeom>
              <a:avLst/>
              <a:gdLst/>
              <a:ahLst/>
              <a:cxnLst/>
              <a:rect l="l" t="t" r="r" b="b"/>
              <a:pathLst>
                <a:path w="4383" h="644" extrusionOk="0">
                  <a:moveTo>
                    <a:pt x="0" y="1"/>
                  </a:moveTo>
                  <a:lnTo>
                    <a:pt x="0" y="644"/>
                  </a:lnTo>
                  <a:lnTo>
                    <a:pt x="4382" y="644"/>
                  </a:lnTo>
                  <a:lnTo>
                    <a:pt x="43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105"/>
            <p:cNvSpPr/>
            <p:nvPr/>
          </p:nvSpPr>
          <p:spPr>
            <a:xfrm>
              <a:off x="4921117" y="3004421"/>
              <a:ext cx="55870" cy="84727"/>
            </a:xfrm>
            <a:custGeom>
              <a:avLst/>
              <a:gdLst/>
              <a:ahLst/>
              <a:cxnLst/>
              <a:rect l="l" t="t" r="r" b="b"/>
              <a:pathLst>
                <a:path w="1715" h="2597" extrusionOk="0">
                  <a:moveTo>
                    <a:pt x="857" y="1"/>
                  </a:moveTo>
                  <a:cubicBezTo>
                    <a:pt x="453" y="140"/>
                    <a:pt x="326" y="198"/>
                    <a:pt x="233" y="198"/>
                  </a:cubicBezTo>
                  <a:cubicBezTo>
                    <a:pt x="167" y="198"/>
                    <a:pt x="118" y="169"/>
                    <a:pt x="0" y="120"/>
                  </a:cubicBezTo>
                  <a:lnTo>
                    <a:pt x="0" y="120"/>
                  </a:lnTo>
                  <a:lnTo>
                    <a:pt x="476" y="2597"/>
                  </a:lnTo>
                  <a:lnTo>
                    <a:pt x="1238" y="2597"/>
                  </a:lnTo>
                  <a:lnTo>
                    <a:pt x="1715" y="120"/>
                  </a:lnTo>
                  <a:lnTo>
                    <a:pt x="1715" y="120"/>
                  </a:lnTo>
                  <a:cubicBezTo>
                    <a:pt x="1593" y="160"/>
                    <a:pt x="1545" y="188"/>
                    <a:pt x="1476" y="188"/>
                  </a:cubicBezTo>
                  <a:cubicBezTo>
                    <a:pt x="1384" y="188"/>
                    <a:pt x="1254" y="138"/>
                    <a:pt x="85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105"/>
            <p:cNvSpPr/>
            <p:nvPr/>
          </p:nvSpPr>
          <p:spPr>
            <a:xfrm>
              <a:off x="4789992" y="2884002"/>
              <a:ext cx="317891" cy="205146"/>
            </a:xfrm>
            <a:custGeom>
              <a:avLst/>
              <a:gdLst/>
              <a:ahLst/>
              <a:cxnLst/>
              <a:rect l="l" t="t" r="r" b="b"/>
              <a:pathLst>
                <a:path w="9758" h="6288" extrusionOk="0">
                  <a:moveTo>
                    <a:pt x="4911" y="1"/>
                  </a:moveTo>
                  <a:cubicBezTo>
                    <a:pt x="4902" y="1"/>
                    <a:pt x="4892" y="1"/>
                    <a:pt x="4882" y="1"/>
                  </a:cubicBezTo>
                  <a:cubicBezTo>
                    <a:pt x="1572" y="1"/>
                    <a:pt x="0" y="4049"/>
                    <a:pt x="2453" y="6288"/>
                  </a:cubicBezTo>
                  <a:lnTo>
                    <a:pt x="3882" y="6288"/>
                  </a:lnTo>
                  <a:cubicBezTo>
                    <a:pt x="3263" y="3192"/>
                    <a:pt x="3311" y="3549"/>
                    <a:pt x="3311" y="3358"/>
                  </a:cubicBezTo>
                  <a:cubicBezTo>
                    <a:pt x="3311" y="3179"/>
                    <a:pt x="3462" y="3032"/>
                    <a:pt x="3623" y="3032"/>
                  </a:cubicBezTo>
                  <a:cubicBezTo>
                    <a:pt x="3654" y="3032"/>
                    <a:pt x="3685" y="3037"/>
                    <a:pt x="3715" y="3049"/>
                  </a:cubicBezTo>
                  <a:lnTo>
                    <a:pt x="4263" y="3239"/>
                  </a:lnTo>
                  <a:cubicBezTo>
                    <a:pt x="4454" y="3144"/>
                    <a:pt x="4668" y="3097"/>
                    <a:pt x="4882" y="3049"/>
                  </a:cubicBezTo>
                  <a:cubicBezTo>
                    <a:pt x="4954" y="3049"/>
                    <a:pt x="4930" y="3049"/>
                    <a:pt x="5502" y="3239"/>
                  </a:cubicBezTo>
                  <a:lnTo>
                    <a:pt x="6049" y="3049"/>
                  </a:lnTo>
                  <a:cubicBezTo>
                    <a:pt x="6074" y="3043"/>
                    <a:pt x="6099" y="3040"/>
                    <a:pt x="6124" y="3040"/>
                  </a:cubicBezTo>
                  <a:cubicBezTo>
                    <a:pt x="6292" y="3040"/>
                    <a:pt x="6454" y="3172"/>
                    <a:pt x="6454" y="3358"/>
                  </a:cubicBezTo>
                  <a:cubicBezTo>
                    <a:pt x="6454" y="3549"/>
                    <a:pt x="6502" y="3192"/>
                    <a:pt x="5883" y="6288"/>
                  </a:cubicBezTo>
                  <a:lnTo>
                    <a:pt x="7311" y="6288"/>
                  </a:lnTo>
                  <a:cubicBezTo>
                    <a:pt x="9757" y="4056"/>
                    <a:pt x="8202" y="1"/>
                    <a:pt x="49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105"/>
            <p:cNvSpPr/>
            <p:nvPr/>
          </p:nvSpPr>
          <p:spPr>
            <a:xfrm>
              <a:off x="4877658" y="3150483"/>
              <a:ext cx="142787" cy="20260"/>
            </a:xfrm>
            <a:custGeom>
              <a:avLst/>
              <a:gdLst/>
              <a:ahLst/>
              <a:cxnLst/>
              <a:rect l="l" t="t" r="r" b="b"/>
              <a:pathLst>
                <a:path w="4383" h="621" extrusionOk="0">
                  <a:moveTo>
                    <a:pt x="0" y="1"/>
                  </a:moveTo>
                  <a:lnTo>
                    <a:pt x="0" y="620"/>
                  </a:lnTo>
                  <a:lnTo>
                    <a:pt x="4382" y="620"/>
                  </a:lnTo>
                  <a:lnTo>
                    <a:pt x="43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9" name="Google Shape;9929;p105"/>
            <p:cNvSpPr/>
            <p:nvPr/>
          </p:nvSpPr>
          <p:spPr>
            <a:xfrm>
              <a:off x="4867559" y="3130289"/>
              <a:ext cx="10132" cy="20228"/>
            </a:xfrm>
            <a:custGeom>
              <a:avLst/>
              <a:gdLst/>
              <a:ahLst/>
              <a:cxnLst/>
              <a:rect l="l" t="t" r="r" b="b"/>
              <a:pathLst>
                <a:path w="311" h="620" extrusionOk="0">
                  <a:moveTo>
                    <a:pt x="310" y="1"/>
                  </a:moveTo>
                  <a:cubicBezTo>
                    <a:pt x="120" y="1"/>
                    <a:pt x="1" y="144"/>
                    <a:pt x="1" y="310"/>
                  </a:cubicBezTo>
                  <a:cubicBezTo>
                    <a:pt x="1" y="477"/>
                    <a:pt x="120" y="620"/>
                    <a:pt x="310" y="620"/>
                  </a:cubicBezTo>
                  <a:lnTo>
                    <a:pt x="31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0" name="Google Shape;9930;p105"/>
            <p:cNvSpPr/>
            <p:nvPr/>
          </p:nvSpPr>
          <p:spPr>
            <a:xfrm>
              <a:off x="5020413" y="3130289"/>
              <a:ext cx="13976" cy="20228"/>
            </a:xfrm>
            <a:custGeom>
              <a:avLst/>
              <a:gdLst/>
              <a:ahLst/>
              <a:cxnLst/>
              <a:rect l="l" t="t" r="r" b="b"/>
              <a:pathLst>
                <a:path w="429" h="620" extrusionOk="0">
                  <a:moveTo>
                    <a:pt x="0" y="1"/>
                  </a:moveTo>
                  <a:lnTo>
                    <a:pt x="0" y="620"/>
                  </a:lnTo>
                  <a:cubicBezTo>
                    <a:pt x="429" y="620"/>
                    <a:pt x="429" y="1"/>
                    <a:pt x="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105"/>
            <p:cNvSpPr/>
            <p:nvPr/>
          </p:nvSpPr>
          <p:spPr>
            <a:xfrm>
              <a:off x="4862608" y="3170613"/>
              <a:ext cx="172889" cy="62281"/>
            </a:xfrm>
            <a:custGeom>
              <a:avLst/>
              <a:gdLst/>
              <a:ahLst/>
              <a:cxnLst/>
              <a:rect l="l" t="t" r="r" b="b"/>
              <a:pathLst>
                <a:path w="5307" h="1909" extrusionOk="0">
                  <a:moveTo>
                    <a:pt x="419" y="1"/>
                  </a:moveTo>
                  <a:cubicBezTo>
                    <a:pt x="1" y="1"/>
                    <a:pt x="1" y="648"/>
                    <a:pt x="419" y="648"/>
                  </a:cubicBezTo>
                  <a:cubicBezTo>
                    <a:pt x="433" y="648"/>
                    <a:pt x="448" y="648"/>
                    <a:pt x="462" y="646"/>
                  </a:cubicBezTo>
                  <a:lnTo>
                    <a:pt x="462" y="646"/>
                  </a:lnTo>
                  <a:cubicBezTo>
                    <a:pt x="462" y="980"/>
                    <a:pt x="439" y="1075"/>
                    <a:pt x="558" y="1194"/>
                  </a:cubicBezTo>
                  <a:lnTo>
                    <a:pt x="1177" y="1837"/>
                  </a:lnTo>
                  <a:cubicBezTo>
                    <a:pt x="1225" y="1885"/>
                    <a:pt x="1320" y="1908"/>
                    <a:pt x="1391" y="1908"/>
                  </a:cubicBezTo>
                  <a:lnTo>
                    <a:pt x="3916" y="1908"/>
                  </a:lnTo>
                  <a:cubicBezTo>
                    <a:pt x="3987" y="1908"/>
                    <a:pt x="4058" y="1885"/>
                    <a:pt x="4130" y="1837"/>
                  </a:cubicBezTo>
                  <a:lnTo>
                    <a:pt x="4749" y="1194"/>
                  </a:lnTo>
                  <a:cubicBezTo>
                    <a:pt x="4868" y="1075"/>
                    <a:pt x="4844" y="980"/>
                    <a:pt x="4844" y="646"/>
                  </a:cubicBezTo>
                  <a:lnTo>
                    <a:pt x="4844" y="646"/>
                  </a:lnTo>
                  <a:cubicBezTo>
                    <a:pt x="4859" y="648"/>
                    <a:pt x="4874" y="648"/>
                    <a:pt x="4888" y="648"/>
                  </a:cubicBezTo>
                  <a:cubicBezTo>
                    <a:pt x="5306" y="648"/>
                    <a:pt x="5306" y="1"/>
                    <a:pt x="4888" y="1"/>
                  </a:cubicBezTo>
                  <a:cubicBezTo>
                    <a:pt x="4874" y="1"/>
                    <a:pt x="4859" y="2"/>
                    <a:pt x="4844" y="3"/>
                  </a:cubicBezTo>
                  <a:lnTo>
                    <a:pt x="4844" y="646"/>
                  </a:lnTo>
                  <a:lnTo>
                    <a:pt x="462" y="646"/>
                  </a:lnTo>
                  <a:lnTo>
                    <a:pt x="462" y="3"/>
                  </a:lnTo>
                  <a:cubicBezTo>
                    <a:pt x="448" y="2"/>
                    <a:pt x="433" y="1"/>
                    <a:pt x="4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2" name="Google Shape;9932;p105"/>
          <p:cNvGrpSpPr/>
          <p:nvPr/>
        </p:nvGrpSpPr>
        <p:grpSpPr>
          <a:xfrm>
            <a:off x="5580551" y="2885177"/>
            <a:ext cx="245178" cy="346934"/>
            <a:chOff x="5580551" y="2885177"/>
            <a:chExt cx="245178" cy="346934"/>
          </a:xfrm>
        </p:grpSpPr>
        <p:sp>
          <p:nvSpPr>
            <p:cNvPr id="9933" name="Google Shape;9933;p105"/>
            <p:cNvSpPr/>
            <p:nvPr/>
          </p:nvSpPr>
          <p:spPr>
            <a:xfrm>
              <a:off x="5580551" y="3190906"/>
              <a:ext cx="224231" cy="41205"/>
            </a:xfrm>
            <a:custGeom>
              <a:avLst/>
              <a:gdLst/>
              <a:ahLst/>
              <a:cxnLst/>
              <a:rect l="l" t="t" r="r" b="b"/>
              <a:pathLst>
                <a:path w="6883" h="1263" extrusionOk="0">
                  <a:moveTo>
                    <a:pt x="0" y="0"/>
                  </a:moveTo>
                  <a:lnTo>
                    <a:pt x="0" y="953"/>
                  </a:lnTo>
                  <a:cubicBezTo>
                    <a:pt x="0" y="1143"/>
                    <a:pt x="143" y="1263"/>
                    <a:pt x="310" y="1263"/>
                  </a:cubicBezTo>
                  <a:lnTo>
                    <a:pt x="6573" y="1263"/>
                  </a:lnTo>
                  <a:cubicBezTo>
                    <a:pt x="6740" y="1263"/>
                    <a:pt x="6883" y="1120"/>
                    <a:pt x="6859" y="953"/>
                  </a:cubicBezTo>
                  <a:lnTo>
                    <a:pt x="685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105"/>
            <p:cNvSpPr/>
            <p:nvPr/>
          </p:nvSpPr>
          <p:spPr>
            <a:xfrm>
              <a:off x="5601498" y="3047943"/>
              <a:ext cx="224231" cy="123094"/>
            </a:xfrm>
            <a:custGeom>
              <a:avLst/>
              <a:gdLst/>
              <a:ahLst/>
              <a:cxnLst/>
              <a:rect l="l" t="t" r="r" b="b"/>
              <a:pathLst>
                <a:path w="6883" h="3773" extrusionOk="0">
                  <a:moveTo>
                    <a:pt x="2191" y="1"/>
                  </a:moveTo>
                  <a:cubicBezTo>
                    <a:pt x="2025" y="1"/>
                    <a:pt x="1882" y="143"/>
                    <a:pt x="1882" y="334"/>
                  </a:cubicBezTo>
                  <a:lnTo>
                    <a:pt x="1882" y="1263"/>
                  </a:lnTo>
                  <a:lnTo>
                    <a:pt x="1358" y="1263"/>
                  </a:lnTo>
                  <a:cubicBezTo>
                    <a:pt x="620" y="1263"/>
                    <a:pt x="0" y="1882"/>
                    <a:pt x="0" y="2620"/>
                  </a:cubicBezTo>
                  <a:lnTo>
                    <a:pt x="0" y="3763"/>
                  </a:lnTo>
                  <a:lnTo>
                    <a:pt x="5621" y="3763"/>
                  </a:lnTo>
                  <a:lnTo>
                    <a:pt x="5621" y="3168"/>
                  </a:lnTo>
                  <a:lnTo>
                    <a:pt x="6240" y="3168"/>
                  </a:lnTo>
                  <a:lnTo>
                    <a:pt x="6240" y="3454"/>
                  </a:lnTo>
                  <a:cubicBezTo>
                    <a:pt x="6240" y="3596"/>
                    <a:pt x="6335" y="3739"/>
                    <a:pt x="6502" y="3763"/>
                  </a:cubicBezTo>
                  <a:cubicBezTo>
                    <a:pt x="6527" y="3769"/>
                    <a:pt x="6551" y="3772"/>
                    <a:pt x="6575" y="3772"/>
                  </a:cubicBezTo>
                  <a:cubicBezTo>
                    <a:pt x="6733" y="3772"/>
                    <a:pt x="6859" y="3643"/>
                    <a:pt x="6859" y="3477"/>
                  </a:cubicBezTo>
                  <a:lnTo>
                    <a:pt x="6859" y="2239"/>
                  </a:lnTo>
                  <a:cubicBezTo>
                    <a:pt x="6883" y="2072"/>
                    <a:pt x="6764" y="1929"/>
                    <a:pt x="6621" y="1906"/>
                  </a:cubicBezTo>
                  <a:cubicBezTo>
                    <a:pt x="6596" y="1899"/>
                    <a:pt x="6571" y="1896"/>
                    <a:pt x="6546" y="1896"/>
                  </a:cubicBezTo>
                  <a:cubicBezTo>
                    <a:pt x="6383" y="1896"/>
                    <a:pt x="6240" y="2026"/>
                    <a:pt x="6240" y="2191"/>
                  </a:cubicBezTo>
                  <a:lnTo>
                    <a:pt x="6240" y="2501"/>
                  </a:lnTo>
                  <a:lnTo>
                    <a:pt x="5621" y="2501"/>
                  </a:lnTo>
                  <a:cubicBezTo>
                    <a:pt x="5549" y="1810"/>
                    <a:pt x="4954" y="1263"/>
                    <a:pt x="4263" y="1263"/>
                  </a:cubicBezTo>
                  <a:lnTo>
                    <a:pt x="3763" y="1263"/>
                  </a:lnTo>
                  <a:lnTo>
                    <a:pt x="3763" y="334"/>
                  </a:lnTo>
                  <a:cubicBezTo>
                    <a:pt x="3763" y="143"/>
                    <a:pt x="3620" y="1"/>
                    <a:pt x="34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935;p105"/>
            <p:cNvSpPr/>
            <p:nvPr/>
          </p:nvSpPr>
          <p:spPr>
            <a:xfrm>
              <a:off x="5634857" y="2885177"/>
              <a:ext cx="119494" cy="142604"/>
            </a:xfrm>
            <a:custGeom>
              <a:avLst/>
              <a:gdLst/>
              <a:ahLst/>
              <a:cxnLst/>
              <a:rect l="l" t="t" r="r" b="b"/>
              <a:pathLst>
                <a:path w="3668" h="4371" extrusionOk="0">
                  <a:moveTo>
                    <a:pt x="1798" y="0"/>
                  </a:moveTo>
                  <a:cubicBezTo>
                    <a:pt x="1745" y="0"/>
                    <a:pt x="1691" y="12"/>
                    <a:pt x="1644" y="36"/>
                  </a:cubicBezTo>
                  <a:cubicBezTo>
                    <a:pt x="1572" y="84"/>
                    <a:pt x="0" y="1036"/>
                    <a:pt x="0" y="2632"/>
                  </a:cubicBezTo>
                  <a:cubicBezTo>
                    <a:pt x="24" y="3489"/>
                    <a:pt x="643" y="4204"/>
                    <a:pt x="1477" y="4347"/>
                  </a:cubicBezTo>
                  <a:lnTo>
                    <a:pt x="1477" y="3418"/>
                  </a:lnTo>
                  <a:cubicBezTo>
                    <a:pt x="1477" y="3251"/>
                    <a:pt x="1596" y="3108"/>
                    <a:pt x="1763" y="3108"/>
                  </a:cubicBezTo>
                  <a:cubicBezTo>
                    <a:pt x="1953" y="3108"/>
                    <a:pt x="2096" y="3251"/>
                    <a:pt x="2096" y="3418"/>
                  </a:cubicBezTo>
                  <a:lnTo>
                    <a:pt x="2096" y="4370"/>
                  </a:lnTo>
                  <a:cubicBezTo>
                    <a:pt x="2096" y="4370"/>
                    <a:pt x="2930" y="4085"/>
                    <a:pt x="3192" y="3727"/>
                  </a:cubicBezTo>
                  <a:cubicBezTo>
                    <a:pt x="3549" y="3299"/>
                    <a:pt x="3668" y="2751"/>
                    <a:pt x="3549" y="2227"/>
                  </a:cubicBezTo>
                  <a:cubicBezTo>
                    <a:pt x="3453" y="1679"/>
                    <a:pt x="3192" y="1155"/>
                    <a:pt x="2787" y="751"/>
                  </a:cubicBezTo>
                  <a:cubicBezTo>
                    <a:pt x="2727" y="676"/>
                    <a:pt x="2649" y="639"/>
                    <a:pt x="2564" y="639"/>
                  </a:cubicBezTo>
                  <a:cubicBezTo>
                    <a:pt x="2513" y="639"/>
                    <a:pt x="2459" y="652"/>
                    <a:pt x="2406" y="679"/>
                  </a:cubicBezTo>
                  <a:lnTo>
                    <a:pt x="2120" y="846"/>
                  </a:lnTo>
                  <a:lnTo>
                    <a:pt x="2120" y="322"/>
                  </a:lnTo>
                  <a:cubicBezTo>
                    <a:pt x="2120" y="203"/>
                    <a:pt x="2072" y="108"/>
                    <a:pt x="1977" y="36"/>
                  </a:cubicBezTo>
                  <a:lnTo>
                    <a:pt x="1953" y="36"/>
                  </a:lnTo>
                  <a:cubicBezTo>
                    <a:pt x="1906" y="12"/>
                    <a:pt x="1852" y="0"/>
                    <a:pt x="17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6" name="Google Shape;9936;p105"/>
          <p:cNvGrpSpPr/>
          <p:nvPr/>
        </p:nvGrpSpPr>
        <p:grpSpPr>
          <a:xfrm>
            <a:off x="6318333" y="2883807"/>
            <a:ext cx="289419" cy="349088"/>
            <a:chOff x="6318333" y="2883807"/>
            <a:chExt cx="289419" cy="349088"/>
          </a:xfrm>
        </p:grpSpPr>
        <p:sp>
          <p:nvSpPr>
            <p:cNvPr id="9937" name="Google Shape;9937;p105"/>
            <p:cNvSpPr/>
            <p:nvPr/>
          </p:nvSpPr>
          <p:spPr>
            <a:xfrm>
              <a:off x="6364886" y="2883807"/>
              <a:ext cx="242865" cy="349088"/>
            </a:xfrm>
            <a:custGeom>
              <a:avLst/>
              <a:gdLst/>
              <a:ahLst/>
              <a:cxnLst/>
              <a:rect l="l" t="t" r="r" b="b"/>
              <a:pathLst>
                <a:path w="7455" h="10700" extrusionOk="0">
                  <a:moveTo>
                    <a:pt x="4080" y="0"/>
                  </a:moveTo>
                  <a:cubicBezTo>
                    <a:pt x="3780" y="0"/>
                    <a:pt x="3621" y="456"/>
                    <a:pt x="3954" y="602"/>
                  </a:cubicBezTo>
                  <a:cubicBezTo>
                    <a:pt x="6074" y="1578"/>
                    <a:pt x="7002" y="4079"/>
                    <a:pt x="6050" y="6222"/>
                  </a:cubicBezTo>
                  <a:cubicBezTo>
                    <a:pt x="5356" y="7824"/>
                    <a:pt x="3783" y="8774"/>
                    <a:pt x="2139" y="8774"/>
                  </a:cubicBezTo>
                  <a:cubicBezTo>
                    <a:pt x="1583" y="8774"/>
                    <a:pt x="1019" y="8666"/>
                    <a:pt x="477" y="8437"/>
                  </a:cubicBezTo>
                  <a:cubicBezTo>
                    <a:pt x="434" y="8418"/>
                    <a:pt x="388" y="8409"/>
                    <a:pt x="344" y="8409"/>
                  </a:cubicBezTo>
                  <a:cubicBezTo>
                    <a:pt x="221" y="8409"/>
                    <a:pt x="107" y="8481"/>
                    <a:pt x="72" y="8604"/>
                  </a:cubicBezTo>
                  <a:cubicBezTo>
                    <a:pt x="1" y="8747"/>
                    <a:pt x="48" y="8937"/>
                    <a:pt x="215" y="9009"/>
                  </a:cubicBezTo>
                  <a:cubicBezTo>
                    <a:pt x="739" y="9247"/>
                    <a:pt x="1311" y="9390"/>
                    <a:pt x="1882" y="9413"/>
                  </a:cubicBezTo>
                  <a:lnTo>
                    <a:pt x="1882" y="10080"/>
                  </a:lnTo>
                  <a:lnTo>
                    <a:pt x="644" y="10080"/>
                  </a:lnTo>
                  <a:cubicBezTo>
                    <a:pt x="477" y="10080"/>
                    <a:pt x="334" y="10175"/>
                    <a:pt x="310" y="10342"/>
                  </a:cubicBezTo>
                  <a:cubicBezTo>
                    <a:pt x="263" y="10533"/>
                    <a:pt x="406" y="10699"/>
                    <a:pt x="620" y="10699"/>
                  </a:cubicBezTo>
                  <a:lnTo>
                    <a:pt x="3740" y="10699"/>
                  </a:lnTo>
                  <a:cubicBezTo>
                    <a:pt x="3906" y="10699"/>
                    <a:pt x="4025" y="10604"/>
                    <a:pt x="4073" y="10461"/>
                  </a:cubicBezTo>
                  <a:cubicBezTo>
                    <a:pt x="4097" y="10271"/>
                    <a:pt x="3954" y="10080"/>
                    <a:pt x="3764" y="10080"/>
                  </a:cubicBezTo>
                  <a:lnTo>
                    <a:pt x="2501" y="10080"/>
                  </a:lnTo>
                  <a:lnTo>
                    <a:pt x="2501" y="9413"/>
                  </a:lnTo>
                  <a:cubicBezTo>
                    <a:pt x="4764" y="9294"/>
                    <a:pt x="6645" y="7627"/>
                    <a:pt x="7050" y="5389"/>
                  </a:cubicBezTo>
                  <a:cubicBezTo>
                    <a:pt x="7455" y="3150"/>
                    <a:pt x="6288" y="935"/>
                    <a:pt x="4216" y="30"/>
                  </a:cubicBezTo>
                  <a:cubicBezTo>
                    <a:pt x="4168" y="10"/>
                    <a:pt x="4123" y="0"/>
                    <a:pt x="40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105"/>
            <p:cNvSpPr/>
            <p:nvPr/>
          </p:nvSpPr>
          <p:spPr>
            <a:xfrm>
              <a:off x="6388179" y="3078252"/>
              <a:ext cx="45022" cy="45871"/>
            </a:xfrm>
            <a:custGeom>
              <a:avLst/>
              <a:gdLst/>
              <a:ahLst/>
              <a:cxnLst/>
              <a:rect l="l" t="t" r="r" b="b"/>
              <a:pathLst>
                <a:path w="1382" h="1406" extrusionOk="0">
                  <a:moveTo>
                    <a:pt x="96" y="0"/>
                  </a:moveTo>
                  <a:lnTo>
                    <a:pt x="96" y="0"/>
                  </a:lnTo>
                  <a:cubicBezTo>
                    <a:pt x="0" y="619"/>
                    <a:pt x="48" y="1120"/>
                    <a:pt x="238" y="1405"/>
                  </a:cubicBezTo>
                  <a:cubicBezTo>
                    <a:pt x="572" y="1381"/>
                    <a:pt x="977" y="1072"/>
                    <a:pt x="1382" y="572"/>
                  </a:cubicBezTo>
                  <a:lnTo>
                    <a:pt x="9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9" name="Google Shape;9939;p105"/>
            <p:cNvSpPr/>
            <p:nvPr/>
          </p:nvSpPr>
          <p:spPr>
            <a:xfrm>
              <a:off x="6413785" y="2982693"/>
              <a:ext cx="65188" cy="51287"/>
            </a:xfrm>
            <a:custGeom>
              <a:avLst/>
              <a:gdLst/>
              <a:ahLst/>
              <a:cxnLst/>
              <a:rect l="l" t="t" r="r" b="b"/>
              <a:pathLst>
                <a:path w="2001" h="1572" extrusionOk="0">
                  <a:moveTo>
                    <a:pt x="453" y="0"/>
                  </a:moveTo>
                  <a:cubicBezTo>
                    <a:pt x="286" y="262"/>
                    <a:pt x="143" y="548"/>
                    <a:pt x="0" y="834"/>
                  </a:cubicBezTo>
                  <a:lnTo>
                    <a:pt x="1691" y="1572"/>
                  </a:lnTo>
                  <a:cubicBezTo>
                    <a:pt x="1810" y="1286"/>
                    <a:pt x="1905" y="1000"/>
                    <a:pt x="2001" y="691"/>
                  </a:cubicBezTo>
                  <a:lnTo>
                    <a:pt x="45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0" name="Google Shape;9940;p105"/>
            <p:cNvSpPr/>
            <p:nvPr/>
          </p:nvSpPr>
          <p:spPr>
            <a:xfrm>
              <a:off x="6395933" y="3028531"/>
              <a:ext cx="64406" cy="51287"/>
            </a:xfrm>
            <a:custGeom>
              <a:avLst/>
              <a:gdLst/>
              <a:ahLst/>
              <a:cxnLst/>
              <a:rect l="l" t="t" r="r" b="b"/>
              <a:pathLst>
                <a:path w="1977" h="1572" extrusionOk="0">
                  <a:moveTo>
                    <a:pt x="286" y="0"/>
                  </a:moveTo>
                  <a:cubicBezTo>
                    <a:pt x="167" y="286"/>
                    <a:pt x="72" y="596"/>
                    <a:pt x="0" y="881"/>
                  </a:cubicBezTo>
                  <a:lnTo>
                    <a:pt x="1525" y="1572"/>
                  </a:lnTo>
                  <a:cubicBezTo>
                    <a:pt x="1691" y="1310"/>
                    <a:pt x="1834" y="1024"/>
                    <a:pt x="1977" y="738"/>
                  </a:cubicBezTo>
                  <a:lnTo>
                    <a:pt x="28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105"/>
            <p:cNvSpPr/>
            <p:nvPr/>
          </p:nvSpPr>
          <p:spPr>
            <a:xfrm>
              <a:off x="6333091" y="2948502"/>
              <a:ext cx="76850" cy="52853"/>
            </a:xfrm>
            <a:custGeom>
              <a:avLst/>
              <a:gdLst/>
              <a:ahLst/>
              <a:cxnLst/>
              <a:rect l="l" t="t" r="r" b="b"/>
              <a:pathLst>
                <a:path w="2359" h="1620" extrusionOk="0">
                  <a:moveTo>
                    <a:pt x="572" y="0"/>
                  </a:moveTo>
                  <a:cubicBezTo>
                    <a:pt x="358" y="238"/>
                    <a:pt x="167" y="500"/>
                    <a:pt x="0" y="786"/>
                  </a:cubicBezTo>
                  <a:lnTo>
                    <a:pt x="1906" y="1620"/>
                  </a:lnTo>
                  <a:cubicBezTo>
                    <a:pt x="2048" y="1334"/>
                    <a:pt x="2191" y="1072"/>
                    <a:pt x="2358" y="810"/>
                  </a:cubicBezTo>
                  <a:lnTo>
                    <a:pt x="57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2" name="Google Shape;9942;p105"/>
            <p:cNvSpPr/>
            <p:nvPr/>
          </p:nvSpPr>
          <p:spPr>
            <a:xfrm>
              <a:off x="6464215" y="3061156"/>
              <a:ext cx="76818" cy="52853"/>
            </a:xfrm>
            <a:custGeom>
              <a:avLst/>
              <a:gdLst/>
              <a:ahLst/>
              <a:cxnLst/>
              <a:rect l="l" t="t" r="r" b="b"/>
              <a:pathLst>
                <a:path w="2358" h="1620" extrusionOk="0">
                  <a:moveTo>
                    <a:pt x="453" y="0"/>
                  </a:moveTo>
                  <a:cubicBezTo>
                    <a:pt x="333" y="286"/>
                    <a:pt x="167" y="572"/>
                    <a:pt x="0" y="834"/>
                  </a:cubicBezTo>
                  <a:lnTo>
                    <a:pt x="1786" y="1620"/>
                  </a:lnTo>
                  <a:cubicBezTo>
                    <a:pt x="2024" y="1405"/>
                    <a:pt x="2215" y="1143"/>
                    <a:pt x="2358" y="858"/>
                  </a:cubicBezTo>
                  <a:lnTo>
                    <a:pt x="45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3" name="Google Shape;9943;p105"/>
            <p:cNvSpPr/>
            <p:nvPr/>
          </p:nvSpPr>
          <p:spPr>
            <a:xfrm>
              <a:off x="6318333" y="2992774"/>
              <a:ext cx="68315" cy="56767"/>
            </a:xfrm>
            <a:custGeom>
              <a:avLst/>
              <a:gdLst/>
              <a:ahLst/>
              <a:cxnLst/>
              <a:rect l="l" t="t" r="r" b="b"/>
              <a:pathLst>
                <a:path w="2097" h="1740" extrusionOk="0">
                  <a:moveTo>
                    <a:pt x="191" y="1"/>
                  </a:moveTo>
                  <a:cubicBezTo>
                    <a:pt x="72" y="286"/>
                    <a:pt x="25" y="620"/>
                    <a:pt x="1" y="929"/>
                  </a:cubicBezTo>
                  <a:lnTo>
                    <a:pt x="1787" y="1739"/>
                  </a:lnTo>
                  <a:cubicBezTo>
                    <a:pt x="1882" y="1430"/>
                    <a:pt x="1978" y="1144"/>
                    <a:pt x="2097" y="834"/>
                  </a:cubicBezTo>
                  <a:lnTo>
                    <a:pt x="19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105"/>
            <p:cNvSpPr/>
            <p:nvPr/>
          </p:nvSpPr>
          <p:spPr>
            <a:xfrm>
              <a:off x="6495229" y="2927524"/>
              <a:ext cx="60562" cy="89360"/>
            </a:xfrm>
            <a:custGeom>
              <a:avLst/>
              <a:gdLst/>
              <a:ahLst/>
              <a:cxnLst/>
              <a:rect l="l" t="t" r="r" b="b"/>
              <a:pathLst>
                <a:path w="1859" h="2739" extrusionOk="0">
                  <a:moveTo>
                    <a:pt x="1" y="0"/>
                  </a:moveTo>
                  <a:cubicBezTo>
                    <a:pt x="263" y="477"/>
                    <a:pt x="358" y="1024"/>
                    <a:pt x="286" y="1572"/>
                  </a:cubicBezTo>
                  <a:cubicBezTo>
                    <a:pt x="286" y="1715"/>
                    <a:pt x="239" y="1858"/>
                    <a:pt x="215" y="2024"/>
                  </a:cubicBezTo>
                  <a:lnTo>
                    <a:pt x="1858" y="2739"/>
                  </a:lnTo>
                  <a:cubicBezTo>
                    <a:pt x="1811" y="2429"/>
                    <a:pt x="1739" y="2144"/>
                    <a:pt x="1620" y="1858"/>
                  </a:cubicBezTo>
                  <a:cubicBezTo>
                    <a:pt x="1334" y="1072"/>
                    <a:pt x="763" y="405"/>
                    <a:pt x="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105"/>
            <p:cNvSpPr/>
            <p:nvPr/>
          </p:nvSpPr>
          <p:spPr>
            <a:xfrm>
              <a:off x="6399028" y="3105428"/>
              <a:ext cx="106333" cy="45088"/>
            </a:xfrm>
            <a:custGeom>
              <a:avLst/>
              <a:gdLst/>
              <a:ahLst/>
              <a:cxnLst/>
              <a:rect l="l" t="t" r="r" b="b"/>
              <a:pathLst>
                <a:path w="3264" h="1382" extrusionOk="0">
                  <a:moveTo>
                    <a:pt x="1644" y="1"/>
                  </a:moveTo>
                  <a:cubicBezTo>
                    <a:pt x="1549" y="120"/>
                    <a:pt x="1453" y="239"/>
                    <a:pt x="1334" y="334"/>
                  </a:cubicBezTo>
                  <a:cubicBezTo>
                    <a:pt x="1001" y="763"/>
                    <a:pt x="525" y="1072"/>
                    <a:pt x="1" y="1191"/>
                  </a:cubicBezTo>
                  <a:cubicBezTo>
                    <a:pt x="358" y="1334"/>
                    <a:pt x="763" y="1382"/>
                    <a:pt x="1144" y="1382"/>
                  </a:cubicBezTo>
                  <a:cubicBezTo>
                    <a:pt x="1906" y="1382"/>
                    <a:pt x="2644" y="1144"/>
                    <a:pt x="3263" y="715"/>
                  </a:cubicBezTo>
                  <a:lnTo>
                    <a:pt x="164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105"/>
            <p:cNvSpPr/>
            <p:nvPr/>
          </p:nvSpPr>
          <p:spPr>
            <a:xfrm>
              <a:off x="6319115" y="3045627"/>
              <a:ext cx="59780" cy="90143"/>
            </a:xfrm>
            <a:custGeom>
              <a:avLst/>
              <a:gdLst/>
              <a:ahLst/>
              <a:cxnLst/>
              <a:rect l="l" t="t" r="r" b="b"/>
              <a:pathLst>
                <a:path w="1835" h="2763" extrusionOk="0">
                  <a:moveTo>
                    <a:pt x="1" y="0"/>
                  </a:moveTo>
                  <a:lnTo>
                    <a:pt x="1" y="0"/>
                  </a:lnTo>
                  <a:cubicBezTo>
                    <a:pt x="144" y="1167"/>
                    <a:pt x="810" y="2167"/>
                    <a:pt x="1834" y="2763"/>
                  </a:cubicBezTo>
                  <a:cubicBezTo>
                    <a:pt x="1573" y="2262"/>
                    <a:pt x="1477" y="1715"/>
                    <a:pt x="1573" y="1167"/>
                  </a:cubicBezTo>
                  <a:cubicBezTo>
                    <a:pt x="1573" y="1024"/>
                    <a:pt x="1596" y="881"/>
                    <a:pt x="1620" y="738"/>
                  </a:cubicBez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7" name="Google Shape;9947;p105"/>
            <p:cNvSpPr/>
            <p:nvPr/>
          </p:nvSpPr>
          <p:spPr>
            <a:xfrm>
              <a:off x="6440922" y="2938388"/>
              <a:ext cx="45022" cy="46654"/>
            </a:xfrm>
            <a:custGeom>
              <a:avLst/>
              <a:gdLst/>
              <a:ahLst/>
              <a:cxnLst/>
              <a:rect l="l" t="t" r="r" b="b"/>
              <a:pathLst>
                <a:path w="1382" h="1430" extrusionOk="0">
                  <a:moveTo>
                    <a:pt x="1144" y="1"/>
                  </a:moveTo>
                  <a:cubicBezTo>
                    <a:pt x="810" y="48"/>
                    <a:pt x="405" y="358"/>
                    <a:pt x="1" y="858"/>
                  </a:cubicBezTo>
                  <a:lnTo>
                    <a:pt x="1287" y="1430"/>
                  </a:lnTo>
                  <a:cubicBezTo>
                    <a:pt x="1382" y="787"/>
                    <a:pt x="1334" y="286"/>
                    <a:pt x="1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8" name="Google Shape;9948;p105"/>
            <p:cNvSpPr/>
            <p:nvPr/>
          </p:nvSpPr>
          <p:spPr>
            <a:xfrm>
              <a:off x="6487476" y="3013752"/>
              <a:ext cx="69064" cy="56767"/>
            </a:xfrm>
            <a:custGeom>
              <a:avLst/>
              <a:gdLst/>
              <a:ahLst/>
              <a:cxnLst/>
              <a:rect l="l" t="t" r="r" b="b"/>
              <a:pathLst>
                <a:path w="2120" h="1740" extrusionOk="0">
                  <a:moveTo>
                    <a:pt x="310" y="1"/>
                  </a:moveTo>
                  <a:cubicBezTo>
                    <a:pt x="215" y="286"/>
                    <a:pt x="120" y="596"/>
                    <a:pt x="1" y="882"/>
                  </a:cubicBezTo>
                  <a:lnTo>
                    <a:pt x="1929" y="1739"/>
                  </a:lnTo>
                  <a:cubicBezTo>
                    <a:pt x="2025" y="1430"/>
                    <a:pt x="2096" y="1120"/>
                    <a:pt x="2120" y="787"/>
                  </a:cubicBezTo>
                  <a:lnTo>
                    <a:pt x="31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9" name="Google Shape;9949;p105"/>
            <p:cNvSpPr/>
            <p:nvPr/>
          </p:nvSpPr>
          <p:spPr>
            <a:xfrm>
              <a:off x="6368763" y="2911864"/>
              <a:ext cx="106333" cy="46001"/>
            </a:xfrm>
            <a:custGeom>
              <a:avLst/>
              <a:gdLst/>
              <a:ahLst/>
              <a:cxnLst/>
              <a:rect l="l" t="t" r="r" b="b"/>
              <a:pathLst>
                <a:path w="3264" h="1410" extrusionOk="0">
                  <a:moveTo>
                    <a:pt x="2109" y="0"/>
                  </a:moveTo>
                  <a:cubicBezTo>
                    <a:pt x="1365" y="0"/>
                    <a:pt x="627" y="233"/>
                    <a:pt x="1" y="671"/>
                  </a:cubicBezTo>
                  <a:lnTo>
                    <a:pt x="1620" y="1409"/>
                  </a:lnTo>
                  <a:cubicBezTo>
                    <a:pt x="1716" y="1266"/>
                    <a:pt x="1811" y="1171"/>
                    <a:pt x="1930" y="1052"/>
                  </a:cubicBezTo>
                  <a:cubicBezTo>
                    <a:pt x="2263" y="623"/>
                    <a:pt x="2740" y="314"/>
                    <a:pt x="3263" y="195"/>
                  </a:cubicBezTo>
                  <a:cubicBezTo>
                    <a:pt x="2888" y="64"/>
                    <a:pt x="2498" y="0"/>
                    <a:pt x="21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0" name="Google Shape;9950;p105"/>
          <p:cNvGrpSpPr/>
          <p:nvPr/>
        </p:nvGrpSpPr>
        <p:grpSpPr>
          <a:xfrm>
            <a:off x="7099607" y="2884002"/>
            <a:ext cx="225013" cy="348892"/>
            <a:chOff x="7099607" y="2884002"/>
            <a:chExt cx="225013" cy="348892"/>
          </a:xfrm>
        </p:grpSpPr>
        <p:sp>
          <p:nvSpPr>
            <p:cNvPr id="9951" name="Google Shape;9951;p105"/>
            <p:cNvSpPr/>
            <p:nvPr/>
          </p:nvSpPr>
          <p:spPr>
            <a:xfrm>
              <a:off x="7161667" y="2884002"/>
              <a:ext cx="101642" cy="21794"/>
            </a:xfrm>
            <a:custGeom>
              <a:avLst/>
              <a:gdLst/>
              <a:ahLst/>
              <a:cxnLst/>
              <a:rect l="l" t="t" r="r" b="b"/>
              <a:pathLst>
                <a:path w="3120" h="668" extrusionOk="0">
                  <a:moveTo>
                    <a:pt x="500" y="1"/>
                  </a:moveTo>
                  <a:cubicBezTo>
                    <a:pt x="215" y="1"/>
                    <a:pt x="0" y="239"/>
                    <a:pt x="0" y="525"/>
                  </a:cubicBezTo>
                  <a:lnTo>
                    <a:pt x="0" y="667"/>
                  </a:lnTo>
                  <a:lnTo>
                    <a:pt x="3120" y="667"/>
                  </a:lnTo>
                  <a:lnTo>
                    <a:pt x="3120" y="525"/>
                  </a:lnTo>
                  <a:cubicBezTo>
                    <a:pt x="3120" y="239"/>
                    <a:pt x="2882" y="1"/>
                    <a:pt x="25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105"/>
            <p:cNvSpPr/>
            <p:nvPr/>
          </p:nvSpPr>
          <p:spPr>
            <a:xfrm>
              <a:off x="7099607" y="2925958"/>
              <a:ext cx="225013" cy="122801"/>
            </a:xfrm>
            <a:custGeom>
              <a:avLst/>
              <a:gdLst/>
              <a:ahLst/>
              <a:cxnLst/>
              <a:rect l="l" t="t" r="r" b="b"/>
              <a:pathLst>
                <a:path w="6907" h="3764" extrusionOk="0">
                  <a:moveTo>
                    <a:pt x="3465" y="1287"/>
                  </a:moveTo>
                  <a:cubicBezTo>
                    <a:pt x="3614" y="1287"/>
                    <a:pt x="3763" y="1382"/>
                    <a:pt x="3787" y="1572"/>
                  </a:cubicBezTo>
                  <a:lnTo>
                    <a:pt x="3787" y="1882"/>
                  </a:lnTo>
                  <a:lnTo>
                    <a:pt x="4096" y="1882"/>
                  </a:lnTo>
                  <a:cubicBezTo>
                    <a:pt x="4111" y="1880"/>
                    <a:pt x="4125" y="1880"/>
                    <a:pt x="4139" y="1880"/>
                  </a:cubicBezTo>
                  <a:cubicBezTo>
                    <a:pt x="4541" y="1880"/>
                    <a:pt x="4534" y="2526"/>
                    <a:pt x="4118" y="2526"/>
                  </a:cubicBezTo>
                  <a:cubicBezTo>
                    <a:pt x="4111" y="2526"/>
                    <a:pt x="4104" y="2525"/>
                    <a:pt x="4096" y="2525"/>
                  </a:cubicBezTo>
                  <a:lnTo>
                    <a:pt x="3787" y="2525"/>
                  </a:lnTo>
                  <a:lnTo>
                    <a:pt x="3787" y="2835"/>
                  </a:lnTo>
                  <a:cubicBezTo>
                    <a:pt x="3763" y="3025"/>
                    <a:pt x="3614" y="3120"/>
                    <a:pt x="3465" y="3120"/>
                  </a:cubicBezTo>
                  <a:cubicBezTo>
                    <a:pt x="3316" y="3120"/>
                    <a:pt x="3167" y="3025"/>
                    <a:pt x="3144" y="2835"/>
                  </a:cubicBezTo>
                  <a:lnTo>
                    <a:pt x="3144" y="2525"/>
                  </a:lnTo>
                  <a:lnTo>
                    <a:pt x="2858" y="2525"/>
                  </a:lnTo>
                  <a:cubicBezTo>
                    <a:pt x="2850" y="2525"/>
                    <a:pt x="2842" y="2526"/>
                    <a:pt x="2835" y="2526"/>
                  </a:cubicBezTo>
                  <a:cubicBezTo>
                    <a:pt x="2397" y="2526"/>
                    <a:pt x="2389" y="1880"/>
                    <a:pt x="2813" y="1880"/>
                  </a:cubicBezTo>
                  <a:cubicBezTo>
                    <a:pt x="2828" y="1880"/>
                    <a:pt x="2843" y="1880"/>
                    <a:pt x="2858" y="1882"/>
                  </a:cubicBezTo>
                  <a:lnTo>
                    <a:pt x="3144" y="1882"/>
                  </a:lnTo>
                  <a:lnTo>
                    <a:pt x="3144" y="1572"/>
                  </a:lnTo>
                  <a:cubicBezTo>
                    <a:pt x="3167" y="1382"/>
                    <a:pt x="3316" y="1287"/>
                    <a:pt x="3465" y="1287"/>
                  </a:cubicBezTo>
                  <a:close/>
                  <a:moveTo>
                    <a:pt x="1143" y="1"/>
                  </a:moveTo>
                  <a:cubicBezTo>
                    <a:pt x="524" y="1"/>
                    <a:pt x="0" y="525"/>
                    <a:pt x="0" y="1144"/>
                  </a:cubicBezTo>
                  <a:lnTo>
                    <a:pt x="0" y="3763"/>
                  </a:lnTo>
                  <a:lnTo>
                    <a:pt x="6906" y="3763"/>
                  </a:lnTo>
                  <a:lnTo>
                    <a:pt x="6906" y="1144"/>
                  </a:lnTo>
                  <a:cubicBezTo>
                    <a:pt x="6906" y="525"/>
                    <a:pt x="6382" y="1"/>
                    <a:pt x="57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105"/>
            <p:cNvSpPr/>
            <p:nvPr/>
          </p:nvSpPr>
          <p:spPr>
            <a:xfrm>
              <a:off x="7099607" y="3069704"/>
              <a:ext cx="225013" cy="163190"/>
            </a:xfrm>
            <a:custGeom>
              <a:avLst/>
              <a:gdLst/>
              <a:ahLst/>
              <a:cxnLst/>
              <a:rect l="l" t="t" r="r" b="b"/>
              <a:pathLst>
                <a:path w="6907" h="5002" extrusionOk="0">
                  <a:moveTo>
                    <a:pt x="4078" y="611"/>
                  </a:moveTo>
                  <a:cubicBezTo>
                    <a:pt x="4317" y="611"/>
                    <a:pt x="4528" y="925"/>
                    <a:pt x="4311" y="1143"/>
                  </a:cubicBezTo>
                  <a:lnTo>
                    <a:pt x="3572" y="1882"/>
                  </a:lnTo>
                  <a:lnTo>
                    <a:pt x="4072" y="1882"/>
                  </a:lnTo>
                  <a:cubicBezTo>
                    <a:pt x="4358" y="1882"/>
                    <a:pt x="4501" y="2215"/>
                    <a:pt x="4311" y="2406"/>
                  </a:cubicBezTo>
                  <a:lnTo>
                    <a:pt x="3048" y="3668"/>
                  </a:lnTo>
                  <a:cubicBezTo>
                    <a:pt x="2977" y="3734"/>
                    <a:pt x="2899" y="3762"/>
                    <a:pt x="2825" y="3762"/>
                  </a:cubicBezTo>
                  <a:cubicBezTo>
                    <a:pt x="2579" y="3762"/>
                    <a:pt x="2376" y="3453"/>
                    <a:pt x="2596" y="3215"/>
                  </a:cubicBezTo>
                  <a:lnTo>
                    <a:pt x="3334" y="2501"/>
                  </a:lnTo>
                  <a:lnTo>
                    <a:pt x="2834" y="2501"/>
                  </a:lnTo>
                  <a:cubicBezTo>
                    <a:pt x="2817" y="2503"/>
                    <a:pt x="2800" y="2505"/>
                    <a:pt x="2784" y="2505"/>
                  </a:cubicBezTo>
                  <a:cubicBezTo>
                    <a:pt x="2507" y="2505"/>
                    <a:pt x="2371" y="2134"/>
                    <a:pt x="2596" y="1977"/>
                  </a:cubicBezTo>
                  <a:lnTo>
                    <a:pt x="3858" y="715"/>
                  </a:lnTo>
                  <a:cubicBezTo>
                    <a:pt x="3926" y="641"/>
                    <a:pt x="4003" y="611"/>
                    <a:pt x="4078" y="611"/>
                  </a:cubicBezTo>
                  <a:close/>
                  <a:moveTo>
                    <a:pt x="0" y="0"/>
                  </a:moveTo>
                  <a:lnTo>
                    <a:pt x="0" y="3858"/>
                  </a:lnTo>
                  <a:cubicBezTo>
                    <a:pt x="0" y="4501"/>
                    <a:pt x="524" y="5001"/>
                    <a:pt x="1143" y="5001"/>
                  </a:cubicBezTo>
                  <a:lnTo>
                    <a:pt x="5763" y="5001"/>
                  </a:lnTo>
                  <a:cubicBezTo>
                    <a:pt x="6406" y="5001"/>
                    <a:pt x="6906" y="4501"/>
                    <a:pt x="6906" y="3858"/>
                  </a:cubicBezTo>
                  <a:lnTo>
                    <a:pt x="69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4" name="Google Shape;9954;p105"/>
          <p:cNvGrpSpPr/>
          <p:nvPr/>
        </p:nvGrpSpPr>
        <p:grpSpPr>
          <a:xfrm>
            <a:off x="7792400" y="2904915"/>
            <a:ext cx="348384" cy="307784"/>
            <a:chOff x="7792400" y="2904915"/>
            <a:chExt cx="348384" cy="307784"/>
          </a:xfrm>
        </p:grpSpPr>
        <p:sp>
          <p:nvSpPr>
            <p:cNvPr id="9955" name="Google Shape;9955;p105"/>
            <p:cNvSpPr/>
            <p:nvPr/>
          </p:nvSpPr>
          <p:spPr>
            <a:xfrm>
              <a:off x="7834295" y="3109311"/>
              <a:ext cx="60529" cy="60258"/>
            </a:xfrm>
            <a:custGeom>
              <a:avLst/>
              <a:gdLst/>
              <a:ahLst/>
              <a:cxnLst/>
              <a:rect l="l" t="t" r="r" b="b"/>
              <a:pathLst>
                <a:path w="1858" h="1847" extrusionOk="0">
                  <a:moveTo>
                    <a:pt x="0" y="1"/>
                  </a:moveTo>
                  <a:lnTo>
                    <a:pt x="0" y="953"/>
                  </a:lnTo>
                  <a:cubicBezTo>
                    <a:pt x="24" y="1549"/>
                    <a:pt x="471" y="1846"/>
                    <a:pt x="920" y="1846"/>
                  </a:cubicBezTo>
                  <a:cubicBezTo>
                    <a:pt x="1370" y="1846"/>
                    <a:pt x="1822" y="1549"/>
                    <a:pt x="1858" y="953"/>
                  </a:cubicBezTo>
                  <a:lnTo>
                    <a:pt x="185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105"/>
            <p:cNvSpPr/>
            <p:nvPr/>
          </p:nvSpPr>
          <p:spPr>
            <a:xfrm>
              <a:off x="7818755" y="2904980"/>
              <a:ext cx="88513" cy="61400"/>
            </a:xfrm>
            <a:custGeom>
              <a:avLst/>
              <a:gdLst/>
              <a:ahLst/>
              <a:cxnLst/>
              <a:rect l="l" t="t" r="r" b="b"/>
              <a:pathLst>
                <a:path w="2717" h="1882" extrusionOk="0">
                  <a:moveTo>
                    <a:pt x="431" y="0"/>
                  </a:moveTo>
                  <a:cubicBezTo>
                    <a:pt x="0" y="0"/>
                    <a:pt x="7" y="625"/>
                    <a:pt x="412" y="625"/>
                  </a:cubicBezTo>
                  <a:cubicBezTo>
                    <a:pt x="433" y="625"/>
                    <a:pt x="455" y="623"/>
                    <a:pt x="477" y="620"/>
                  </a:cubicBezTo>
                  <a:lnTo>
                    <a:pt x="477" y="1882"/>
                  </a:lnTo>
                  <a:lnTo>
                    <a:pt x="2335" y="1882"/>
                  </a:lnTo>
                  <a:lnTo>
                    <a:pt x="2335" y="620"/>
                  </a:lnTo>
                  <a:cubicBezTo>
                    <a:pt x="2716" y="596"/>
                    <a:pt x="2716" y="24"/>
                    <a:pt x="2335" y="1"/>
                  </a:cubicBezTo>
                  <a:lnTo>
                    <a:pt x="454" y="1"/>
                  </a:lnTo>
                  <a:cubicBezTo>
                    <a:pt x="446" y="0"/>
                    <a:pt x="438" y="0"/>
                    <a:pt x="4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7" name="Google Shape;9957;p105"/>
            <p:cNvSpPr/>
            <p:nvPr/>
          </p:nvSpPr>
          <p:spPr>
            <a:xfrm>
              <a:off x="7935936" y="3109311"/>
              <a:ext cx="60529" cy="62020"/>
            </a:xfrm>
            <a:custGeom>
              <a:avLst/>
              <a:gdLst/>
              <a:ahLst/>
              <a:cxnLst/>
              <a:rect l="l" t="t" r="r" b="b"/>
              <a:pathLst>
                <a:path w="1858" h="1901" extrusionOk="0">
                  <a:moveTo>
                    <a:pt x="0" y="1"/>
                  </a:moveTo>
                  <a:lnTo>
                    <a:pt x="0" y="953"/>
                  </a:lnTo>
                  <a:cubicBezTo>
                    <a:pt x="0" y="1584"/>
                    <a:pt x="465" y="1900"/>
                    <a:pt x="929" y="1900"/>
                  </a:cubicBezTo>
                  <a:cubicBezTo>
                    <a:pt x="1393" y="1900"/>
                    <a:pt x="1858" y="1584"/>
                    <a:pt x="1858" y="953"/>
                  </a:cubicBezTo>
                  <a:lnTo>
                    <a:pt x="185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8" name="Google Shape;9958;p105"/>
            <p:cNvSpPr/>
            <p:nvPr/>
          </p:nvSpPr>
          <p:spPr>
            <a:xfrm>
              <a:off x="7921114" y="2904980"/>
              <a:ext cx="87764" cy="61400"/>
            </a:xfrm>
            <a:custGeom>
              <a:avLst/>
              <a:gdLst/>
              <a:ahLst/>
              <a:cxnLst/>
              <a:rect l="l" t="t" r="r" b="b"/>
              <a:pathLst>
                <a:path w="2694" h="1882" extrusionOk="0">
                  <a:moveTo>
                    <a:pt x="409" y="0"/>
                  </a:moveTo>
                  <a:cubicBezTo>
                    <a:pt x="1" y="0"/>
                    <a:pt x="8" y="625"/>
                    <a:pt x="393" y="625"/>
                  </a:cubicBezTo>
                  <a:cubicBezTo>
                    <a:pt x="413" y="625"/>
                    <a:pt x="434" y="623"/>
                    <a:pt x="455" y="620"/>
                  </a:cubicBezTo>
                  <a:lnTo>
                    <a:pt x="455" y="1882"/>
                  </a:lnTo>
                  <a:lnTo>
                    <a:pt x="2313" y="1882"/>
                  </a:lnTo>
                  <a:lnTo>
                    <a:pt x="2313" y="620"/>
                  </a:lnTo>
                  <a:cubicBezTo>
                    <a:pt x="2694" y="596"/>
                    <a:pt x="2694" y="24"/>
                    <a:pt x="2313" y="1"/>
                  </a:cubicBezTo>
                  <a:lnTo>
                    <a:pt x="431" y="1"/>
                  </a:lnTo>
                  <a:cubicBezTo>
                    <a:pt x="424" y="0"/>
                    <a:pt x="417" y="0"/>
                    <a:pt x="4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9" name="Google Shape;9959;p105"/>
            <p:cNvSpPr/>
            <p:nvPr/>
          </p:nvSpPr>
          <p:spPr>
            <a:xfrm>
              <a:off x="8038327" y="3107777"/>
              <a:ext cx="60562" cy="61792"/>
            </a:xfrm>
            <a:custGeom>
              <a:avLst/>
              <a:gdLst/>
              <a:ahLst/>
              <a:cxnLst/>
              <a:rect l="l" t="t" r="r" b="b"/>
              <a:pathLst>
                <a:path w="1859" h="1894" extrusionOk="0">
                  <a:moveTo>
                    <a:pt x="1" y="0"/>
                  </a:moveTo>
                  <a:lnTo>
                    <a:pt x="1" y="1000"/>
                  </a:lnTo>
                  <a:cubicBezTo>
                    <a:pt x="36" y="1596"/>
                    <a:pt x="483" y="1893"/>
                    <a:pt x="929" y="1893"/>
                  </a:cubicBezTo>
                  <a:cubicBezTo>
                    <a:pt x="1376" y="1893"/>
                    <a:pt x="1822" y="1596"/>
                    <a:pt x="1858" y="1000"/>
                  </a:cubicBezTo>
                  <a:lnTo>
                    <a:pt x="18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0" name="Google Shape;9960;p105"/>
            <p:cNvSpPr/>
            <p:nvPr/>
          </p:nvSpPr>
          <p:spPr>
            <a:xfrm>
              <a:off x="8023537" y="2904915"/>
              <a:ext cx="89621" cy="61465"/>
            </a:xfrm>
            <a:custGeom>
              <a:avLst/>
              <a:gdLst/>
              <a:ahLst/>
              <a:cxnLst/>
              <a:rect l="l" t="t" r="r" b="b"/>
              <a:pathLst>
                <a:path w="2751" h="1884" extrusionOk="0">
                  <a:moveTo>
                    <a:pt x="2355" y="0"/>
                  </a:moveTo>
                  <a:cubicBezTo>
                    <a:pt x="2341" y="0"/>
                    <a:pt x="2327" y="1"/>
                    <a:pt x="2312" y="3"/>
                  </a:cubicBezTo>
                  <a:lnTo>
                    <a:pt x="431" y="3"/>
                  </a:lnTo>
                  <a:cubicBezTo>
                    <a:pt x="423" y="2"/>
                    <a:pt x="416" y="2"/>
                    <a:pt x="409" y="2"/>
                  </a:cubicBezTo>
                  <a:cubicBezTo>
                    <a:pt x="0" y="2"/>
                    <a:pt x="8" y="627"/>
                    <a:pt x="393" y="627"/>
                  </a:cubicBezTo>
                  <a:cubicBezTo>
                    <a:pt x="413" y="627"/>
                    <a:pt x="433" y="625"/>
                    <a:pt x="455" y="622"/>
                  </a:cubicBezTo>
                  <a:lnTo>
                    <a:pt x="455" y="1884"/>
                  </a:lnTo>
                  <a:lnTo>
                    <a:pt x="2312" y="1884"/>
                  </a:lnTo>
                  <a:lnTo>
                    <a:pt x="2312" y="622"/>
                  </a:lnTo>
                  <a:cubicBezTo>
                    <a:pt x="2327" y="623"/>
                    <a:pt x="2341" y="624"/>
                    <a:pt x="2355" y="624"/>
                  </a:cubicBezTo>
                  <a:cubicBezTo>
                    <a:pt x="2751" y="624"/>
                    <a:pt x="2751" y="0"/>
                    <a:pt x="23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1" name="Google Shape;9961;p105"/>
            <p:cNvSpPr/>
            <p:nvPr/>
          </p:nvSpPr>
          <p:spPr>
            <a:xfrm>
              <a:off x="7792400" y="2986575"/>
              <a:ext cx="348384" cy="226124"/>
            </a:xfrm>
            <a:custGeom>
              <a:avLst/>
              <a:gdLst/>
              <a:ahLst/>
              <a:cxnLst/>
              <a:rect l="l" t="t" r="r" b="b"/>
              <a:pathLst>
                <a:path w="10694" h="6931" extrusionOk="0">
                  <a:moveTo>
                    <a:pt x="7550" y="2501"/>
                  </a:moveTo>
                  <a:lnTo>
                    <a:pt x="7550" y="3096"/>
                  </a:lnTo>
                  <a:lnTo>
                    <a:pt x="9431" y="3096"/>
                  </a:lnTo>
                  <a:lnTo>
                    <a:pt x="9431" y="2524"/>
                  </a:lnTo>
                  <a:lnTo>
                    <a:pt x="10074" y="2524"/>
                  </a:lnTo>
                  <a:lnTo>
                    <a:pt x="10050" y="5954"/>
                  </a:lnTo>
                  <a:cubicBezTo>
                    <a:pt x="10072" y="6130"/>
                    <a:pt x="9951" y="6266"/>
                    <a:pt x="9782" y="6266"/>
                  </a:cubicBezTo>
                  <a:cubicBezTo>
                    <a:pt x="9768" y="6266"/>
                    <a:pt x="9755" y="6265"/>
                    <a:pt x="9741" y="6263"/>
                  </a:cubicBezTo>
                  <a:lnTo>
                    <a:pt x="929" y="6263"/>
                  </a:lnTo>
                  <a:cubicBezTo>
                    <a:pt x="739" y="6263"/>
                    <a:pt x="620" y="6120"/>
                    <a:pt x="620" y="5954"/>
                  </a:cubicBezTo>
                  <a:lnTo>
                    <a:pt x="620" y="2501"/>
                  </a:lnTo>
                  <a:lnTo>
                    <a:pt x="1286" y="2501"/>
                  </a:lnTo>
                  <a:lnTo>
                    <a:pt x="1286" y="3144"/>
                  </a:lnTo>
                  <a:lnTo>
                    <a:pt x="3144" y="3144"/>
                  </a:lnTo>
                  <a:lnTo>
                    <a:pt x="3144" y="2501"/>
                  </a:lnTo>
                  <a:lnTo>
                    <a:pt x="4430" y="2501"/>
                  </a:lnTo>
                  <a:lnTo>
                    <a:pt x="4430" y="3144"/>
                  </a:lnTo>
                  <a:lnTo>
                    <a:pt x="6288" y="3144"/>
                  </a:lnTo>
                  <a:lnTo>
                    <a:pt x="6288" y="2501"/>
                  </a:lnTo>
                  <a:close/>
                  <a:moveTo>
                    <a:pt x="286" y="0"/>
                  </a:moveTo>
                  <a:cubicBezTo>
                    <a:pt x="120" y="24"/>
                    <a:pt x="0" y="143"/>
                    <a:pt x="0" y="334"/>
                  </a:cubicBezTo>
                  <a:lnTo>
                    <a:pt x="0" y="5978"/>
                  </a:lnTo>
                  <a:cubicBezTo>
                    <a:pt x="0" y="6501"/>
                    <a:pt x="405" y="6906"/>
                    <a:pt x="929" y="6930"/>
                  </a:cubicBezTo>
                  <a:lnTo>
                    <a:pt x="9764" y="6930"/>
                  </a:lnTo>
                  <a:cubicBezTo>
                    <a:pt x="10288" y="6906"/>
                    <a:pt x="10693" y="6501"/>
                    <a:pt x="10693" y="5978"/>
                  </a:cubicBezTo>
                  <a:lnTo>
                    <a:pt x="10693" y="334"/>
                  </a:lnTo>
                  <a:cubicBezTo>
                    <a:pt x="10693" y="143"/>
                    <a:pt x="10550" y="0"/>
                    <a:pt x="103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2" name="Google Shape;9962;p105"/>
          <p:cNvGrpSpPr/>
          <p:nvPr/>
        </p:nvGrpSpPr>
        <p:grpSpPr>
          <a:xfrm>
            <a:off x="7791618" y="3462835"/>
            <a:ext cx="349166" cy="309024"/>
            <a:chOff x="7791618" y="3462835"/>
            <a:chExt cx="349166" cy="309024"/>
          </a:xfrm>
        </p:grpSpPr>
        <p:sp>
          <p:nvSpPr>
            <p:cNvPr id="9963" name="Google Shape;9963;p105"/>
            <p:cNvSpPr/>
            <p:nvPr/>
          </p:nvSpPr>
          <p:spPr>
            <a:xfrm>
              <a:off x="7791618" y="3462835"/>
              <a:ext cx="144351" cy="143778"/>
            </a:xfrm>
            <a:custGeom>
              <a:avLst/>
              <a:gdLst/>
              <a:ahLst/>
              <a:cxnLst/>
              <a:rect l="l" t="t" r="r" b="b"/>
              <a:pathLst>
                <a:path w="4431" h="4407" extrusionOk="0">
                  <a:moveTo>
                    <a:pt x="2215" y="0"/>
                  </a:moveTo>
                  <a:cubicBezTo>
                    <a:pt x="1001" y="0"/>
                    <a:pt x="1" y="977"/>
                    <a:pt x="1" y="2191"/>
                  </a:cubicBezTo>
                  <a:lnTo>
                    <a:pt x="1" y="4406"/>
                  </a:lnTo>
                  <a:lnTo>
                    <a:pt x="4406" y="4406"/>
                  </a:lnTo>
                  <a:lnTo>
                    <a:pt x="4406" y="2215"/>
                  </a:lnTo>
                  <a:cubicBezTo>
                    <a:pt x="4430" y="1001"/>
                    <a:pt x="3454" y="0"/>
                    <a:pt x="2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105"/>
            <p:cNvSpPr/>
            <p:nvPr/>
          </p:nvSpPr>
          <p:spPr>
            <a:xfrm>
              <a:off x="7791618" y="3626776"/>
              <a:ext cx="143569" cy="143778"/>
            </a:xfrm>
            <a:custGeom>
              <a:avLst/>
              <a:gdLst/>
              <a:ahLst/>
              <a:cxnLst/>
              <a:rect l="l" t="t" r="r" b="b"/>
              <a:pathLst>
                <a:path w="4407" h="4407" extrusionOk="0">
                  <a:moveTo>
                    <a:pt x="1" y="0"/>
                  </a:moveTo>
                  <a:lnTo>
                    <a:pt x="1" y="2191"/>
                  </a:lnTo>
                  <a:cubicBezTo>
                    <a:pt x="1" y="3406"/>
                    <a:pt x="977" y="4406"/>
                    <a:pt x="2192" y="4406"/>
                  </a:cubicBezTo>
                  <a:cubicBezTo>
                    <a:pt x="2206" y="4406"/>
                    <a:pt x="2220" y="4406"/>
                    <a:pt x="2234" y="4406"/>
                  </a:cubicBezTo>
                  <a:cubicBezTo>
                    <a:pt x="3429" y="4406"/>
                    <a:pt x="4406" y="3415"/>
                    <a:pt x="4406" y="2215"/>
                  </a:cubicBezTo>
                  <a:lnTo>
                    <a:pt x="44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105"/>
            <p:cNvSpPr/>
            <p:nvPr/>
          </p:nvSpPr>
          <p:spPr>
            <a:xfrm>
              <a:off x="7956884" y="3524007"/>
              <a:ext cx="183900" cy="113665"/>
            </a:xfrm>
            <a:custGeom>
              <a:avLst/>
              <a:gdLst/>
              <a:ahLst/>
              <a:cxnLst/>
              <a:rect l="l" t="t" r="r" b="b"/>
              <a:pathLst>
                <a:path w="5645" h="3484" extrusionOk="0">
                  <a:moveTo>
                    <a:pt x="1862" y="1"/>
                  </a:moveTo>
                  <a:cubicBezTo>
                    <a:pt x="1237" y="1"/>
                    <a:pt x="598" y="160"/>
                    <a:pt x="0" y="507"/>
                  </a:cubicBezTo>
                  <a:lnTo>
                    <a:pt x="0" y="3484"/>
                  </a:lnTo>
                  <a:lnTo>
                    <a:pt x="5644" y="3484"/>
                  </a:lnTo>
                  <a:cubicBezTo>
                    <a:pt x="5466" y="1415"/>
                    <a:pt x="3725" y="1"/>
                    <a:pt x="18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9966;p105"/>
            <p:cNvSpPr/>
            <p:nvPr/>
          </p:nvSpPr>
          <p:spPr>
            <a:xfrm>
              <a:off x="7942908" y="3657835"/>
              <a:ext cx="197876" cy="114024"/>
            </a:xfrm>
            <a:custGeom>
              <a:avLst/>
              <a:gdLst/>
              <a:ahLst/>
              <a:cxnLst/>
              <a:rect l="l" t="t" r="r" b="b"/>
              <a:pathLst>
                <a:path w="6074" h="3495" extrusionOk="0">
                  <a:moveTo>
                    <a:pt x="405" y="1"/>
                  </a:moveTo>
                  <a:lnTo>
                    <a:pt x="405" y="1287"/>
                  </a:lnTo>
                  <a:cubicBezTo>
                    <a:pt x="405" y="1787"/>
                    <a:pt x="262" y="2287"/>
                    <a:pt x="0" y="2716"/>
                  </a:cubicBezTo>
                  <a:cubicBezTo>
                    <a:pt x="705" y="3251"/>
                    <a:pt x="1503" y="3495"/>
                    <a:pt x="2284" y="3495"/>
                  </a:cubicBezTo>
                  <a:cubicBezTo>
                    <a:pt x="4144" y="3495"/>
                    <a:pt x="5905" y="2114"/>
                    <a:pt x="60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7" name="Google Shape;9967;p105"/>
          <p:cNvSpPr/>
          <p:nvPr/>
        </p:nvSpPr>
        <p:spPr>
          <a:xfrm>
            <a:off x="7058461" y="3442477"/>
            <a:ext cx="310007" cy="349022"/>
          </a:xfrm>
          <a:custGeom>
            <a:avLst/>
            <a:gdLst/>
            <a:ahLst/>
            <a:cxnLst/>
            <a:rect l="l" t="t" r="r" b="b"/>
            <a:pathLst>
              <a:path w="9516" h="10698" extrusionOk="0">
                <a:moveTo>
                  <a:pt x="9175" y="0"/>
                </a:moveTo>
                <a:cubicBezTo>
                  <a:pt x="9158" y="0"/>
                  <a:pt x="9140" y="2"/>
                  <a:pt x="9122" y="5"/>
                </a:cubicBezTo>
                <a:lnTo>
                  <a:pt x="334" y="5"/>
                </a:lnTo>
                <a:cubicBezTo>
                  <a:pt x="320" y="3"/>
                  <a:pt x="307" y="3"/>
                  <a:pt x="293" y="3"/>
                </a:cubicBezTo>
                <a:cubicBezTo>
                  <a:pt x="124" y="3"/>
                  <a:pt x="1" y="138"/>
                  <a:pt x="1" y="315"/>
                </a:cubicBezTo>
                <a:lnTo>
                  <a:pt x="1" y="8721"/>
                </a:lnTo>
                <a:cubicBezTo>
                  <a:pt x="1" y="9817"/>
                  <a:pt x="906" y="10698"/>
                  <a:pt x="2001" y="10698"/>
                </a:cubicBezTo>
                <a:lnTo>
                  <a:pt x="6169" y="10698"/>
                </a:lnTo>
                <a:cubicBezTo>
                  <a:pt x="7264" y="10698"/>
                  <a:pt x="8146" y="9817"/>
                  <a:pt x="8146" y="8721"/>
                </a:cubicBezTo>
                <a:lnTo>
                  <a:pt x="8146" y="8150"/>
                </a:lnTo>
                <a:lnTo>
                  <a:pt x="6359" y="8150"/>
                </a:lnTo>
                <a:cubicBezTo>
                  <a:pt x="5955" y="8150"/>
                  <a:pt x="5955" y="7531"/>
                  <a:pt x="6359" y="7531"/>
                </a:cubicBezTo>
                <a:lnTo>
                  <a:pt x="8146" y="7531"/>
                </a:lnTo>
                <a:lnTo>
                  <a:pt x="8146" y="6888"/>
                </a:lnTo>
                <a:lnTo>
                  <a:pt x="7026" y="6888"/>
                </a:lnTo>
                <a:cubicBezTo>
                  <a:pt x="6645" y="6864"/>
                  <a:pt x="6645" y="6292"/>
                  <a:pt x="7026" y="6268"/>
                </a:cubicBezTo>
                <a:lnTo>
                  <a:pt x="8169" y="6268"/>
                </a:lnTo>
                <a:lnTo>
                  <a:pt x="8169" y="5625"/>
                </a:lnTo>
                <a:lnTo>
                  <a:pt x="6383" y="5625"/>
                </a:lnTo>
                <a:cubicBezTo>
                  <a:pt x="5978" y="5625"/>
                  <a:pt x="5978" y="5006"/>
                  <a:pt x="6383" y="5006"/>
                </a:cubicBezTo>
                <a:lnTo>
                  <a:pt x="8169" y="5006"/>
                </a:lnTo>
                <a:lnTo>
                  <a:pt x="8169" y="4387"/>
                </a:lnTo>
                <a:lnTo>
                  <a:pt x="7026" y="4387"/>
                </a:lnTo>
                <a:cubicBezTo>
                  <a:pt x="6645" y="4339"/>
                  <a:pt x="6645" y="3792"/>
                  <a:pt x="7026" y="3744"/>
                </a:cubicBezTo>
                <a:lnTo>
                  <a:pt x="8169" y="3744"/>
                </a:lnTo>
                <a:lnTo>
                  <a:pt x="8169" y="3125"/>
                </a:lnTo>
                <a:lnTo>
                  <a:pt x="6383" y="3125"/>
                </a:lnTo>
                <a:cubicBezTo>
                  <a:pt x="5978" y="3125"/>
                  <a:pt x="5978" y="2506"/>
                  <a:pt x="6383" y="2506"/>
                </a:cubicBezTo>
                <a:lnTo>
                  <a:pt x="8169" y="2506"/>
                </a:lnTo>
                <a:lnTo>
                  <a:pt x="8169" y="2291"/>
                </a:lnTo>
                <a:lnTo>
                  <a:pt x="9360" y="481"/>
                </a:lnTo>
                <a:cubicBezTo>
                  <a:pt x="9515" y="282"/>
                  <a:pt x="9402" y="0"/>
                  <a:pt x="917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68" name="Google Shape;9968;p105"/>
          <p:cNvGrpSpPr/>
          <p:nvPr/>
        </p:nvGrpSpPr>
        <p:grpSpPr>
          <a:xfrm>
            <a:off x="6284225" y="3452689"/>
            <a:ext cx="370797" cy="327946"/>
            <a:chOff x="6284225" y="3452689"/>
            <a:chExt cx="370797" cy="327946"/>
          </a:xfrm>
        </p:grpSpPr>
        <p:sp>
          <p:nvSpPr>
            <p:cNvPr id="9969" name="Google Shape;9969;p105"/>
            <p:cNvSpPr/>
            <p:nvPr/>
          </p:nvSpPr>
          <p:spPr>
            <a:xfrm>
              <a:off x="6364137" y="3612584"/>
              <a:ext cx="62842" cy="81824"/>
            </a:xfrm>
            <a:custGeom>
              <a:avLst/>
              <a:gdLst/>
              <a:ahLst/>
              <a:cxnLst/>
              <a:rect l="l" t="t" r="r" b="b"/>
              <a:pathLst>
                <a:path w="1929" h="2508" extrusionOk="0">
                  <a:moveTo>
                    <a:pt x="976" y="1"/>
                  </a:moveTo>
                  <a:cubicBezTo>
                    <a:pt x="911" y="1"/>
                    <a:pt x="845" y="18"/>
                    <a:pt x="786" y="54"/>
                  </a:cubicBezTo>
                  <a:cubicBezTo>
                    <a:pt x="333" y="411"/>
                    <a:pt x="71" y="935"/>
                    <a:pt x="24" y="1483"/>
                  </a:cubicBezTo>
                  <a:cubicBezTo>
                    <a:pt x="0" y="2031"/>
                    <a:pt x="429" y="2483"/>
                    <a:pt x="976" y="2507"/>
                  </a:cubicBezTo>
                  <a:cubicBezTo>
                    <a:pt x="1524" y="2483"/>
                    <a:pt x="1929" y="2031"/>
                    <a:pt x="1929" y="1483"/>
                  </a:cubicBezTo>
                  <a:cubicBezTo>
                    <a:pt x="1881" y="935"/>
                    <a:pt x="1596" y="411"/>
                    <a:pt x="1167" y="54"/>
                  </a:cubicBezTo>
                  <a:cubicBezTo>
                    <a:pt x="1107" y="18"/>
                    <a:pt x="1042" y="1"/>
                    <a:pt x="9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0" name="Google Shape;9970;p105"/>
            <p:cNvSpPr/>
            <p:nvPr/>
          </p:nvSpPr>
          <p:spPr>
            <a:xfrm>
              <a:off x="6284225" y="3699660"/>
              <a:ext cx="223449" cy="80975"/>
            </a:xfrm>
            <a:custGeom>
              <a:avLst/>
              <a:gdLst/>
              <a:ahLst/>
              <a:cxnLst/>
              <a:rect l="l" t="t" r="r" b="b"/>
              <a:pathLst>
                <a:path w="6859" h="2482" extrusionOk="0">
                  <a:moveTo>
                    <a:pt x="2213" y="0"/>
                  </a:moveTo>
                  <a:cubicBezTo>
                    <a:pt x="2198" y="0"/>
                    <a:pt x="2183" y="2"/>
                    <a:pt x="2167" y="5"/>
                  </a:cubicBezTo>
                  <a:lnTo>
                    <a:pt x="286" y="5"/>
                  </a:lnTo>
                  <a:cubicBezTo>
                    <a:pt x="119" y="5"/>
                    <a:pt x="0" y="124"/>
                    <a:pt x="0" y="291"/>
                  </a:cubicBezTo>
                  <a:lnTo>
                    <a:pt x="0" y="2172"/>
                  </a:lnTo>
                  <a:cubicBezTo>
                    <a:pt x="0" y="2339"/>
                    <a:pt x="119" y="2481"/>
                    <a:pt x="286" y="2481"/>
                  </a:cubicBezTo>
                  <a:lnTo>
                    <a:pt x="6549" y="2481"/>
                  </a:lnTo>
                  <a:cubicBezTo>
                    <a:pt x="6716" y="2481"/>
                    <a:pt x="6859" y="2339"/>
                    <a:pt x="6859" y="2172"/>
                  </a:cubicBezTo>
                  <a:lnTo>
                    <a:pt x="6859" y="291"/>
                  </a:lnTo>
                  <a:cubicBezTo>
                    <a:pt x="6859" y="136"/>
                    <a:pt x="6736" y="2"/>
                    <a:pt x="6586" y="2"/>
                  </a:cubicBezTo>
                  <a:cubicBezTo>
                    <a:pt x="6574" y="2"/>
                    <a:pt x="6561" y="3"/>
                    <a:pt x="6549" y="5"/>
                  </a:cubicBezTo>
                  <a:lnTo>
                    <a:pt x="4668" y="5"/>
                  </a:lnTo>
                  <a:cubicBezTo>
                    <a:pt x="4652" y="2"/>
                    <a:pt x="4637" y="0"/>
                    <a:pt x="4623" y="0"/>
                  </a:cubicBezTo>
                  <a:cubicBezTo>
                    <a:pt x="4524" y="0"/>
                    <a:pt x="4444" y="68"/>
                    <a:pt x="4382" y="171"/>
                  </a:cubicBezTo>
                  <a:cubicBezTo>
                    <a:pt x="4132" y="469"/>
                    <a:pt x="3775" y="618"/>
                    <a:pt x="3417" y="618"/>
                  </a:cubicBezTo>
                  <a:cubicBezTo>
                    <a:pt x="3060" y="618"/>
                    <a:pt x="2703" y="469"/>
                    <a:pt x="2453" y="171"/>
                  </a:cubicBezTo>
                  <a:cubicBezTo>
                    <a:pt x="2412" y="68"/>
                    <a:pt x="2316" y="0"/>
                    <a:pt x="22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105"/>
            <p:cNvSpPr/>
            <p:nvPr/>
          </p:nvSpPr>
          <p:spPr>
            <a:xfrm>
              <a:off x="6382739" y="3473960"/>
              <a:ext cx="183900" cy="103128"/>
            </a:xfrm>
            <a:custGeom>
              <a:avLst/>
              <a:gdLst/>
              <a:ahLst/>
              <a:cxnLst/>
              <a:rect l="l" t="t" r="r" b="b"/>
              <a:pathLst>
                <a:path w="5645" h="3161" extrusionOk="0">
                  <a:moveTo>
                    <a:pt x="2416" y="1"/>
                  </a:moveTo>
                  <a:cubicBezTo>
                    <a:pt x="2338" y="1"/>
                    <a:pt x="2258" y="34"/>
                    <a:pt x="2191" y="112"/>
                  </a:cubicBezTo>
                  <a:lnTo>
                    <a:pt x="96" y="2446"/>
                  </a:lnTo>
                  <a:cubicBezTo>
                    <a:pt x="1" y="2589"/>
                    <a:pt x="24" y="2755"/>
                    <a:pt x="143" y="2874"/>
                  </a:cubicBezTo>
                  <a:cubicBezTo>
                    <a:pt x="197" y="2928"/>
                    <a:pt x="270" y="2953"/>
                    <a:pt x="345" y="2953"/>
                  </a:cubicBezTo>
                  <a:cubicBezTo>
                    <a:pt x="436" y="2953"/>
                    <a:pt x="530" y="2916"/>
                    <a:pt x="596" y="2850"/>
                  </a:cubicBezTo>
                  <a:lnTo>
                    <a:pt x="906" y="3160"/>
                  </a:lnTo>
                  <a:lnTo>
                    <a:pt x="5645" y="3160"/>
                  </a:lnTo>
                  <a:lnTo>
                    <a:pt x="2668" y="517"/>
                  </a:lnTo>
                  <a:cubicBezTo>
                    <a:pt x="2863" y="285"/>
                    <a:pt x="2647" y="1"/>
                    <a:pt x="24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105"/>
            <p:cNvSpPr/>
            <p:nvPr/>
          </p:nvSpPr>
          <p:spPr>
            <a:xfrm>
              <a:off x="6435482" y="3596467"/>
              <a:ext cx="219540" cy="113143"/>
            </a:xfrm>
            <a:custGeom>
              <a:avLst/>
              <a:gdLst/>
              <a:ahLst/>
              <a:cxnLst/>
              <a:rect l="l" t="t" r="r" b="b"/>
              <a:pathLst>
                <a:path w="6739" h="3468" extrusionOk="0">
                  <a:moveTo>
                    <a:pt x="3167" y="588"/>
                  </a:moveTo>
                  <a:cubicBezTo>
                    <a:pt x="3330" y="588"/>
                    <a:pt x="3478" y="715"/>
                    <a:pt x="3478" y="905"/>
                  </a:cubicBezTo>
                  <a:cubicBezTo>
                    <a:pt x="3478" y="1072"/>
                    <a:pt x="3359" y="1191"/>
                    <a:pt x="3192" y="1215"/>
                  </a:cubicBezTo>
                  <a:cubicBezTo>
                    <a:pt x="3183" y="1216"/>
                    <a:pt x="3174" y="1216"/>
                    <a:pt x="3165" y="1216"/>
                  </a:cubicBezTo>
                  <a:cubicBezTo>
                    <a:pt x="2896" y="1216"/>
                    <a:pt x="2746" y="875"/>
                    <a:pt x="2930" y="691"/>
                  </a:cubicBezTo>
                  <a:cubicBezTo>
                    <a:pt x="3002" y="620"/>
                    <a:pt x="3086" y="588"/>
                    <a:pt x="3167" y="588"/>
                  </a:cubicBezTo>
                  <a:close/>
                  <a:moveTo>
                    <a:pt x="1" y="0"/>
                  </a:moveTo>
                  <a:lnTo>
                    <a:pt x="3430" y="3049"/>
                  </a:lnTo>
                  <a:cubicBezTo>
                    <a:pt x="3761" y="3343"/>
                    <a:pt x="4116" y="3468"/>
                    <a:pt x="4455" y="3468"/>
                  </a:cubicBezTo>
                  <a:cubicBezTo>
                    <a:pt x="5706" y="3468"/>
                    <a:pt x="6738" y="1777"/>
                    <a:pt x="5502" y="691"/>
                  </a:cubicBezTo>
                  <a:lnTo>
                    <a:pt x="471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3" name="Google Shape;9973;p105"/>
            <p:cNvSpPr/>
            <p:nvPr/>
          </p:nvSpPr>
          <p:spPr>
            <a:xfrm>
              <a:off x="6367232" y="3494612"/>
              <a:ext cx="22511" cy="19477"/>
            </a:xfrm>
            <a:custGeom>
              <a:avLst/>
              <a:gdLst/>
              <a:ahLst/>
              <a:cxnLst/>
              <a:rect l="l" t="t" r="r" b="b"/>
              <a:pathLst>
                <a:path w="691" h="597" extrusionOk="0">
                  <a:moveTo>
                    <a:pt x="422" y="0"/>
                  </a:moveTo>
                  <a:cubicBezTo>
                    <a:pt x="409" y="0"/>
                    <a:pt x="395" y="1"/>
                    <a:pt x="381" y="3"/>
                  </a:cubicBezTo>
                  <a:cubicBezTo>
                    <a:pt x="119" y="3"/>
                    <a:pt x="0" y="312"/>
                    <a:pt x="167" y="503"/>
                  </a:cubicBezTo>
                  <a:cubicBezTo>
                    <a:pt x="231" y="567"/>
                    <a:pt x="310" y="596"/>
                    <a:pt x="386" y="596"/>
                  </a:cubicBezTo>
                  <a:cubicBezTo>
                    <a:pt x="534" y="596"/>
                    <a:pt x="675" y="486"/>
                    <a:pt x="691" y="312"/>
                  </a:cubicBezTo>
                  <a:cubicBezTo>
                    <a:pt x="691" y="136"/>
                    <a:pt x="589" y="0"/>
                    <a:pt x="4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4" name="Google Shape;9974;p105"/>
            <p:cNvSpPr/>
            <p:nvPr/>
          </p:nvSpPr>
          <p:spPr>
            <a:xfrm>
              <a:off x="6375181" y="3452689"/>
              <a:ext cx="24661" cy="20521"/>
            </a:xfrm>
            <a:custGeom>
              <a:avLst/>
              <a:gdLst/>
              <a:ahLst/>
              <a:cxnLst/>
              <a:rect l="l" t="t" r="r" b="b"/>
              <a:pathLst>
                <a:path w="757" h="629" extrusionOk="0">
                  <a:moveTo>
                    <a:pt x="420" y="1"/>
                  </a:moveTo>
                  <a:cubicBezTo>
                    <a:pt x="151" y="1"/>
                    <a:pt x="1" y="341"/>
                    <a:pt x="185" y="526"/>
                  </a:cubicBezTo>
                  <a:cubicBezTo>
                    <a:pt x="256" y="597"/>
                    <a:pt x="341" y="629"/>
                    <a:pt x="422" y="629"/>
                  </a:cubicBezTo>
                  <a:cubicBezTo>
                    <a:pt x="584" y="629"/>
                    <a:pt x="733" y="502"/>
                    <a:pt x="733" y="311"/>
                  </a:cubicBezTo>
                  <a:cubicBezTo>
                    <a:pt x="756" y="145"/>
                    <a:pt x="614" y="2"/>
                    <a:pt x="447" y="2"/>
                  </a:cubicBezTo>
                  <a:cubicBezTo>
                    <a:pt x="438" y="1"/>
                    <a:pt x="429" y="1"/>
                    <a:pt x="4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5" name="Google Shape;9975;p105"/>
          <p:cNvGrpSpPr/>
          <p:nvPr/>
        </p:nvGrpSpPr>
        <p:grpSpPr>
          <a:xfrm>
            <a:off x="5528557" y="3442640"/>
            <a:ext cx="351479" cy="348924"/>
            <a:chOff x="5528557" y="3442640"/>
            <a:chExt cx="351479" cy="348924"/>
          </a:xfrm>
        </p:grpSpPr>
        <p:sp>
          <p:nvSpPr>
            <p:cNvPr id="9976" name="Google Shape;9976;p105"/>
            <p:cNvSpPr/>
            <p:nvPr/>
          </p:nvSpPr>
          <p:spPr>
            <a:xfrm>
              <a:off x="5734153" y="3448839"/>
              <a:ext cx="55903" cy="55201"/>
            </a:xfrm>
            <a:custGeom>
              <a:avLst/>
              <a:gdLst/>
              <a:ahLst/>
              <a:cxnLst/>
              <a:rect l="l" t="t" r="r" b="b"/>
              <a:pathLst>
                <a:path w="1716" h="1692" extrusionOk="0">
                  <a:moveTo>
                    <a:pt x="1" y="1"/>
                  </a:moveTo>
                  <a:lnTo>
                    <a:pt x="1" y="1692"/>
                  </a:lnTo>
                  <a:lnTo>
                    <a:pt x="1715" y="1692"/>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7" name="Google Shape;9977;p105"/>
            <p:cNvSpPr/>
            <p:nvPr/>
          </p:nvSpPr>
          <p:spPr>
            <a:xfrm>
              <a:off x="5528557" y="3442640"/>
              <a:ext cx="267689" cy="329447"/>
            </a:xfrm>
            <a:custGeom>
              <a:avLst/>
              <a:gdLst/>
              <a:ahLst/>
              <a:cxnLst/>
              <a:rect l="l" t="t" r="r" b="b"/>
              <a:pathLst>
                <a:path w="8217" h="10098" extrusionOk="0">
                  <a:moveTo>
                    <a:pt x="5978" y="3168"/>
                  </a:moveTo>
                  <a:cubicBezTo>
                    <a:pt x="6121" y="3168"/>
                    <a:pt x="6264" y="3287"/>
                    <a:pt x="6288" y="3429"/>
                  </a:cubicBezTo>
                  <a:cubicBezTo>
                    <a:pt x="6288" y="3620"/>
                    <a:pt x="6169" y="3763"/>
                    <a:pt x="6002" y="3763"/>
                  </a:cubicBezTo>
                  <a:lnTo>
                    <a:pt x="6002" y="3787"/>
                  </a:lnTo>
                  <a:lnTo>
                    <a:pt x="4740" y="3787"/>
                  </a:lnTo>
                  <a:cubicBezTo>
                    <a:pt x="4573" y="3787"/>
                    <a:pt x="4454" y="3668"/>
                    <a:pt x="4430" y="3501"/>
                  </a:cubicBezTo>
                  <a:cubicBezTo>
                    <a:pt x="4383" y="3334"/>
                    <a:pt x="4526" y="3168"/>
                    <a:pt x="4716" y="3168"/>
                  </a:cubicBezTo>
                  <a:close/>
                  <a:moveTo>
                    <a:pt x="3477" y="2978"/>
                  </a:moveTo>
                  <a:cubicBezTo>
                    <a:pt x="3718" y="2978"/>
                    <a:pt x="3930" y="3287"/>
                    <a:pt x="3692" y="3525"/>
                  </a:cubicBezTo>
                  <a:lnTo>
                    <a:pt x="2906" y="4311"/>
                  </a:lnTo>
                  <a:cubicBezTo>
                    <a:pt x="2847" y="4370"/>
                    <a:pt x="2763" y="4400"/>
                    <a:pt x="2680" y="4400"/>
                  </a:cubicBezTo>
                  <a:cubicBezTo>
                    <a:pt x="2597" y="4400"/>
                    <a:pt x="2513" y="4370"/>
                    <a:pt x="2454" y="4311"/>
                  </a:cubicBezTo>
                  <a:lnTo>
                    <a:pt x="2001" y="3834"/>
                  </a:lnTo>
                  <a:cubicBezTo>
                    <a:pt x="1882" y="3715"/>
                    <a:pt x="1882" y="3501"/>
                    <a:pt x="2001" y="3382"/>
                  </a:cubicBezTo>
                  <a:lnTo>
                    <a:pt x="2001" y="3406"/>
                  </a:lnTo>
                  <a:cubicBezTo>
                    <a:pt x="2061" y="3346"/>
                    <a:pt x="2138" y="3316"/>
                    <a:pt x="2219" y="3316"/>
                  </a:cubicBezTo>
                  <a:cubicBezTo>
                    <a:pt x="2299" y="3316"/>
                    <a:pt x="2382" y="3346"/>
                    <a:pt x="2454" y="3406"/>
                  </a:cubicBezTo>
                  <a:lnTo>
                    <a:pt x="2692" y="3644"/>
                  </a:lnTo>
                  <a:lnTo>
                    <a:pt x="3263" y="3072"/>
                  </a:lnTo>
                  <a:cubicBezTo>
                    <a:pt x="3329" y="3006"/>
                    <a:pt x="3404" y="2978"/>
                    <a:pt x="3477" y="2978"/>
                  </a:cubicBezTo>
                  <a:close/>
                  <a:moveTo>
                    <a:pt x="5335" y="5049"/>
                  </a:moveTo>
                  <a:cubicBezTo>
                    <a:pt x="5502" y="5049"/>
                    <a:pt x="5645" y="5168"/>
                    <a:pt x="5669" y="5335"/>
                  </a:cubicBezTo>
                  <a:cubicBezTo>
                    <a:pt x="5669" y="5501"/>
                    <a:pt x="5526" y="5644"/>
                    <a:pt x="5359" y="5644"/>
                  </a:cubicBezTo>
                  <a:lnTo>
                    <a:pt x="5359" y="5668"/>
                  </a:lnTo>
                  <a:lnTo>
                    <a:pt x="4740" y="5668"/>
                  </a:lnTo>
                  <a:cubicBezTo>
                    <a:pt x="4573" y="5668"/>
                    <a:pt x="4454" y="5549"/>
                    <a:pt x="4430" y="5382"/>
                  </a:cubicBezTo>
                  <a:cubicBezTo>
                    <a:pt x="4383" y="5216"/>
                    <a:pt x="4526" y="5049"/>
                    <a:pt x="4716" y="5049"/>
                  </a:cubicBezTo>
                  <a:close/>
                  <a:moveTo>
                    <a:pt x="3470" y="4839"/>
                  </a:moveTo>
                  <a:cubicBezTo>
                    <a:pt x="3714" y="4839"/>
                    <a:pt x="3932" y="5161"/>
                    <a:pt x="3692" y="5382"/>
                  </a:cubicBezTo>
                  <a:lnTo>
                    <a:pt x="2906" y="6168"/>
                  </a:lnTo>
                  <a:cubicBezTo>
                    <a:pt x="2847" y="6228"/>
                    <a:pt x="2769" y="6257"/>
                    <a:pt x="2689" y="6257"/>
                  </a:cubicBezTo>
                  <a:cubicBezTo>
                    <a:pt x="2608" y="6257"/>
                    <a:pt x="2525" y="6228"/>
                    <a:pt x="2454" y="6168"/>
                  </a:cubicBezTo>
                  <a:lnTo>
                    <a:pt x="2001" y="5716"/>
                  </a:lnTo>
                  <a:cubicBezTo>
                    <a:pt x="1858" y="5597"/>
                    <a:pt x="1858" y="5382"/>
                    <a:pt x="2001" y="5239"/>
                  </a:cubicBezTo>
                  <a:lnTo>
                    <a:pt x="2001" y="5263"/>
                  </a:lnTo>
                  <a:cubicBezTo>
                    <a:pt x="2061" y="5204"/>
                    <a:pt x="2138" y="5174"/>
                    <a:pt x="2219" y="5174"/>
                  </a:cubicBezTo>
                  <a:cubicBezTo>
                    <a:pt x="2299" y="5174"/>
                    <a:pt x="2382" y="5204"/>
                    <a:pt x="2454" y="5263"/>
                  </a:cubicBezTo>
                  <a:lnTo>
                    <a:pt x="2692" y="5501"/>
                  </a:lnTo>
                  <a:lnTo>
                    <a:pt x="3263" y="4930"/>
                  </a:lnTo>
                  <a:cubicBezTo>
                    <a:pt x="3328" y="4866"/>
                    <a:pt x="3400" y="4839"/>
                    <a:pt x="3470" y="4839"/>
                  </a:cubicBezTo>
                  <a:close/>
                  <a:moveTo>
                    <a:pt x="4697" y="6952"/>
                  </a:moveTo>
                  <a:cubicBezTo>
                    <a:pt x="4711" y="6952"/>
                    <a:pt x="4725" y="6952"/>
                    <a:pt x="4740" y="6954"/>
                  </a:cubicBezTo>
                  <a:lnTo>
                    <a:pt x="5359" y="6954"/>
                  </a:lnTo>
                  <a:cubicBezTo>
                    <a:pt x="5526" y="6954"/>
                    <a:pt x="5669" y="7073"/>
                    <a:pt x="5692" y="7216"/>
                  </a:cubicBezTo>
                  <a:cubicBezTo>
                    <a:pt x="5692" y="7406"/>
                    <a:pt x="5550" y="7549"/>
                    <a:pt x="5359" y="7549"/>
                  </a:cubicBezTo>
                  <a:lnTo>
                    <a:pt x="5359" y="7573"/>
                  </a:lnTo>
                  <a:lnTo>
                    <a:pt x="4740" y="7573"/>
                  </a:lnTo>
                  <a:cubicBezTo>
                    <a:pt x="4725" y="7575"/>
                    <a:pt x="4711" y="7575"/>
                    <a:pt x="4697" y="7575"/>
                  </a:cubicBezTo>
                  <a:cubicBezTo>
                    <a:pt x="4302" y="7575"/>
                    <a:pt x="4302" y="6952"/>
                    <a:pt x="4697" y="6952"/>
                  </a:cubicBezTo>
                  <a:close/>
                  <a:moveTo>
                    <a:pt x="3502" y="6728"/>
                  </a:moveTo>
                  <a:cubicBezTo>
                    <a:pt x="3579" y="6728"/>
                    <a:pt x="3656" y="6763"/>
                    <a:pt x="3716" y="6835"/>
                  </a:cubicBezTo>
                  <a:cubicBezTo>
                    <a:pt x="3835" y="6954"/>
                    <a:pt x="3835" y="7168"/>
                    <a:pt x="3716" y="7287"/>
                  </a:cubicBezTo>
                  <a:lnTo>
                    <a:pt x="2906" y="8073"/>
                  </a:lnTo>
                  <a:cubicBezTo>
                    <a:pt x="2847" y="8133"/>
                    <a:pt x="2769" y="8163"/>
                    <a:pt x="2689" y="8163"/>
                  </a:cubicBezTo>
                  <a:cubicBezTo>
                    <a:pt x="2608" y="8163"/>
                    <a:pt x="2525" y="8133"/>
                    <a:pt x="2454" y="8073"/>
                  </a:cubicBezTo>
                  <a:lnTo>
                    <a:pt x="2001" y="7621"/>
                  </a:lnTo>
                  <a:cubicBezTo>
                    <a:pt x="1882" y="7478"/>
                    <a:pt x="1882" y="7287"/>
                    <a:pt x="2001" y="7168"/>
                  </a:cubicBezTo>
                  <a:cubicBezTo>
                    <a:pt x="2061" y="7097"/>
                    <a:pt x="2144" y="7061"/>
                    <a:pt x="2227" y="7061"/>
                  </a:cubicBezTo>
                  <a:cubicBezTo>
                    <a:pt x="2311" y="7061"/>
                    <a:pt x="2394" y="7097"/>
                    <a:pt x="2454" y="7168"/>
                  </a:cubicBezTo>
                  <a:lnTo>
                    <a:pt x="2692" y="7406"/>
                  </a:lnTo>
                  <a:lnTo>
                    <a:pt x="3287" y="6835"/>
                  </a:lnTo>
                  <a:cubicBezTo>
                    <a:pt x="3347" y="6763"/>
                    <a:pt x="3424" y="6728"/>
                    <a:pt x="3502" y="6728"/>
                  </a:cubicBezTo>
                  <a:close/>
                  <a:moveTo>
                    <a:pt x="953" y="0"/>
                  </a:moveTo>
                  <a:cubicBezTo>
                    <a:pt x="429" y="0"/>
                    <a:pt x="1" y="429"/>
                    <a:pt x="1" y="953"/>
                  </a:cubicBezTo>
                  <a:lnTo>
                    <a:pt x="1" y="9097"/>
                  </a:lnTo>
                  <a:cubicBezTo>
                    <a:pt x="1" y="9621"/>
                    <a:pt x="429" y="10050"/>
                    <a:pt x="953" y="10050"/>
                  </a:cubicBezTo>
                  <a:lnTo>
                    <a:pt x="4478" y="10050"/>
                  </a:lnTo>
                  <a:cubicBezTo>
                    <a:pt x="4526" y="9931"/>
                    <a:pt x="4430" y="10097"/>
                    <a:pt x="6002" y="7549"/>
                  </a:cubicBezTo>
                  <a:lnTo>
                    <a:pt x="6002" y="6049"/>
                  </a:lnTo>
                  <a:cubicBezTo>
                    <a:pt x="5383" y="5478"/>
                    <a:pt x="5788" y="4406"/>
                    <a:pt x="6645" y="4406"/>
                  </a:cubicBezTo>
                  <a:lnTo>
                    <a:pt x="8217" y="4406"/>
                  </a:lnTo>
                  <a:lnTo>
                    <a:pt x="8217" y="2525"/>
                  </a:lnTo>
                  <a:lnTo>
                    <a:pt x="6002" y="2525"/>
                  </a:lnTo>
                  <a:cubicBezTo>
                    <a:pt x="5812" y="2525"/>
                    <a:pt x="5692" y="2382"/>
                    <a:pt x="5692" y="2191"/>
                  </a:cubicBezTo>
                  <a:lnTo>
                    <a:pt x="569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8" name="Google Shape;9978;p105"/>
            <p:cNvSpPr/>
            <p:nvPr/>
          </p:nvSpPr>
          <p:spPr>
            <a:xfrm>
              <a:off x="5734935" y="3606581"/>
              <a:ext cx="101674" cy="102573"/>
            </a:xfrm>
            <a:custGeom>
              <a:avLst/>
              <a:gdLst/>
              <a:ahLst/>
              <a:cxnLst/>
              <a:rect l="l" t="t" r="r" b="b"/>
              <a:pathLst>
                <a:path w="3121" h="3144" extrusionOk="0">
                  <a:moveTo>
                    <a:pt x="334" y="0"/>
                  </a:moveTo>
                  <a:cubicBezTo>
                    <a:pt x="143" y="0"/>
                    <a:pt x="0" y="143"/>
                    <a:pt x="0" y="310"/>
                  </a:cubicBezTo>
                  <a:cubicBezTo>
                    <a:pt x="0" y="476"/>
                    <a:pt x="143" y="619"/>
                    <a:pt x="310" y="619"/>
                  </a:cubicBezTo>
                  <a:lnTo>
                    <a:pt x="310" y="2667"/>
                  </a:lnTo>
                  <a:lnTo>
                    <a:pt x="24" y="3144"/>
                  </a:lnTo>
                  <a:lnTo>
                    <a:pt x="3073" y="3144"/>
                  </a:lnTo>
                  <a:lnTo>
                    <a:pt x="2787" y="2691"/>
                  </a:lnTo>
                  <a:lnTo>
                    <a:pt x="2787" y="643"/>
                  </a:lnTo>
                  <a:cubicBezTo>
                    <a:pt x="2977" y="643"/>
                    <a:pt x="3120" y="476"/>
                    <a:pt x="3096" y="310"/>
                  </a:cubicBezTo>
                  <a:cubicBezTo>
                    <a:pt x="3096" y="143"/>
                    <a:pt x="2953" y="0"/>
                    <a:pt x="27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105"/>
            <p:cNvSpPr/>
            <p:nvPr/>
          </p:nvSpPr>
          <p:spPr>
            <a:xfrm>
              <a:off x="5690141" y="3730099"/>
              <a:ext cx="189894" cy="61465"/>
            </a:xfrm>
            <a:custGeom>
              <a:avLst/>
              <a:gdLst/>
              <a:ahLst/>
              <a:cxnLst/>
              <a:rect l="l" t="t" r="r" b="b"/>
              <a:pathLst>
                <a:path w="5829" h="1884" extrusionOk="0">
                  <a:moveTo>
                    <a:pt x="1018" y="1"/>
                  </a:moveTo>
                  <a:lnTo>
                    <a:pt x="161" y="1406"/>
                  </a:lnTo>
                  <a:cubicBezTo>
                    <a:pt x="0" y="1589"/>
                    <a:pt x="149" y="1883"/>
                    <a:pt x="394" y="1883"/>
                  </a:cubicBezTo>
                  <a:cubicBezTo>
                    <a:pt x="404" y="1883"/>
                    <a:pt x="413" y="1883"/>
                    <a:pt x="423" y="1882"/>
                  </a:cubicBezTo>
                  <a:lnTo>
                    <a:pt x="5424" y="1882"/>
                  </a:lnTo>
                  <a:cubicBezTo>
                    <a:pt x="5662" y="1882"/>
                    <a:pt x="5829" y="1596"/>
                    <a:pt x="5686" y="1406"/>
                  </a:cubicBezTo>
                  <a:lnTo>
                    <a:pt x="482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0" name="Google Shape;9980;p105"/>
          <p:cNvGrpSpPr/>
          <p:nvPr/>
        </p:nvGrpSpPr>
        <p:grpSpPr>
          <a:xfrm>
            <a:off x="4800091" y="3442314"/>
            <a:ext cx="301602" cy="349185"/>
            <a:chOff x="4800091" y="3442314"/>
            <a:chExt cx="301602" cy="349185"/>
          </a:xfrm>
        </p:grpSpPr>
        <p:sp>
          <p:nvSpPr>
            <p:cNvPr id="9981" name="Google Shape;9981;p105"/>
            <p:cNvSpPr/>
            <p:nvPr/>
          </p:nvSpPr>
          <p:spPr>
            <a:xfrm>
              <a:off x="5035920" y="3504008"/>
              <a:ext cx="63656" cy="21011"/>
            </a:xfrm>
            <a:custGeom>
              <a:avLst/>
              <a:gdLst/>
              <a:ahLst/>
              <a:cxnLst/>
              <a:rect l="l" t="t" r="r" b="b"/>
              <a:pathLst>
                <a:path w="1954" h="644" extrusionOk="0">
                  <a:moveTo>
                    <a:pt x="1" y="1"/>
                  </a:moveTo>
                  <a:lnTo>
                    <a:pt x="1" y="644"/>
                  </a:lnTo>
                  <a:lnTo>
                    <a:pt x="1572" y="644"/>
                  </a:lnTo>
                  <a:cubicBezTo>
                    <a:pt x="1953" y="596"/>
                    <a:pt x="1953" y="48"/>
                    <a:pt x="15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105"/>
            <p:cNvSpPr/>
            <p:nvPr/>
          </p:nvSpPr>
          <p:spPr>
            <a:xfrm>
              <a:off x="4913331" y="3626776"/>
              <a:ext cx="142787" cy="82378"/>
            </a:xfrm>
            <a:custGeom>
              <a:avLst/>
              <a:gdLst/>
              <a:ahLst/>
              <a:cxnLst/>
              <a:rect l="l" t="t" r="r" b="b"/>
              <a:pathLst>
                <a:path w="4383" h="2525" extrusionOk="0">
                  <a:moveTo>
                    <a:pt x="1" y="0"/>
                  </a:moveTo>
                  <a:lnTo>
                    <a:pt x="1" y="2525"/>
                  </a:lnTo>
                  <a:lnTo>
                    <a:pt x="4383" y="2525"/>
                  </a:lnTo>
                  <a:lnTo>
                    <a:pt x="438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105"/>
            <p:cNvSpPr/>
            <p:nvPr/>
          </p:nvSpPr>
          <p:spPr>
            <a:xfrm>
              <a:off x="4836546" y="3442314"/>
              <a:ext cx="265148" cy="164300"/>
            </a:xfrm>
            <a:custGeom>
              <a:avLst/>
              <a:gdLst/>
              <a:ahLst/>
              <a:cxnLst/>
              <a:rect l="l" t="t" r="r" b="b"/>
              <a:pathLst>
                <a:path w="8139" h="5036" extrusionOk="0">
                  <a:moveTo>
                    <a:pt x="7703" y="0"/>
                  </a:moveTo>
                  <a:cubicBezTo>
                    <a:pt x="7677" y="0"/>
                    <a:pt x="7650" y="3"/>
                    <a:pt x="7621" y="10"/>
                  </a:cubicBezTo>
                  <a:lnTo>
                    <a:pt x="3858" y="772"/>
                  </a:lnTo>
                  <a:cubicBezTo>
                    <a:pt x="3715" y="820"/>
                    <a:pt x="3620" y="939"/>
                    <a:pt x="3620" y="1082"/>
                  </a:cubicBezTo>
                  <a:lnTo>
                    <a:pt x="3620" y="1892"/>
                  </a:lnTo>
                  <a:lnTo>
                    <a:pt x="2668" y="1892"/>
                  </a:lnTo>
                  <a:cubicBezTo>
                    <a:pt x="1477" y="1892"/>
                    <a:pt x="405" y="2654"/>
                    <a:pt x="0" y="3773"/>
                  </a:cubicBezTo>
                  <a:lnTo>
                    <a:pt x="691" y="3773"/>
                  </a:lnTo>
                  <a:cubicBezTo>
                    <a:pt x="1048" y="3011"/>
                    <a:pt x="1810" y="2511"/>
                    <a:pt x="2668" y="2511"/>
                  </a:cubicBezTo>
                  <a:lnTo>
                    <a:pt x="3620" y="2511"/>
                  </a:lnTo>
                  <a:lnTo>
                    <a:pt x="3620" y="3154"/>
                  </a:lnTo>
                  <a:lnTo>
                    <a:pt x="3501" y="3154"/>
                  </a:lnTo>
                  <a:cubicBezTo>
                    <a:pt x="2858" y="3154"/>
                    <a:pt x="2358" y="3654"/>
                    <a:pt x="2358" y="4297"/>
                  </a:cubicBezTo>
                  <a:lnTo>
                    <a:pt x="2358" y="5035"/>
                  </a:lnTo>
                  <a:lnTo>
                    <a:pt x="6740" y="5035"/>
                  </a:lnTo>
                  <a:lnTo>
                    <a:pt x="6740" y="4321"/>
                  </a:lnTo>
                  <a:cubicBezTo>
                    <a:pt x="6740" y="3678"/>
                    <a:pt x="6240" y="3154"/>
                    <a:pt x="5597" y="3154"/>
                  </a:cubicBezTo>
                  <a:lnTo>
                    <a:pt x="5501" y="3154"/>
                  </a:lnTo>
                  <a:lnTo>
                    <a:pt x="5501" y="1082"/>
                  </a:lnTo>
                  <a:lnTo>
                    <a:pt x="7740" y="629"/>
                  </a:lnTo>
                  <a:cubicBezTo>
                    <a:pt x="8138" y="541"/>
                    <a:pt x="8043" y="0"/>
                    <a:pt x="77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105"/>
            <p:cNvSpPr/>
            <p:nvPr/>
          </p:nvSpPr>
          <p:spPr>
            <a:xfrm>
              <a:off x="4913331" y="3729316"/>
              <a:ext cx="142787" cy="62183"/>
            </a:xfrm>
            <a:custGeom>
              <a:avLst/>
              <a:gdLst/>
              <a:ahLst/>
              <a:cxnLst/>
              <a:rect l="l" t="t" r="r" b="b"/>
              <a:pathLst>
                <a:path w="4383" h="1906" extrusionOk="0">
                  <a:moveTo>
                    <a:pt x="1" y="1"/>
                  </a:moveTo>
                  <a:lnTo>
                    <a:pt x="1" y="763"/>
                  </a:lnTo>
                  <a:cubicBezTo>
                    <a:pt x="1" y="1382"/>
                    <a:pt x="501" y="1906"/>
                    <a:pt x="1144" y="1906"/>
                  </a:cubicBezTo>
                  <a:lnTo>
                    <a:pt x="3240" y="1906"/>
                  </a:lnTo>
                  <a:cubicBezTo>
                    <a:pt x="3859" y="1906"/>
                    <a:pt x="4383" y="1382"/>
                    <a:pt x="4383" y="763"/>
                  </a:cubicBezTo>
                  <a:lnTo>
                    <a:pt x="438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105"/>
            <p:cNvSpPr/>
            <p:nvPr/>
          </p:nvSpPr>
          <p:spPr>
            <a:xfrm>
              <a:off x="4800091" y="3585603"/>
              <a:ext cx="83040" cy="143746"/>
            </a:xfrm>
            <a:custGeom>
              <a:avLst/>
              <a:gdLst/>
              <a:ahLst/>
              <a:cxnLst/>
              <a:rect l="l" t="t" r="r" b="b"/>
              <a:pathLst>
                <a:path w="2549" h="4406" extrusionOk="0">
                  <a:moveTo>
                    <a:pt x="643" y="0"/>
                  </a:moveTo>
                  <a:cubicBezTo>
                    <a:pt x="476" y="0"/>
                    <a:pt x="333" y="143"/>
                    <a:pt x="333" y="310"/>
                  </a:cubicBezTo>
                  <a:lnTo>
                    <a:pt x="24" y="4072"/>
                  </a:lnTo>
                  <a:cubicBezTo>
                    <a:pt x="0" y="4239"/>
                    <a:pt x="143" y="4406"/>
                    <a:pt x="333" y="4406"/>
                  </a:cubicBezTo>
                  <a:lnTo>
                    <a:pt x="2239" y="4406"/>
                  </a:lnTo>
                  <a:cubicBezTo>
                    <a:pt x="2405" y="4406"/>
                    <a:pt x="2548" y="4239"/>
                    <a:pt x="2524" y="4072"/>
                  </a:cubicBezTo>
                  <a:lnTo>
                    <a:pt x="2239" y="310"/>
                  </a:lnTo>
                  <a:cubicBezTo>
                    <a:pt x="2215" y="143"/>
                    <a:pt x="2072" y="0"/>
                    <a:pt x="19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86" name="Google Shape;9986;p105"/>
          <p:cNvSpPr/>
          <p:nvPr/>
        </p:nvSpPr>
        <p:spPr>
          <a:xfrm>
            <a:off x="4170108" y="3442542"/>
            <a:ext cx="137347" cy="143844"/>
          </a:xfrm>
          <a:custGeom>
            <a:avLst/>
            <a:gdLst/>
            <a:ahLst/>
            <a:cxnLst/>
            <a:rect l="l" t="t" r="r" b="b"/>
            <a:pathLst>
              <a:path w="4216" h="4409" extrusionOk="0">
                <a:moveTo>
                  <a:pt x="3942" y="1"/>
                </a:moveTo>
                <a:cubicBezTo>
                  <a:pt x="3931" y="1"/>
                  <a:pt x="3918" y="1"/>
                  <a:pt x="3906" y="3"/>
                </a:cubicBezTo>
                <a:lnTo>
                  <a:pt x="2525" y="3"/>
                </a:lnTo>
                <a:cubicBezTo>
                  <a:pt x="2511" y="3"/>
                  <a:pt x="2497" y="3"/>
                  <a:pt x="2483" y="3"/>
                </a:cubicBezTo>
                <a:cubicBezTo>
                  <a:pt x="1693" y="3"/>
                  <a:pt x="1072" y="660"/>
                  <a:pt x="1072" y="1456"/>
                </a:cubicBezTo>
                <a:lnTo>
                  <a:pt x="1072" y="2670"/>
                </a:lnTo>
                <a:lnTo>
                  <a:pt x="2430" y="1337"/>
                </a:lnTo>
                <a:cubicBezTo>
                  <a:pt x="2497" y="1264"/>
                  <a:pt x="2574" y="1233"/>
                  <a:pt x="2648" y="1233"/>
                </a:cubicBezTo>
                <a:cubicBezTo>
                  <a:pt x="2887" y="1233"/>
                  <a:pt x="3095" y="1553"/>
                  <a:pt x="2858" y="1789"/>
                </a:cubicBezTo>
                <a:lnTo>
                  <a:pt x="1525" y="3123"/>
                </a:lnTo>
                <a:lnTo>
                  <a:pt x="2763" y="3123"/>
                </a:lnTo>
                <a:cubicBezTo>
                  <a:pt x="3549" y="3123"/>
                  <a:pt x="4216" y="2480"/>
                  <a:pt x="4216" y="1670"/>
                </a:cubicBezTo>
                <a:lnTo>
                  <a:pt x="4216" y="313"/>
                </a:lnTo>
                <a:cubicBezTo>
                  <a:pt x="4216" y="136"/>
                  <a:pt x="4093" y="1"/>
                  <a:pt x="3942" y="1"/>
                </a:cubicBezTo>
                <a:close/>
                <a:moveTo>
                  <a:pt x="453" y="2670"/>
                </a:moveTo>
                <a:lnTo>
                  <a:pt x="1" y="3123"/>
                </a:lnTo>
                <a:lnTo>
                  <a:pt x="453" y="3575"/>
                </a:lnTo>
                <a:lnTo>
                  <a:pt x="453" y="4409"/>
                </a:lnTo>
                <a:lnTo>
                  <a:pt x="1072" y="4409"/>
                </a:lnTo>
                <a:lnTo>
                  <a:pt x="1072" y="3575"/>
                </a:lnTo>
                <a:lnTo>
                  <a:pt x="1525" y="3123"/>
                </a:lnTo>
                <a:lnTo>
                  <a:pt x="1072" y="2670"/>
                </a:lnTo>
                <a:lnTo>
                  <a:pt x="763" y="3004"/>
                </a:lnTo>
                <a:lnTo>
                  <a:pt x="453" y="267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105"/>
          <p:cNvSpPr/>
          <p:nvPr/>
        </p:nvSpPr>
        <p:spPr>
          <a:xfrm>
            <a:off x="4081660" y="3441857"/>
            <a:ext cx="102456" cy="102573"/>
          </a:xfrm>
          <a:custGeom>
            <a:avLst/>
            <a:gdLst/>
            <a:ahLst/>
            <a:cxnLst/>
            <a:rect l="l" t="t" r="r" b="b"/>
            <a:pathLst>
              <a:path w="3145" h="3144" extrusionOk="0">
                <a:moveTo>
                  <a:pt x="334" y="0"/>
                </a:moveTo>
                <a:cubicBezTo>
                  <a:pt x="144" y="0"/>
                  <a:pt x="1" y="143"/>
                  <a:pt x="25" y="310"/>
                </a:cubicBezTo>
                <a:lnTo>
                  <a:pt x="25" y="1691"/>
                </a:lnTo>
                <a:cubicBezTo>
                  <a:pt x="25" y="2477"/>
                  <a:pt x="668" y="3144"/>
                  <a:pt x="1477" y="3144"/>
                </a:cubicBezTo>
                <a:lnTo>
                  <a:pt x="2716" y="3144"/>
                </a:lnTo>
                <a:lnTo>
                  <a:pt x="1358" y="1810"/>
                </a:lnTo>
                <a:cubicBezTo>
                  <a:pt x="1239" y="1667"/>
                  <a:pt x="1239" y="1477"/>
                  <a:pt x="1358" y="1358"/>
                </a:cubicBezTo>
                <a:cubicBezTo>
                  <a:pt x="1418" y="1286"/>
                  <a:pt x="1495" y="1251"/>
                  <a:pt x="1576" y="1251"/>
                </a:cubicBezTo>
                <a:cubicBezTo>
                  <a:pt x="1656" y="1251"/>
                  <a:pt x="1739" y="1286"/>
                  <a:pt x="1811" y="1358"/>
                </a:cubicBezTo>
                <a:lnTo>
                  <a:pt x="3144" y="2691"/>
                </a:lnTo>
                <a:lnTo>
                  <a:pt x="3144" y="1453"/>
                </a:lnTo>
                <a:cubicBezTo>
                  <a:pt x="3144" y="643"/>
                  <a:pt x="2501" y="0"/>
                  <a:pt x="16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105"/>
          <p:cNvSpPr/>
          <p:nvPr/>
        </p:nvSpPr>
        <p:spPr>
          <a:xfrm>
            <a:off x="4128213" y="3586353"/>
            <a:ext cx="55903" cy="102606"/>
          </a:xfrm>
          <a:custGeom>
            <a:avLst/>
            <a:gdLst/>
            <a:ahLst/>
            <a:cxnLst/>
            <a:rect l="l" t="t" r="r" b="b"/>
            <a:pathLst>
              <a:path w="1716" h="3145" extrusionOk="0">
                <a:moveTo>
                  <a:pt x="477" y="1"/>
                </a:moveTo>
                <a:cubicBezTo>
                  <a:pt x="310" y="1"/>
                  <a:pt x="191" y="120"/>
                  <a:pt x="167" y="263"/>
                </a:cubicBezTo>
                <a:cubicBezTo>
                  <a:pt x="144" y="453"/>
                  <a:pt x="286" y="620"/>
                  <a:pt x="477" y="620"/>
                </a:cubicBezTo>
                <a:lnTo>
                  <a:pt x="477" y="2358"/>
                </a:lnTo>
                <a:lnTo>
                  <a:pt x="1" y="3144"/>
                </a:lnTo>
                <a:lnTo>
                  <a:pt x="1715" y="3144"/>
                </a:lnTo>
                <a:lnTo>
                  <a:pt x="171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105"/>
          <p:cNvSpPr/>
          <p:nvPr/>
        </p:nvSpPr>
        <p:spPr>
          <a:xfrm>
            <a:off x="4205031" y="3586353"/>
            <a:ext cx="55870" cy="102606"/>
          </a:xfrm>
          <a:custGeom>
            <a:avLst/>
            <a:gdLst/>
            <a:ahLst/>
            <a:cxnLst/>
            <a:rect l="l" t="t" r="r" b="b"/>
            <a:pathLst>
              <a:path w="1715" h="3145" extrusionOk="0">
                <a:moveTo>
                  <a:pt x="0" y="1"/>
                </a:moveTo>
                <a:lnTo>
                  <a:pt x="0" y="3144"/>
                </a:lnTo>
                <a:lnTo>
                  <a:pt x="1715" y="3144"/>
                </a:lnTo>
                <a:lnTo>
                  <a:pt x="1262" y="2358"/>
                </a:lnTo>
                <a:lnTo>
                  <a:pt x="1262" y="620"/>
                </a:lnTo>
                <a:cubicBezTo>
                  <a:pt x="1453" y="620"/>
                  <a:pt x="1596" y="453"/>
                  <a:pt x="1572" y="263"/>
                </a:cubicBezTo>
                <a:cubicBezTo>
                  <a:pt x="1548" y="120"/>
                  <a:pt x="1405" y="1"/>
                  <a:pt x="12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105"/>
          <p:cNvSpPr/>
          <p:nvPr/>
        </p:nvSpPr>
        <p:spPr>
          <a:xfrm>
            <a:off x="4079347" y="3709121"/>
            <a:ext cx="230453" cy="82378"/>
          </a:xfrm>
          <a:custGeom>
            <a:avLst/>
            <a:gdLst/>
            <a:ahLst/>
            <a:cxnLst/>
            <a:rect l="l" t="t" r="r" b="b"/>
            <a:pathLst>
              <a:path w="7074" h="2525" extrusionOk="0">
                <a:moveTo>
                  <a:pt x="1143" y="1"/>
                </a:moveTo>
                <a:lnTo>
                  <a:pt x="286" y="1429"/>
                </a:lnTo>
                <a:cubicBezTo>
                  <a:pt x="0" y="1906"/>
                  <a:pt x="358" y="2525"/>
                  <a:pt x="929" y="2525"/>
                </a:cubicBezTo>
                <a:lnTo>
                  <a:pt x="6144" y="2525"/>
                </a:lnTo>
                <a:cubicBezTo>
                  <a:pt x="6716" y="2525"/>
                  <a:pt x="7073" y="1906"/>
                  <a:pt x="6787" y="1429"/>
                </a:cubicBezTo>
                <a:lnTo>
                  <a:pt x="595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105"/>
          <p:cNvSpPr/>
          <p:nvPr/>
        </p:nvSpPr>
        <p:spPr>
          <a:xfrm>
            <a:off x="3278690" y="3442542"/>
            <a:ext cx="321214" cy="349740"/>
          </a:xfrm>
          <a:custGeom>
            <a:avLst/>
            <a:gdLst/>
            <a:ahLst/>
            <a:cxnLst/>
            <a:rect l="l" t="t" r="r" b="b"/>
            <a:pathLst>
              <a:path w="9860" h="10720" extrusionOk="0">
                <a:moveTo>
                  <a:pt x="8692" y="5031"/>
                </a:moveTo>
                <a:cubicBezTo>
                  <a:pt x="8854" y="5031"/>
                  <a:pt x="9003" y="5147"/>
                  <a:pt x="9003" y="5338"/>
                </a:cubicBezTo>
                <a:cubicBezTo>
                  <a:pt x="9003" y="5504"/>
                  <a:pt x="8860" y="5647"/>
                  <a:pt x="8693" y="5647"/>
                </a:cubicBezTo>
                <a:lnTo>
                  <a:pt x="8717" y="5647"/>
                </a:lnTo>
                <a:cubicBezTo>
                  <a:pt x="8707" y="5648"/>
                  <a:pt x="8698" y="5648"/>
                  <a:pt x="8688" y="5648"/>
                </a:cubicBezTo>
                <a:cubicBezTo>
                  <a:pt x="8420" y="5648"/>
                  <a:pt x="8271" y="5330"/>
                  <a:pt x="8455" y="5123"/>
                </a:cubicBezTo>
                <a:cubicBezTo>
                  <a:pt x="8526" y="5060"/>
                  <a:pt x="8611" y="5031"/>
                  <a:pt x="8692" y="5031"/>
                </a:cubicBezTo>
                <a:close/>
                <a:moveTo>
                  <a:pt x="1192" y="5028"/>
                </a:moveTo>
                <a:cubicBezTo>
                  <a:pt x="1453" y="5028"/>
                  <a:pt x="1596" y="5361"/>
                  <a:pt x="1406" y="5576"/>
                </a:cubicBezTo>
                <a:cubicBezTo>
                  <a:pt x="1339" y="5636"/>
                  <a:pt x="1260" y="5663"/>
                  <a:pt x="1183" y="5663"/>
                </a:cubicBezTo>
                <a:cubicBezTo>
                  <a:pt x="1015" y="5663"/>
                  <a:pt x="858" y="5534"/>
                  <a:pt x="858" y="5338"/>
                </a:cubicBezTo>
                <a:cubicBezTo>
                  <a:pt x="858" y="5171"/>
                  <a:pt x="1001" y="5028"/>
                  <a:pt x="1168" y="5028"/>
                </a:cubicBezTo>
                <a:close/>
                <a:moveTo>
                  <a:pt x="8384" y="1861"/>
                </a:moveTo>
                <a:lnTo>
                  <a:pt x="8384" y="4456"/>
                </a:lnTo>
                <a:cubicBezTo>
                  <a:pt x="7526" y="4742"/>
                  <a:pt x="7526" y="5957"/>
                  <a:pt x="8384" y="6243"/>
                </a:cubicBezTo>
                <a:lnTo>
                  <a:pt x="8384" y="8815"/>
                </a:lnTo>
                <a:lnTo>
                  <a:pt x="7764" y="8815"/>
                </a:lnTo>
                <a:lnTo>
                  <a:pt x="7764" y="7862"/>
                </a:lnTo>
                <a:cubicBezTo>
                  <a:pt x="7764" y="7028"/>
                  <a:pt x="7407" y="6243"/>
                  <a:pt x="6764" y="5695"/>
                </a:cubicBezTo>
                <a:lnTo>
                  <a:pt x="5264" y="5695"/>
                </a:lnTo>
                <a:lnTo>
                  <a:pt x="5264" y="7124"/>
                </a:lnTo>
                <a:lnTo>
                  <a:pt x="6669" y="8815"/>
                </a:lnTo>
                <a:lnTo>
                  <a:pt x="5859" y="8815"/>
                </a:lnTo>
                <a:lnTo>
                  <a:pt x="4954" y="7719"/>
                </a:lnTo>
                <a:lnTo>
                  <a:pt x="4025" y="8815"/>
                </a:lnTo>
                <a:lnTo>
                  <a:pt x="3216" y="8815"/>
                </a:lnTo>
                <a:lnTo>
                  <a:pt x="4621" y="7124"/>
                </a:lnTo>
                <a:lnTo>
                  <a:pt x="4621" y="5695"/>
                </a:lnTo>
                <a:lnTo>
                  <a:pt x="3097" y="5695"/>
                </a:lnTo>
                <a:cubicBezTo>
                  <a:pt x="2454" y="6243"/>
                  <a:pt x="2096" y="7028"/>
                  <a:pt x="2096" y="7862"/>
                </a:cubicBezTo>
                <a:lnTo>
                  <a:pt x="2096" y="8815"/>
                </a:lnTo>
                <a:lnTo>
                  <a:pt x="1477" y="8815"/>
                </a:lnTo>
                <a:lnTo>
                  <a:pt x="1477" y="6243"/>
                </a:lnTo>
                <a:cubicBezTo>
                  <a:pt x="2335" y="5957"/>
                  <a:pt x="2335" y="4718"/>
                  <a:pt x="1477" y="4456"/>
                </a:cubicBezTo>
                <a:lnTo>
                  <a:pt x="1477" y="1861"/>
                </a:lnTo>
                <a:lnTo>
                  <a:pt x="2096" y="1861"/>
                </a:lnTo>
                <a:lnTo>
                  <a:pt x="2096" y="2528"/>
                </a:lnTo>
                <a:lnTo>
                  <a:pt x="7764" y="2528"/>
                </a:lnTo>
                <a:lnTo>
                  <a:pt x="7764" y="1861"/>
                </a:lnTo>
                <a:close/>
                <a:moveTo>
                  <a:pt x="507" y="1"/>
                </a:moveTo>
                <a:cubicBezTo>
                  <a:pt x="338" y="1"/>
                  <a:pt x="217" y="136"/>
                  <a:pt x="239" y="313"/>
                </a:cubicBezTo>
                <a:lnTo>
                  <a:pt x="239" y="1551"/>
                </a:lnTo>
                <a:cubicBezTo>
                  <a:pt x="215" y="1742"/>
                  <a:pt x="358" y="1885"/>
                  <a:pt x="549" y="1885"/>
                </a:cubicBezTo>
                <a:lnTo>
                  <a:pt x="858" y="1885"/>
                </a:lnTo>
                <a:lnTo>
                  <a:pt x="858" y="4456"/>
                </a:lnTo>
                <a:cubicBezTo>
                  <a:pt x="1" y="4742"/>
                  <a:pt x="1" y="5957"/>
                  <a:pt x="858" y="6243"/>
                </a:cubicBezTo>
                <a:lnTo>
                  <a:pt x="858" y="8838"/>
                </a:lnTo>
                <a:lnTo>
                  <a:pt x="549" y="8838"/>
                </a:lnTo>
                <a:cubicBezTo>
                  <a:pt x="535" y="8837"/>
                  <a:pt x="521" y="8836"/>
                  <a:pt x="507" y="8836"/>
                </a:cubicBezTo>
                <a:cubicBezTo>
                  <a:pt x="338" y="8836"/>
                  <a:pt x="217" y="8971"/>
                  <a:pt x="239" y="9148"/>
                </a:cubicBezTo>
                <a:lnTo>
                  <a:pt x="239" y="10386"/>
                </a:lnTo>
                <a:cubicBezTo>
                  <a:pt x="215" y="10577"/>
                  <a:pt x="358" y="10720"/>
                  <a:pt x="549" y="10720"/>
                </a:cubicBezTo>
                <a:lnTo>
                  <a:pt x="9336" y="10720"/>
                </a:lnTo>
                <a:cubicBezTo>
                  <a:pt x="9503" y="10720"/>
                  <a:pt x="9669" y="10577"/>
                  <a:pt x="9646" y="10386"/>
                </a:cubicBezTo>
                <a:lnTo>
                  <a:pt x="9646" y="9148"/>
                </a:lnTo>
                <a:cubicBezTo>
                  <a:pt x="9646" y="8971"/>
                  <a:pt x="9523" y="8836"/>
                  <a:pt x="9372" y="8836"/>
                </a:cubicBezTo>
                <a:cubicBezTo>
                  <a:pt x="9360" y="8836"/>
                  <a:pt x="9348" y="8837"/>
                  <a:pt x="9336" y="8838"/>
                </a:cubicBezTo>
                <a:lnTo>
                  <a:pt x="9003" y="8838"/>
                </a:lnTo>
                <a:lnTo>
                  <a:pt x="9003" y="6243"/>
                </a:lnTo>
                <a:cubicBezTo>
                  <a:pt x="9860" y="5957"/>
                  <a:pt x="9860" y="4742"/>
                  <a:pt x="9003" y="4456"/>
                </a:cubicBezTo>
                <a:lnTo>
                  <a:pt x="9003" y="1885"/>
                </a:lnTo>
                <a:lnTo>
                  <a:pt x="9336" y="1885"/>
                </a:lnTo>
                <a:cubicBezTo>
                  <a:pt x="9503" y="1885"/>
                  <a:pt x="9646" y="1742"/>
                  <a:pt x="9646" y="1551"/>
                </a:cubicBezTo>
                <a:lnTo>
                  <a:pt x="9646" y="313"/>
                </a:lnTo>
                <a:cubicBezTo>
                  <a:pt x="9668" y="136"/>
                  <a:pt x="9526" y="1"/>
                  <a:pt x="9373" y="1"/>
                </a:cubicBezTo>
                <a:cubicBezTo>
                  <a:pt x="9361" y="1"/>
                  <a:pt x="9348" y="1"/>
                  <a:pt x="9336" y="3"/>
                </a:cubicBezTo>
                <a:lnTo>
                  <a:pt x="549" y="3"/>
                </a:lnTo>
                <a:cubicBezTo>
                  <a:pt x="535" y="1"/>
                  <a:pt x="521" y="1"/>
                  <a:pt x="5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2" name="Google Shape;9992;p105"/>
          <p:cNvSpPr/>
          <p:nvPr/>
        </p:nvSpPr>
        <p:spPr>
          <a:xfrm>
            <a:off x="3347754" y="3545181"/>
            <a:ext cx="183118" cy="62966"/>
          </a:xfrm>
          <a:custGeom>
            <a:avLst/>
            <a:gdLst/>
            <a:ahLst/>
            <a:cxnLst/>
            <a:rect l="l" t="t" r="r" b="b"/>
            <a:pathLst>
              <a:path w="5621" h="1930" extrusionOk="0">
                <a:moveTo>
                  <a:pt x="0" y="1"/>
                </a:moveTo>
                <a:cubicBezTo>
                  <a:pt x="96" y="763"/>
                  <a:pt x="477" y="1453"/>
                  <a:pt x="1072" y="1930"/>
                </a:cubicBezTo>
                <a:lnTo>
                  <a:pt x="4549" y="1930"/>
                </a:lnTo>
                <a:cubicBezTo>
                  <a:pt x="5144" y="1453"/>
                  <a:pt x="5525" y="763"/>
                  <a:pt x="56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93" name="Google Shape;9993;p105"/>
          <p:cNvGrpSpPr/>
          <p:nvPr/>
        </p:nvGrpSpPr>
        <p:grpSpPr>
          <a:xfrm>
            <a:off x="2505202" y="3441890"/>
            <a:ext cx="362360" cy="349414"/>
            <a:chOff x="2505202" y="3441890"/>
            <a:chExt cx="362360" cy="349414"/>
          </a:xfrm>
        </p:grpSpPr>
        <p:sp>
          <p:nvSpPr>
            <p:cNvPr id="9994" name="Google Shape;9994;p105"/>
            <p:cNvSpPr/>
            <p:nvPr/>
          </p:nvSpPr>
          <p:spPr>
            <a:xfrm>
              <a:off x="2505202" y="3441890"/>
              <a:ext cx="362360" cy="348663"/>
            </a:xfrm>
            <a:custGeom>
              <a:avLst/>
              <a:gdLst/>
              <a:ahLst/>
              <a:cxnLst/>
              <a:rect l="l" t="t" r="r" b="b"/>
              <a:pathLst>
                <a:path w="11123" h="10687" extrusionOk="0">
                  <a:moveTo>
                    <a:pt x="9877" y="0"/>
                  </a:moveTo>
                  <a:cubicBezTo>
                    <a:pt x="9494" y="0"/>
                    <a:pt x="9077" y="147"/>
                    <a:pt x="8717" y="285"/>
                  </a:cubicBezTo>
                  <a:cubicBezTo>
                    <a:pt x="8931" y="428"/>
                    <a:pt x="9146" y="571"/>
                    <a:pt x="9336" y="738"/>
                  </a:cubicBezTo>
                  <a:cubicBezTo>
                    <a:pt x="9552" y="669"/>
                    <a:pt x="9730" y="639"/>
                    <a:pt x="9870" y="639"/>
                  </a:cubicBezTo>
                  <a:cubicBezTo>
                    <a:pt x="10023" y="639"/>
                    <a:pt x="10131" y="675"/>
                    <a:pt x="10193" y="738"/>
                  </a:cubicBezTo>
                  <a:cubicBezTo>
                    <a:pt x="10598" y="1142"/>
                    <a:pt x="9646" y="3500"/>
                    <a:pt x="6669" y="6477"/>
                  </a:cubicBezTo>
                  <a:cubicBezTo>
                    <a:pt x="4138" y="9007"/>
                    <a:pt x="2055" y="10075"/>
                    <a:pt x="1239" y="10075"/>
                  </a:cubicBezTo>
                  <a:cubicBezTo>
                    <a:pt x="1095" y="10075"/>
                    <a:pt x="990" y="10042"/>
                    <a:pt x="930" y="9978"/>
                  </a:cubicBezTo>
                  <a:cubicBezTo>
                    <a:pt x="810" y="9859"/>
                    <a:pt x="810" y="9573"/>
                    <a:pt x="930" y="9144"/>
                  </a:cubicBezTo>
                  <a:cubicBezTo>
                    <a:pt x="763" y="8930"/>
                    <a:pt x="620" y="8739"/>
                    <a:pt x="477" y="8525"/>
                  </a:cubicBezTo>
                  <a:cubicBezTo>
                    <a:pt x="239" y="9120"/>
                    <a:pt x="1" y="9954"/>
                    <a:pt x="477" y="10430"/>
                  </a:cubicBezTo>
                  <a:cubicBezTo>
                    <a:pt x="661" y="10604"/>
                    <a:pt x="918" y="10687"/>
                    <a:pt x="1231" y="10687"/>
                  </a:cubicBezTo>
                  <a:cubicBezTo>
                    <a:pt x="1731" y="10687"/>
                    <a:pt x="2370" y="10477"/>
                    <a:pt x="3073" y="10097"/>
                  </a:cubicBezTo>
                  <a:cubicBezTo>
                    <a:pt x="3478" y="10287"/>
                    <a:pt x="3906" y="10454"/>
                    <a:pt x="4335" y="10549"/>
                  </a:cubicBezTo>
                  <a:lnTo>
                    <a:pt x="7097" y="7810"/>
                  </a:lnTo>
                  <a:cubicBezTo>
                    <a:pt x="7764" y="7144"/>
                    <a:pt x="8764" y="7025"/>
                    <a:pt x="9312" y="6477"/>
                  </a:cubicBezTo>
                  <a:lnTo>
                    <a:pt x="10884" y="4905"/>
                  </a:lnTo>
                  <a:cubicBezTo>
                    <a:pt x="10836" y="4191"/>
                    <a:pt x="10622" y="3500"/>
                    <a:pt x="10289" y="2881"/>
                  </a:cubicBezTo>
                  <a:cubicBezTo>
                    <a:pt x="10908" y="1738"/>
                    <a:pt x="11122" y="785"/>
                    <a:pt x="10622" y="285"/>
                  </a:cubicBezTo>
                  <a:cubicBezTo>
                    <a:pt x="10413" y="76"/>
                    <a:pt x="10154" y="0"/>
                    <a:pt x="98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5" name="Google Shape;9995;p105"/>
            <p:cNvSpPr/>
            <p:nvPr/>
          </p:nvSpPr>
          <p:spPr>
            <a:xfrm>
              <a:off x="2671249" y="3630658"/>
              <a:ext cx="188526" cy="160646"/>
            </a:xfrm>
            <a:custGeom>
              <a:avLst/>
              <a:gdLst/>
              <a:ahLst/>
              <a:cxnLst/>
              <a:rect l="l" t="t" r="r" b="b"/>
              <a:pathLst>
                <a:path w="5787" h="4924" extrusionOk="0">
                  <a:moveTo>
                    <a:pt x="5787" y="0"/>
                  </a:moveTo>
                  <a:lnTo>
                    <a:pt x="4644" y="1143"/>
                  </a:lnTo>
                  <a:cubicBezTo>
                    <a:pt x="4001" y="1810"/>
                    <a:pt x="3001" y="1905"/>
                    <a:pt x="2453" y="2453"/>
                  </a:cubicBezTo>
                  <a:lnTo>
                    <a:pt x="0" y="4906"/>
                  </a:lnTo>
                  <a:cubicBezTo>
                    <a:pt x="147" y="4918"/>
                    <a:pt x="294" y="4924"/>
                    <a:pt x="439" y="4924"/>
                  </a:cubicBezTo>
                  <a:cubicBezTo>
                    <a:pt x="3206" y="4924"/>
                    <a:pt x="5561" y="2806"/>
                    <a:pt x="57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105"/>
            <p:cNvSpPr/>
            <p:nvPr/>
          </p:nvSpPr>
          <p:spPr>
            <a:xfrm>
              <a:off x="2505202" y="3443423"/>
              <a:ext cx="166829" cy="188050"/>
            </a:xfrm>
            <a:custGeom>
              <a:avLst/>
              <a:gdLst/>
              <a:ahLst/>
              <a:cxnLst/>
              <a:rect l="l" t="t" r="r" b="b"/>
              <a:pathLst>
                <a:path w="5121" h="5764" extrusionOk="0">
                  <a:moveTo>
                    <a:pt x="5121" y="0"/>
                  </a:moveTo>
                  <a:lnTo>
                    <a:pt x="5121" y="0"/>
                  </a:lnTo>
                  <a:cubicBezTo>
                    <a:pt x="2192" y="238"/>
                    <a:pt x="1" y="2810"/>
                    <a:pt x="239" y="5763"/>
                  </a:cubicBezTo>
                  <a:lnTo>
                    <a:pt x="1787" y="4215"/>
                  </a:lnTo>
                  <a:cubicBezTo>
                    <a:pt x="2358" y="3644"/>
                    <a:pt x="2454" y="2643"/>
                    <a:pt x="3120" y="2000"/>
                  </a:cubicBezTo>
                  <a:lnTo>
                    <a:pt x="512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105"/>
            <p:cNvSpPr/>
            <p:nvPr/>
          </p:nvSpPr>
          <p:spPr>
            <a:xfrm>
              <a:off x="2516832" y="3443423"/>
              <a:ext cx="209506" cy="272712"/>
            </a:xfrm>
            <a:custGeom>
              <a:avLst/>
              <a:gdLst/>
              <a:ahLst/>
              <a:cxnLst/>
              <a:rect l="l" t="t" r="r" b="b"/>
              <a:pathLst>
                <a:path w="6431" h="8359" extrusionOk="0">
                  <a:moveTo>
                    <a:pt x="5645" y="0"/>
                  </a:moveTo>
                  <a:lnTo>
                    <a:pt x="3216" y="2453"/>
                  </a:lnTo>
                  <a:cubicBezTo>
                    <a:pt x="2668" y="3001"/>
                    <a:pt x="2549" y="3977"/>
                    <a:pt x="1882" y="4644"/>
                  </a:cubicBezTo>
                  <a:lnTo>
                    <a:pt x="1" y="6525"/>
                  </a:lnTo>
                  <a:cubicBezTo>
                    <a:pt x="144" y="7192"/>
                    <a:pt x="430" y="7811"/>
                    <a:pt x="811" y="8359"/>
                  </a:cubicBezTo>
                  <a:lnTo>
                    <a:pt x="3192" y="5977"/>
                  </a:lnTo>
                  <a:cubicBezTo>
                    <a:pt x="4169" y="5025"/>
                    <a:pt x="2859" y="3667"/>
                    <a:pt x="4097" y="2453"/>
                  </a:cubicBezTo>
                  <a:lnTo>
                    <a:pt x="6431" y="119"/>
                  </a:lnTo>
                  <a:cubicBezTo>
                    <a:pt x="6169" y="71"/>
                    <a:pt x="5907" y="24"/>
                    <a:pt x="564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105"/>
            <p:cNvSpPr/>
            <p:nvPr/>
          </p:nvSpPr>
          <p:spPr>
            <a:xfrm>
              <a:off x="2696823" y="3588768"/>
              <a:ext cx="20231" cy="17846"/>
            </a:xfrm>
            <a:custGeom>
              <a:avLst/>
              <a:gdLst/>
              <a:ahLst/>
              <a:cxnLst/>
              <a:rect l="l" t="t" r="r" b="b"/>
              <a:pathLst>
                <a:path w="621" h="547" extrusionOk="0">
                  <a:moveTo>
                    <a:pt x="259" y="0"/>
                  </a:moveTo>
                  <a:cubicBezTo>
                    <a:pt x="126" y="0"/>
                    <a:pt x="1" y="111"/>
                    <a:pt x="1" y="284"/>
                  </a:cubicBezTo>
                  <a:cubicBezTo>
                    <a:pt x="1" y="427"/>
                    <a:pt x="120" y="546"/>
                    <a:pt x="263" y="546"/>
                  </a:cubicBezTo>
                  <a:cubicBezTo>
                    <a:pt x="501" y="546"/>
                    <a:pt x="620" y="260"/>
                    <a:pt x="453" y="94"/>
                  </a:cubicBezTo>
                  <a:cubicBezTo>
                    <a:pt x="397" y="29"/>
                    <a:pt x="327" y="0"/>
                    <a:pt x="25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9" name="Google Shape;9999;p105"/>
            <p:cNvSpPr/>
            <p:nvPr/>
          </p:nvSpPr>
          <p:spPr>
            <a:xfrm>
              <a:off x="2556414" y="3453504"/>
              <a:ext cx="256841" cy="290624"/>
            </a:xfrm>
            <a:custGeom>
              <a:avLst/>
              <a:gdLst/>
              <a:ahLst/>
              <a:cxnLst/>
              <a:rect l="l" t="t" r="r" b="b"/>
              <a:pathLst>
                <a:path w="7884" h="8908" extrusionOk="0">
                  <a:moveTo>
                    <a:pt x="4573" y="3525"/>
                  </a:moveTo>
                  <a:cubicBezTo>
                    <a:pt x="5359" y="3525"/>
                    <a:pt x="5764" y="4478"/>
                    <a:pt x="5216" y="5049"/>
                  </a:cubicBezTo>
                  <a:cubicBezTo>
                    <a:pt x="5030" y="5235"/>
                    <a:pt x="4804" y="5318"/>
                    <a:pt x="4584" y="5318"/>
                  </a:cubicBezTo>
                  <a:cubicBezTo>
                    <a:pt x="4126" y="5318"/>
                    <a:pt x="3692" y="4961"/>
                    <a:pt x="3692" y="4430"/>
                  </a:cubicBezTo>
                  <a:cubicBezTo>
                    <a:pt x="3692" y="3930"/>
                    <a:pt x="4073" y="3525"/>
                    <a:pt x="4573" y="3525"/>
                  </a:cubicBezTo>
                  <a:close/>
                  <a:moveTo>
                    <a:pt x="5883" y="1"/>
                  </a:moveTo>
                  <a:lnTo>
                    <a:pt x="3335" y="2573"/>
                  </a:lnTo>
                  <a:cubicBezTo>
                    <a:pt x="2358" y="3525"/>
                    <a:pt x="3668" y="4883"/>
                    <a:pt x="2430" y="6121"/>
                  </a:cubicBezTo>
                  <a:lnTo>
                    <a:pt x="1" y="8550"/>
                  </a:lnTo>
                  <a:cubicBezTo>
                    <a:pt x="120" y="8693"/>
                    <a:pt x="215" y="8788"/>
                    <a:pt x="334" y="8907"/>
                  </a:cubicBezTo>
                  <a:cubicBezTo>
                    <a:pt x="2834" y="7859"/>
                    <a:pt x="6835" y="3859"/>
                    <a:pt x="7883" y="1358"/>
                  </a:cubicBezTo>
                  <a:cubicBezTo>
                    <a:pt x="7788" y="1239"/>
                    <a:pt x="7669" y="1120"/>
                    <a:pt x="7550" y="1001"/>
                  </a:cubicBezTo>
                  <a:lnTo>
                    <a:pt x="5573" y="2977"/>
                  </a:lnTo>
                  <a:cubicBezTo>
                    <a:pt x="5509" y="3042"/>
                    <a:pt x="5436" y="3068"/>
                    <a:pt x="5366" y="3068"/>
                  </a:cubicBezTo>
                  <a:cubicBezTo>
                    <a:pt x="5123" y="3068"/>
                    <a:pt x="4904" y="2747"/>
                    <a:pt x="5144" y="2525"/>
                  </a:cubicBezTo>
                  <a:lnTo>
                    <a:pt x="7050" y="620"/>
                  </a:lnTo>
                  <a:cubicBezTo>
                    <a:pt x="6692" y="382"/>
                    <a:pt x="6288" y="167"/>
                    <a:pt x="588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00" name="Google Shape;10000;p105"/>
          <p:cNvSpPr/>
          <p:nvPr/>
        </p:nvSpPr>
        <p:spPr>
          <a:xfrm>
            <a:off x="1941970" y="3585603"/>
            <a:ext cx="82258" cy="41205"/>
          </a:xfrm>
          <a:custGeom>
            <a:avLst/>
            <a:gdLst/>
            <a:ahLst/>
            <a:cxnLst/>
            <a:rect l="l" t="t" r="r" b="b"/>
            <a:pathLst>
              <a:path w="2525" h="1263" extrusionOk="0">
                <a:moveTo>
                  <a:pt x="0" y="0"/>
                </a:moveTo>
                <a:lnTo>
                  <a:pt x="0" y="1262"/>
                </a:lnTo>
                <a:lnTo>
                  <a:pt x="2525" y="1262"/>
                </a:lnTo>
                <a:lnTo>
                  <a:pt x="25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1" name="Google Shape;10001;p105"/>
          <p:cNvSpPr/>
          <p:nvPr/>
        </p:nvSpPr>
        <p:spPr>
          <a:xfrm>
            <a:off x="1941970" y="3647754"/>
            <a:ext cx="81476" cy="80812"/>
          </a:xfrm>
          <a:custGeom>
            <a:avLst/>
            <a:gdLst/>
            <a:ahLst/>
            <a:cxnLst/>
            <a:rect l="l" t="t" r="r" b="b"/>
            <a:pathLst>
              <a:path w="2501" h="2477" extrusionOk="0">
                <a:moveTo>
                  <a:pt x="0" y="0"/>
                </a:moveTo>
                <a:lnTo>
                  <a:pt x="0" y="1215"/>
                </a:lnTo>
                <a:cubicBezTo>
                  <a:pt x="0" y="1905"/>
                  <a:pt x="572" y="2453"/>
                  <a:pt x="1263" y="2477"/>
                </a:cubicBezTo>
                <a:cubicBezTo>
                  <a:pt x="1953" y="2477"/>
                  <a:pt x="2501" y="1905"/>
                  <a:pt x="2501" y="1215"/>
                </a:cubicBezTo>
                <a:lnTo>
                  <a:pt x="250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105"/>
          <p:cNvSpPr/>
          <p:nvPr/>
        </p:nvSpPr>
        <p:spPr>
          <a:xfrm>
            <a:off x="1928776" y="3442640"/>
            <a:ext cx="108646" cy="40422"/>
          </a:xfrm>
          <a:custGeom>
            <a:avLst/>
            <a:gdLst/>
            <a:ahLst/>
            <a:cxnLst/>
            <a:rect l="l" t="t" r="r" b="b"/>
            <a:pathLst>
              <a:path w="3335" h="1239" extrusionOk="0">
                <a:moveTo>
                  <a:pt x="405" y="0"/>
                </a:moveTo>
                <a:cubicBezTo>
                  <a:pt x="1" y="0"/>
                  <a:pt x="1" y="619"/>
                  <a:pt x="405" y="619"/>
                </a:cubicBezTo>
                <a:lnTo>
                  <a:pt x="405" y="1239"/>
                </a:lnTo>
                <a:lnTo>
                  <a:pt x="2930" y="1239"/>
                </a:lnTo>
                <a:lnTo>
                  <a:pt x="2930" y="619"/>
                </a:lnTo>
                <a:cubicBezTo>
                  <a:pt x="3335" y="619"/>
                  <a:pt x="3335" y="0"/>
                  <a:pt x="29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105"/>
          <p:cNvSpPr/>
          <p:nvPr/>
        </p:nvSpPr>
        <p:spPr>
          <a:xfrm>
            <a:off x="1860493" y="3443423"/>
            <a:ext cx="20231" cy="39639"/>
          </a:xfrm>
          <a:custGeom>
            <a:avLst/>
            <a:gdLst/>
            <a:ahLst/>
            <a:cxnLst/>
            <a:rect l="l" t="t" r="r" b="b"/>
            <a:pathLst>
              <a:path w="621" h="1215" extrusionOk="0">
                <a:moveTo>
                  <a:pt x="311" y="0"/>
                </a:moveTo>
                <a:cubicBezTo>
                  <a:pt x="162" y="0"/>
                  <a:pt x="13" y="95"/>
                  <a:pt x="1" y="286"/>
                </a:cubicBezTo>
                <a:lnTo>
                  <a:pt x="1" y="1215"/>
                </a:lnTo>
                <a:lnTo>
                  <a:pt x="620" y="1215"/>
                </a:lnTo>
                <a:lnTo>
                  <a:pt x="620" y="286"/>
                </a:lnTo>
                <a:cubicBezTo>
                  <a:pt x="608" y="95"/>
                  <a:pt x="459" y="0"/>
                  <a:pt x="3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105"/>
          <p:cNvSpPr/>
          <p:nvPr/>
        </p:nvSpPr>
        <p:spPr>
          <a:xfrm>
            <a:off x="1798433" y="3503910"/>
            <a:ext cx="266158" cy="287002"/>
          </a:xfrm>
          <a:custGeom>
            <a:avLst/>
            <a:gdLst/>
            <a:ahLst/>
            <a:cxnLst/>
            <a:rect l="l" t="t" r="r" b="b"/>
            <a:pathLst>
              <a:path w="8170" h="8797" extrusionOk="0">
                <a:moveTo>
                  <a:pt x="4061" y="1"/>
                </a:moveTo>
                <a:cubicBezTo>
                  <a:pt x="3910" y="1"/>
                  <a:pt x="3787" y="137"/>
                  <a:pt x="3787" y="313"/>
                </a:cubicBezTo>
                <a:lnTo>
                  <a:pt x="3787" y="647"/>
                </a:lnTo>
                <a:lnTo>
                  <a:pt x="3168" y="647"/>
                </a:lnTo>
                <a:lnTo>
                  <a:pt x="3168" y="313"/>
                </a:lnTo>
                <a:cubicBezTo>
                  <a:pt x="3168" y="146"/>
                  <a:pt x="3025" y="4"/>
                  <a:pt x="2835" y="4"/>
                </a:cubicBezTo>
                <a:lnTo>
                  <a:pt x="1596" y="4"/>
                </a:lnTo>
                <a:cubicBezTo>
                  <a:pt x="1406" y="4"/>
                  <a:pt x="1263" y="146"/>
                  <a:pt x="1287" y="313"/>
                </a:cubicBezTo>
                <a:lnTo>
                  <a:pt x="1287" y="647"/>
                </a:lnTo>
                <a:lnTo>
                  <a:pt x="953" y="647"/>
                </a:lnTo>
                <a:cubicBezTo>
                  <a:pt x="548" y="647"/>
                  <a:pt x="548" y="1266"/>
                  <a:pt x="953" y="1266"/>
                </a:cubicBezTo>
                <a:lnTo>
                  <a:pt x="1287" y="1266"/>
                </a:lnTo>
                <a:lnTo>
                  <a:pt x="1287" y="1575"/>
                </a:lnTo>
                <a:cubicBezTo>
                  <a:pt x="1263" y="1742"/>
                  <a:pt x="1406" y="1885"/>
                  <a:pt x="1596" y="1885"/>
                </a:cubicBezTo>
                <a:lnTo>
                  <a:pt x="1882" y="1885"/>
                </a:lnTo>
                <a:lnTo>
                  <a:pt x="1882" y="7576"/>
                </a:lnTo>
                <a:lnTo>
                  <a:pt x="310" y="7576"/>
                </a:lnTo>
                <a:cubicBezTo>
                  <a:pt x="144" y="7576"/>
                  <a:pt x="1" y="7719"/>
                  <a:pt x="1" y="7886"/>
                </a:cubicBezTo>
                <a:lnTo>
                  <a:pt x="1" y="8529"/>
                </a:lnTo>
                <a:cubicBezTo>
                  <a:pt x="25" y="8708"/>
                  <a:pt x="173" y="8797"/>
                  <a:pt x="322" y="8797"/>
                </a:cubicBezTo>
                <a:cubicBezTo>
                  <a:pt x="471" y="8797"/>
                  <a:pt x="620" y="8708"/>
                  <a:pt x="644" y="8529"/>
                </a:cubicBezTo>
                <a:lnTo>
                  <a:pt x="644" y="8196"/>
                </a:lnTo>
                <a:lnTo>
                  <a:pt x="7526" y="8196"/>
                </a:lnTo>
                <a:lnTo>
                  <a:pt x="7526" y="8529"/>
                </a:lnTo>
                <a:cubicBezTo>
                  <a:pt x="7550" y="8708"/>
                  <a:pt x="7699" y="8797"/>
                  <a:pt x="7848" y="8797"/>
                </a:cubicBezTo>
                <a:cubicBezTo>
                  <a:pt x="7996" y="8797"/>
                  <a:pt x="8145" y="8708"/>
                  <a:pt x="8169" y="8529"/>
                </a:cubicBezTo>
                <a:lnTo>
                  <a:pt x="8169" y="7886"/>
                </a:lnTo>
                <a:cubicBezTo>
                  <a:pt x="8169" y="7719"/>
                  <a:pt x="8026" y="7576"/>
                  <a:pt x="7860" y="7553"/>
                </a:cubicBezTo>
                <a:lnTo>
                  <a:pt x="2525" y="7553"/>
                </a:lnTo>
                <a:lnTo>
                  <a:pt x="2525" y="1885"/>
                </a:lnTo>
                <a:lnTo>
                  <a:pt x="2835" y="1885"/>
                </a:lnTo>
                <a:cubicBezTo>
                  <a:pt x="3025" y="1885"/>
                  <a:pt x="3168" y="1742"/>
                  <a:pt x="3168" y="1551"/>
                </a:cubicBezTo>
                <a:lnTo>
                  <a:pt x="3168" y="1242"/>
                </a:lnTo>
                <a:lnTo>
                  <a:pt x="3787" y="1242"/>
                </a:lnTo>
                <a:lnTo>
                  <a:pt x="3787" y="1551"/>
                </a:lnTo>
                <a:cubicBezTo>
                  <a:pt x="3787" y="1742"/>
                  <a:pt x="3930" y="1885"/>
                  <a:pt x="4097" y="1885"/>
                </a:cubicBezTo>
                <a:lnTo>
                  <a:pt x="7240" y="1885"/>
                </a:lnTo>
                <a:cubicBezTo>
                  <a:pt x="7407" y="1885"/>
                  <a:pt x="7550" y="1742"/>
                  <a:pt x="7550" y="1551"/>
                </a:cubicBezTo>
                <a:lnTo>
                  <a:pt x="7550" y="313"/>
                </a:lnTo>
                <a:cubicBezTo>
                  <a:pt x="7550" y="137"/>
                  <a:pt x="7427" y="1"/>
                  <a:pt x="7277" y="1"/>
                </a:cubicBezTo>
                <a:cubicBezTo>
                  <a:pt x="7265" y="1"/>
                  <a:pt x="7253" y="2"/>
                  <a:pt x="7240" y="4"/>
                </a:cubicBezTo>
                <a:lnTo>
                  <a:pt x="4097" y="4"/>
                </a:lnTo>
                <a:cubicBezTo>
                  <a:pt x="4085" y="2"/>
                  <a:pt x="4073" y="1"/>
                  <a:pt x="40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05" name="Google Shape;10005;p105"/>
          <p:cNvGrpSpPr/>
          <p:nvPr/>
        </p:nvGrpSpPr>
        <p:grpSpPr>
          <a:xfrm>
            <a:off x="1003216" y="3452689"/>
            <a:ext cx="358483" cy="328729"/>
            <a:chOff x="1003216" y="3452689"/>
            <a:chExt cx="358483" cy="328729"/>
          </a:xfrm>
        </p:grpSpPr>
        <p:sp>
          <p:nvSpPr>
            <p:cNvPr id="10006" name="Google Shape;10006;p105"/>
            <p:cNvSpPr/>
            <p:nvPr/>
          </p:nvSpPr>
          <p:spPr>
            <a:xfrm>
              <a:off x="1017192" y="3636857"/>
              <a:ext cx="81509" cy="144170"/>
            </a:xfrm>
            <a:custGeom>
              <a:avLst/>
              <a:gdLst/>
              <a:ahLst/>
              <a:cxnLst/>
              <a:rect l="l" t="t" r="r" b="b"/>
              <a:pathLst>
                <a:path w="2502" h="4419" extrusionOk="0">
                  <a:moveTo>
                    <a:pt x="1" y="1"/>
                  </a:moveTo>
                  <a:lnTo>
                    <a:pt x="1" y="3168"/>
                  </a:lnTo>
                  <a:cubicBezTo>
                    <a:pt x="1" y="4002"/>
                    <a:pt x="626" y="4418"/>
                    <a:pt x="1251" y="4418"/>
                  </a:cubicBezTo>
                  <a:cubicBezTo>
                    <a:pt x="1876" y="4418"/>
                    <a:pt x="2501" y="4002"/>
                    <a:pt x="2501" y="3168"/>
                  </a:cubicBezTo>
                  <a:lnTo>
                    <a:pt x="250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105"/>
            <p:cNvSpPr/>
            <p:nvPr/>
          </p:nvSpPr>
          <p:spPr>
            <a:xfrm>
              <a:off x="1045925" y="3452689"/>
              <a:ext cx="224198" cy="82443"/>
            </a:xfrm>
            <a:custGeom>
              <a:avLst/>
              <a:gdLst/>
              <a:ahLst/>
              <a:cxnLst/>
              <a:rect l="l" t="t" r="r" b="b"/>
              <a:pathLst>
                <a:path w="6882" h="2527" extrusionOk="0">
                  <a:moveTo>
                    <a:pt x="934" y="1"/>
                  </a:moveTo>
                  <a:cubicBezTo>
                    <a:pt x="428" y="1"/>
                    <a:pt x="1" y="421"/>
                    <a:pt x="47" y="954"/>
                  </a:cubicBezTo>
                  <a:lnTo>
                    <a:pt x="47" y="2526"/>
                  </a:lnTo>
                  <a:lnTo>
                    <a:pt x="667" y="2526"/>
                  </a:lnTo>
                  <a:lnTo>
                    <a:pt x="667" y="954"/>
                  </a:lnTo>
                  <a:cubicBezTo>
                    <a:pt x="643" y="764"/>
                    <a:pt x="786" y="621"/>
                    <a:pt x="976" y="621"/>
                  </a:cubicBezTo>
                  <a:cubicBezTo>
                    <a:pt x="1452" y="621"/>
                    <a:pt x="1333" y="1883"/>
                    <a:pt x="2214" y="1883"/>
                  </a:cubicBezTo>
                  <a:cubicBezTo>
                    <a:pt x="3072" y="1883"/>
                    <a:pt x="3143" y="621"/>
                    <a:pt x="3429" y="621"/>
                  </a:cubicBezTo>
                  <a:cubicBezTo>
                    <a:pt x="3739" y="621"/>
                    <a:pt x="3881" y="1883"/>
                    <a:pt x="4691" y="1883"/>
                  </a:cubicBezTo>
                  <a:cubicBezTo>
                    <a:pt x="5548" y="1883"/>
                    <a:pt x="5477" y="621"/>
                    <a:pt x="5930" y="621"/>
                  </a:cubicBezTo>
                  <a:cubicBezTo>
                    <a:pt x="6096" y="621"/>
                    <a:pt x="6263" y="764"/>
                    <a:pt x="6239" y="954"/>
                  </a:cubicBezTo>
                  <a:lnTo>
                    <a:pt x="6239" y="2502"/>
                  </a:lnTo>
                  <a:lnTo>
                    <a:pt x="6858" y="2502"/>
                  </a:lnTo>
                  <a:lnTo>
                    <a:pt x="6858" y="954"/>
                  </a:lnTo>
                  <a:cubicBezTo>
                    <a:pt x="6881" y="421"/>
                    <a:pt x="6476" y="1"/>
                    <a:pt x="5971" y="1"/>
                  </a:cubicBezTo>
                  <a:cubicBezTo>
                    <a:pt x="5957" y="1"/>
                    <a:pt x="5943" y="1"/>
                    <a:pt x="5930" y="2"/>
                  </a:cubicBezTo>
                  <a:cubicBezTo>
                    <a:pt x="5001" y="2"/>
                    <a:pt x="4953" y="1264"/>
                    <a:pt x="4691" y="1264"/>
                  </a:cubicBezTo>
                  <a:cubicBezTo>
                    <a:pt x="4429" y="1264"/>
                    <a:pt x="4263" y="2"/>
                    <a:pt x="3453" y="2"/>
                  </a:cubicBezTo>
                  <a:cubicBezTo>
                    <a:pt x="2619" y="2"/>
                    <a:pt x="2524" y="1264"/>
                    <a:pt x="2214" y="1264"/>
                  </a:cubicBezTo>
                  <a:cubicBezTo>
                    <a:pt x="1976" y="1264"/>
                    <a:pt x="1929" y="2"/>
                    <a:pt x="976" y="2"/>
                  </a:cubicBezTo>
                  <a:cubicBezTo>
                    <a:pt x="962" y="1"/>
                    <a:pt x="948" y="1"/>
                    <a:pt x="9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8" name="Google Shape;10008;p105"/>
            <p:cNvSpPr/>
            <p:nvPr/>
          </p:nvSpPr>
          <p:spPr>
            <a:xfrm>
              <a:off x="1198746" y="3555294"/>
              <a:ext cx="121058" cy="122768"/>
            </a:xfrm>
            <a:custGeom>
              <a:avLst/>
              <a:gdLst/>
              <a:ahLst/>
              <a:cxnLst/>
              <a:rect l="l" t="t" r="r" b="b"/>
              <a:pathLst>
                <a:path w="3716" h="3763" extrusionOk="0">
                  <a:moveTo>
                    <a:pt x="429" y="0"/>
                  </a:moveTo>
                  <a:cubicBezTo>
                    <a:pt x="381" y="0"/>
                    <a:pt x="334" y="24"/>
                    <a:pt x="286" y="72"/>
                  </a:cubicBezTo>
                  <a:cubicBezTo>
                    <a:pt x="72" y="262"/>
                    <a:pt x="214" y="619"/>
                    <a:pt x="500" y="619"/>
                  </a:cubicBezTo>
                  <a:lnTo>
                    <a:pt x="596" y="619"/>
                  </a:lnTo>
                  <a:lnTo>
                    <a:pt x="596" y="2715"/>
                  </a:lnTo>
                  <a:lnTo>
                    <a:pt x="0" y="3763"/>
                  </a:lnTo>
                  <a:lnTo>
                    <a:pt x="1548" y="3763"/>
                  </a:lnTo>
                  <a:cubicBezTo>
                    <a:pt x="1524" y="3537"/>
                    <a:pt x="1691" y="3424"/>
                    <a:pt x="1858" y="3424"/>
                  </a:cubicBezTo>
                  <a:cubicBezTo>
                    <a:pt x="2024" y="3424"/>
                    <a:pt x="2191" y="3537"/>
                    <a:pt x="2167" y="3763"/>
                  </a:cubicBezTo>
                  <a:lnTo>
                    <a:pt x="3715" y="3763"/>
                  </a:lnTo>
                  <a:lnTo>
                    <a:pt x="3096" y="2715"/>
                  </a:lnTo>
                  <a:lnTo>
                    <a:pt x="3096" y="643"/>
                  </a:lnTo>
                  <a:lnTo>
                    <a:pt x="3287" y="643"/>
                  </a:lnTo>
                  <a:cubicBezTo>
                    <a:pt x="3334" y="643"/>
                    <a:pt x="3382" y="619"/>
                    <a:pt x="3406" y="572"/>
                  </a:cubicBezTo>
                  <a:cubicBezTo>
                    <a:pt x="3620" y="381"/>
                    <a:pt x="3501" y="24"/>
                    <a:pt x="31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105"/>
            <p:cNvSpPr/>
            <p:nvPr/>
          </p:nvSpPr>
          <p:spPr>
            <a:xfrm>
              <a:off x="1158383" y="3698257"/>
              <a:ext cx="203316" cy="83161"/>
            </a:xfrm>
            <a:custGeom>
              <a:avLst/>
              <a:gdLst/>
              <a:ahLst/>
              <a:cxnLst/>
              <a:rect l="l" t="t" r="r" b="b"/>
              <a:pathLst>
                <a:path w="6241" h="2549" extrusionOk="0">
                  <a:moveTo>
                    <a:pt x="2462" y="628"/>
                  </a:moveTo>
                  <a:cubicBezTo>
                    <a:pt x="2630" y="628"/>
                    <a:pt x="2787" y="757"/>
                    <a:pt x="2787" y="953"/>
                  </a:cubicBezTo>
                  <a:cubicBezTo>
                    <a:pt x="2787" y="1119"/>
                    <a:pt x="2644" y="1262"/>
                    <a:pt x="2478" y="1262"/>
                  </a:cubicBezTo>
                  <a:cubicBezTo>
                    <a:pt x="2192" y="1262"/>
                    <a:pt x="2049" y="929"/>
                    <a:pt x="2239" y="715"/>
                  </a:cubicBezTo>
                  <a:cubicBezTo>
                    <a:pt x="2307" y="655"/>
                    <a:pt x="2386" y="628"/>
                    <a:pt x="2462" y="628"/>
                  </a:cubicBezTo>
                  <a:close/>
                  <a:moveTo>
                    <a:pt x="906" y="0"/>
                  </a:moveTo>
                  <a:lnTo>
                    <a:pt x="429" y="810"/>
                  </a:lnTo>
                  <a:cubicBezTo>
                    <a:pt x="1" y="1572"/>
                    <a:pt x="549" y="2524"/>
                    <a:pt x="1430" y="2548"/>
                  </a:cubicBezTo>
                  <a:lnTo>
                    <a:pt x="4788" y="2548"/>
                  </a:lnTo>
                  <a:cubicBezTo>
                    <a:pt x="5669" y="2524"/>
                    <a:pt x="6240" y="1572"/>
                    <a:pt x="5788" y="810"/>
                  </a:cubicBezTo>
                  <a:lnTo>
                    <a:pt x="533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105"/>
            <p:cNvSpPr/>
            <p:nvPr/>
          </p:nvSpPr>
          <p:spPr>
            <a:xfrm>
              <a:off x="1003216" y="3555294"/>
              <a:ext cx="108646" cy="61400"/>
            </a:xfrm>
            <a:custGeom>
              <a:avLst/>
              <a:gdLst/>
              <a:ahLst/>
              <a:cxnLst/>
              <a:rect l="l" t="t" r="r" b="b"/>
              <a:pathLst>
                <a:path w="3335" h="1882" extrusionOk="0">
                  <a:moveTo>
                    <a:pt x="311" y="0"/>
                  </a:moveTo>
                  <a:cubicBezTo>
                    <a:pt x="144" y="0"/>
                    <a:pt x="1" y="143"/>
                    <a:pt x="25" y="310"/>
                  </a:cubicBezTo>
                  <a:cubicBezTo>
                    <a:pt x="25" y="477"/>
                    <a:pt x="311" y="643"/>
                    <a:pt x="311" y="643"/>
                  </a:cubicBezTo>
                  <a:lnTo>
                    <a:pt x="430" y="643"/>
                  </a:lnTo>
                  <a:lnTo>
                    <a:pt x="430" y="1882"/>
                  </a:lnTo>
                  <a:lnTo>
                    <a:pt x="2930" y="1882"/>
                  </a:lnTo>
                  <a:lnTo>
                    <a:pt x="2930" y="619"/>
                  </a:lnTo>
                  <a:lnTo>
                    <a:pt x="3025" y="619"/>
                  </a:lnTo>
                  <a:cubicBezTo>
                    <a:pt x="3192" y="619"/>
                    <a:pt x="3335" y="500"/>
                    <a:pt x="3335" y="334"/>
                  </a:cubicBezTo>
                  <a:cubicBezTo>
                    <a:pt x="3335" y="143"/>
                    <a:pt x="3216" y="0"/>
                    <a:pt x="3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1" name="Google Shape;10011;p105"/>
          <p:cNvGrpSpPr/>
          <p:nvPr/>
        </p:nvGrpSpPr>
        <p:grpSpPr>
          <a:xfrm>
            <a:off x="995463" y="4021440"/>
            <a:ext cx="360014" cy="307327"/>
            <a:chOff x="995463" y="4021440"/>
            <a:chExt cx="360014" cy="307327"/>
          </a:xfrm>
        </p:grpSpPr>
        <p:sp>
          <p:nvSpPr>
            <p:cNvPr id="10012" name="Google Shape;10012;p105"/>
            <p:cNvSpPr/>
            <p:nvPr/>
          </p:nvSpPr>
          <p:spPr>
            <a:xfrm>
              <a:off x="1089351" y="4021440"/>
              <a:ext cx="200971" cy="83194"/>
            </a:xfrm>
            <a:custGeom>
              <a:avLst/>
              <a:gdLst/>
              <a:ahLst/>
              <a:cxnLst/>
              <a:rect l="l" t="t" r="r" b="b"/>
              <a:pathLst>
                <a:path w="6169" h="2550" extrusionOk="0">
                  <a:moveTo>
                    <a:pt x="334" y="1"/>
                  </a:moveTo>
                  <a:cubicBezTo>
                    <a:pt x="167" y="1"/>
                    <a:pt x="0" y="144"/>
                    <a:pt x="24" y="310"/>
                  </a:cubicBezTo>
                  <a:lnTo>
                    <a:pt x="24" y="1906"/>
                  </a:lnTo>
                  <a:lnTo>
                    <a:pt x="667" y="1906"/>
                  </a:lnTo>
                  <a:lnTo>
                    <a:pt x="667" y="644"/>
                  </a:lnTo>
                  <a:lnTo>
                    <a:pt x="2620" y="644"/>
                  </a:lnTo>
                  <a:lnTo>
                    <a:pt x="5525" y="2382"/>
                  </a:lnTo>
                  <a:lnTo>
                    <a:pt x="5525" y="2549"/>
                  </a:lnTo>
                  <a:lnTo>
                    <a:pt x="6168" y="2549"/>
                  </a:lnTo>
                  <a:lnTo>
                    <a:pt x="6168" y="2192"/>
                  </a:lnTo>
                  <a:cubicBezTo>
                    <a:pt x="6168" y="2097"/>
                    <a:pt x="6097" y="1977"/>
                    <a:pt x="6002" y="1930"/>
                  </a:cubicBezTo>
                  <a:lnTo>
                    <a:pt x="2882" y="49"/>
                  </a:lnTo>
                  <a:cubicBezTo>
                    <a:pt x="2834" y="25"/>
                    <a:pt x="2763" y="1"/>
                    <a:pt x="2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105"/>
            <p:cNvSpPr/>
            <p:nvPr/>
          </p:nvSpPr>
          <p:spPr>
            <a:xfrm>
              <a:off x="1204936" y="4124796"/>
              <a:ext cx="150541" cy="142212"/>
            </a:xfrm>
            <a:custGeom>
              <a:avLst/>
              <a:gdLst/>
              <a:ahLst/>
              <a:cxnLst/>
              <a:rect l="l" t="t" r="r" b="b"/>
              <a:pathLst>
                <a:path w="4621" h="4359" extrusionOk="0">
                  <a:moveTo>
                    <a:pt x="1358" y="0"/>
                  </a:moveTo>
                  <a:cubicBezTo>
                    <a:pt x="1191" y="0"/>
                    <a:pt x="1049" y="119"/>
                    <a:pt x="1025" y="286"/>
                  </a:cubicBezTo>
                  <a:cubicBezTo>
                    <a:pt x="1001" y="453"/>
                    <a:pt x="1144" y="619"/>
                    <a:pt x="1334" y="619"/>
                  </a:cubicBezTo>
                  <a:lnTo>
                    <a:pt x="1334" y="2072"/>
                  </a:lnTo>
                  <a:cubicBezTo>
                    <a:pt x="477" y="2501"/>
                    <a:pt x="1" y="3429"/>
                    <a:pt x="144" y="4358"/>
                  </a:cubicBezTo>
                  <a:lnTo>
                    <a:pt x="4478" y="4358"/>
                  </a:lnTo>
                  <a:cubicBezTo>
                    <a:pt x="4621" y="3406"/>
                    <a:pt x="4121" y="2477"/>
                    <a:pt x="3239" y="2072"/>
                  </a:cubicBezTo>
                  <a:lnTo>
                    <a:pt x="3239" y="619"/>
                  </a:lnTo>
                  <a:cubicBezTo>
                    <a:pt x="3430" y="619"/>
                    <a:pt x="3549" y="453"/>
                    <a:pt x="3549" y="286"/>
                  </a:cubicBezTo>
                  <a:cubicBezTo>
                    <a:pt x="3525" y="119"/>
                    <a:pt x="3382" y="0"/>
                    <a:pt x="32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105"/>
            <p:cNvSpPr/>
            <p:nvPr/>
          </p:nvSpPr>
          <p:spPr>
            <a:xfrm>
              <a:off x="1215817" y="4287954"/>
              <a:ext cx="129593" cy="40814"/>
            </a:xfrm>
            <a:custGeom>
              <a:avLst/>
              <a:gdLst/>
              <a:ahLst/>
              <a:cxnLst/>
              <a:rect l="l" t="t" r="r" b="b"/>
              <a:pathLst>
                <a:path w="3978" h="1251" extrusionOk="0">
                  <a:moveTo>
                    <a:pt x="0" y="0"/>
                  </a:moveTo>
                  <a:cubicBezTo>
                    <a:pt x="393" y="834"/>
                    <a:pt x="1185" y="1250"/>
                    <a:pt x="1980" y="1250"/>
                  </a:cubicBezTo>
                  <a:cubicBezTo>
                    <a:pt x="2774" y="1250"/>
                    <a:pt x="3572" y="834"/>
                    <a:pt x="39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105"/>
            <p:cNvSpPr/>
            <p:nvPr/>
          </p:nvSpPr>
          <p:spPr>
            <a:xfrm>
              <a:off x="1030386" y="4103786"/>
              <a:ext cx="135034" cy="144561"/>
            </a:xfrm>
            <a:custGeom>
              <a:avLst/>
              <a:gdLst/>
              <a:ahLst/>
              <a:cxnLst/>
              <a:rect l="l" t="t" r="r" b="b"/>
              <a:pathLst>
                <a:path w="4145" h="4431" extrusionOk="0">
                  <a:moveTo>
                    <a:pt x="1192" y="1"/>
                  </a:moveTo>
                  <a:cubicBezTo>
                    <a:pt x="754" y="1"/>
                    <a:pt x="746" y="646"/>
                    <a:pt x="1170" y="646"/>
                  </a:cubicBezTo>
                  <a:cubicBezTo>
                    <a:pt x="1185" y="646"/>
                    <a:pt x="1200" y="646"/>
                    <a:pt x="1215" y="644"/>
                  </a:cubicBezTo>
                  <a:lnTo>
                    <a:pt x="1215" y="2121"/>
                  </a:lnTo>
                  <a:lnTo>
                    <a:pt x="0" y="4264"/>
                  </a:lnTo>
                  <a:cubicBezTo>
                    <a:pt x="358" y="4383"/>
                    <a:pt x="739" y="4431"/>
                    <a:pt x="1120" y="4431"/>
                  </a:cubicBezTo>
                  <a:cubicBezTo>
                    <a:pt x="2466" y="4431"/>
                    <a:pt x="2500" y="3928"/>
                    <a:pt x="3947" y="3928"/>
                  </a:cubicBezTo>
                  <a:cubicBezTo>
                    <a:pt x="4010" y="3928"/>
                    <a:pt x="4076" y="3929"/>
                    <a:pt x="4144" y="3931"/>
                  </a:cubicBezTo>
                  <a:cubicBezTo>
                    <a:pt x="3644" y="3097"/>
                    <a:pt x="3144" y="2216"/>
                    <a:pt x="3096" y="2121"/>
                  </a:cubicBezTo>
                  <a:lnTo>
                    <a:pt x="3096" y="644"/>
                  </a:lnTo>
                  <a:cubicBezTo>
                    <a:pt x="3287" y="644"/>
                    <a:pt x="3430" y="478"/>
                    <a:pt x="3406" y="287"/>
                  </a:cubicBezTo>
                  <a:cubicBezTo>
                    <a:pt x="3382" y="120"/>
                    <a:pt x="3239" y="1"/>
                    <a:pt x="3072" y="1"/>
                  </a:cubicBezTo>
                  <a:lnTo>
                    <a:pt x="1215" y="1"/>
                  </a:lnTo>
                  <a:cubicBezTo>
                    <a:pt x="1207" y="1"/>
                    <a:pt x="1199" y="1"/>
                    <a:pt x="11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105"/>
            <p:cNvSpPr/>
            <p:nvPr/>
          </p:nvSpPr>
          <p:spPr>
            <a:xfrm>
              <a:off x="995463" y="4252295"/>
              <a:ext cx="211070" cy="76082"/>
            </a:xfrm>
            <a:custGeom>
              <a:avLst/>
              <a:gdLst/>
              <a:ahLst/>
              <a:cxnLst/>
              <a:rect l="l" t="t" r="r" b="b"/>
              <a:pathLst>
                <a:path w="6479" h="2332" extrusionOk="0">
                  <a:moveTo>
                    <a:pt x="4935" y="0"/>
                  </a:moveTo>
                  <a:cubicBezTo>
                    <a:pt x="3770" y="0"/>
                    <a:pt x="3625" y="498"/>
                    <a:pt x="2216" y="498"/>
                  </a:cubicBezTo>
                  <a:cubicBezTo>
                    <a:pt x="2164" y="500"/>
                    <a:pt x="2113" y="501"/>
                    <a:pt x="2062" y="501"/>
                  </a:cubicBezTo>
                  <a:cubicBezTo>
                    <a:pt x="1614" y="501"/>
                    <a:pt x="1169" y="409"/>
                    <a:pt x="763" y="260"/>
                  </a:cubicBezTo>
                  <a:lnTo>
                    <a:pt x="382" y="927"/>
                  </a:lnTo>
                  <a:cubicBezTo>
                    <a:pt x="1" y="1570"/>
                    <a:pt x="453" y="2332"/>
                    <a:pt x="1191" y="2332"/>
                  </a:cubicBezTo>
                  <a:lnTo>
                    <a:pt x="5311" y="2332"/>
                  </a:lnTo>
                  <a:cubicBezTo>
                    <a:pt x="6026" y="2332"/>
                    <a:pt x="6478" y="1570"/>
                    <a:pt x="6121" y="927"/>
                  </a:cubicBezTo>
                  <a:lnTo>
                    <a:pt x="5597" y="45"/>
                  </a:lnTo>
                  <a:cubicBezTo>
                    <a:pt x="5526" y="22"/>
                    <a:pt x="5454" y="22"/>
                    <a:pt x="5383" y="22"/>
                  </a:cubicBezTo>
                  <a:cubicBezTo>
                    <a:pt x="5218" y="7"/>
                    <a:pt x="5070" y="0"/>
                    <a:pt x="49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7" name="Google Shape;10017;p105"/>
          <p:cNvGrpSpPr/>
          <p:nvPr/>
        </p:nvGrpSpPr>
        <p:grpSpPr>
          <a:xfrm>
            <a:off x="1769732" y="4000397"/>
            <a:ext cx="325091" cy="349740"/>
            <a:chOff x="1769732" y="4000397"/>
            <a:chExt cx="325091" cy="349740"/>
          </a:xfrm>
        </p:grpSpPr>
        <p:sp>
          <p:nvSpPr>
            <p:cNvPr id="10018" name="Google Shape;10018;p105"/>
            <p:cNvSpPr/>
            <p:nvPr/>
          </p:nvSpPr>
          <p:spPr>
            <a:xfrm>
              <a:off x="1866455" y="4000397"/>
              <a:ext cx="125977" cy="19542"/>
            </a:xfrm>
            <a:custGeom>
              <a:avLst/>
              <a:gdLst/>
              <a:ahLst/>
              <a:cxnLst/>
              <a:rect l="l" t="t" r="r" b="b"/>
              <a:pathLst>
                <a:path w="3867" h="599" extrusionOk="0">
                  <a:moveTo>
                    <a:pt x="418" y="0"/>
                  </a:moveTo>
                  <a:cubicBezTo>
                    <a:pt x="73" y="0"/>
                    <a:pt x="0" y="552"/>
                    <a:pt x="389" y="598"/>
                  </a:cubicBezTo>
                  <a:lnTo>
                    <a:pt x="3652" y="598"/>
                  </a:lnTo>
                  <a:cubicBezTo>
                    <a:pt x="3771" y="574"/>
                    <a:pt x="3866" y="432"/>
                    <a:pt x="3866" y="312"/>
                  </a:cubicBezTo>
                  <a:cubicBezTo>
                    <a:pt x="3866" y="122"/>
                    <a:pt x="3724" y="3"/>
                    <a:pt x="3557" y="3"/>
                  </a:cubicBezTo>
                  <a:lnTo>
                    <a:pt x="461" y="3"/>
                  </a:lnTo>
                  <a:cubicBezTo>
                    <a:pt x="446" y="1"/>
                    <a:pt x="432" y="0"/>
                    <a:pt x="41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105"/>
            <p:cNvSpPr/>
            <p:nvPr/>
          </p:nvSpPr>
          <p:spPr>
            <a:xfrm>
              <a:off x="1848081" y="4040885"/>
              <a:ext cx="166862" cy="145312"/>
            </a:xfrm>
            <a:custGeom>
              <a:avLst/>
              <a:gdLst/>
              <a:ahLst/>
              <a:cxnLst/>
              <a:rect l="l" t="t" r="r" b="b"/>
              <a:pathLst>
                <a:path w="5122" h="4454" extrusionOk="0">
                  <a:moveTo>
                    <a:pt x="1001" y="0"/>
                  </a:moveTo>
                  <a:lnTo>
                    <a:pt x="1001" y="2787"/>
                  </a:lnTo>
                  <a:lnTo>
                    <a:pt x="1" y="4454"/>
                  </a:lnTo>
                  <a:lnTo>
                    <a:pt x="5121" y="4454"/>
                  </a:lnTo>
                  <a:lnTo>
                    <a:pt x="4145" y="2787"/>
                  </a:lnTo>
                  <a:lnTo>
                    <a:pt x="414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105"/>
            <p:cNvSpPr/>
            <p:nvPr/>
          </p:nvSpPr>
          <p:spPr>
            <a:xfrm>
              <a:off x="1886881" y="4246781"/>
              <a:ext cx="24075" cy="20913"/>
            </a:xfrm>
            <a:custGeom>
              <a:avLst/>
              <a:gdLst/>
              <a:ahLst/>
              <a:cxnLst/>
              <a:rect l="l" t="t" r="r" b="b"/>
              <a:pathLst>
                <a:path w="739" h="641" extrusionOk="0">
                  <a:moveTo>
                    <a:pt x="453" y="0"/>
                  </a:moveTo>
                  <a:cubicBezTo>
                    <a:pt x="167" y="0"/>
                    <a:pt x="1" y="333"/>
                    <a:pt x="191" y="548"/>
                  </a:cubicBezTo>
                  <a:cubicBezTo>
                    <a:pt x="255" y="611"/>
                    <a:pt x="337" y="640"/>
                    <a:pt x="418" y="640"/>
                  </a:cubicBezTo>
                  <a:cubicBezTo>
                    <a:pt x="580" y="640"/>
                    <a:pt x="739" y="524"/>
                    <a:pt x="739" y="333"/>
                  </a:cubicBezTo>
                  <a:cubicBezTo>
                    <a:pt x="739" y="167"/>
                    <a:pt x="620" y="24"/>
                    <a:pt x="4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105"/>
            <p:cNvSpPr/>
            <p:nvPr/>
          </p:nvSpPr>
          <p:spPr>
            <a:xfrm>
              <a:off x="1769732" y="4206359"/>
              <a:ext cx="325091" cy="143778"/>
            </a:xfrm>
            <a:custGeom>
              <a:avLst/>
              <a:gdLst/>
              <a:ahLst/>
              <a:cxnLst/>
              <a:rect l="l" t="t" r="r" b="b"/>
              <a:pathLst>
                <a:path w="9979" h="4407" extrusionOk="0">
                  <a:moveTo>
                    <a:pt x="6282" y="618"/>
                  </a:moveTo>
                  <a:cubicBezTo>
                    <a:pt x="6678" y="618"/>
                    <a:pt x="6678" y="1241"/>
                    <a:pt x="6282" y="1241"/>
                  </a:cubicBezTo>
                  <a:cubicBezTo>
                    <a:pt x="6269" y="1241"/>
                    <a:pt x="6255" y="1241"/>
                    <a:pt x="6240" y="1239"/>
                  </a:cubicBezTo>
                  <a:cubicBezTo>
                    <a:pt x="5859" y="1215"/>
                    <a:pt x="5859" y="668"/>
                    <a:pt x="6240" y="620"/>
                  </a:cubicBezTo>
                  <a:cubicBezTo>
                    <a:pt x="6255" y="618"/>
                    <a:pt x="6269" y="618"/>
                    <a:pt x="6282" y="618"/>
                  </a:cubicBezTo>
                  <a:close/>
                  <a:moveTo>
                    <a:pt x="4033" y="605"/>
                  </a:moveTo>
                  <a:cubicBezTo>
                    <a:pt x="4516" y="605"/>
                    <a:pt x="4978" y="990"/>
                    <a:pt x="4978" y="1572"/>
                  </a:cubicBezTo>
                  <a:cubicBezTo>
                    <a:pt x="4978" y="2096"/>
                    <a:pt x="4573" y="2501"/>
                    <a:pt x="4049" y="2501"/>
                  </a:cubicBezTo>
                  <a:cubicBezTo>
                    <a:pt x="3216" y="2501"/>
                    <a:pt x="2787" y="1477"/>
                    <a:pt x="3382" y="882"/>
                  </a:cubicBezTo>
                  <a:cubicBezTo>
                    <a:pt x="3573" y="691"/>
                    <a:pt x="3806" y="605"/>
                    <a:pt x="4033" y="605"/>
                  </a:cubicBezTo>
                  <a:close/>
                  <a:moveTo>
                    <a:pt x="5613" y="2510"/>
                  </a:moveTo>
                  <a:cubicBezTo>
                    <a:pt x="5773" y="2510"/>
                    <a:pt x="5930" y="2639"/>
                    <a:pt x="5930" y="2835"/>
                  </a:cubicBezTo>
                  <a:cubicBezTo>
                    <a:pt x="5930" y="2989"/>
                    <a:pt x="5808" y="3123"/>
                    <a:pt x="5638" y="3123"/>
                  </a:cubicBezTo>
                  <a:cubicBezTo>
                    <a:pt x="5625" y="3123"/>
                    <a:pt x="5611" y="3122"/>
                    <a:pt x="5597" y="3120"/>
                  </a:cubicBezTo>
                  <a:lnTo>
                    <a:pt x="5621" y="3120"/>
                  </a:lnTo>
                  <a:cubicBezTo>
                    <a:pt x="5335" y="3120"/>
                    <a:pt x="5192" y="2787"/>
                    <a:pt x="5407" y="2596"/>
                  </a:cubicBezTo>
                  <a:cubicBezTo>
                    <a:pt x="5466" y="2537"/>
                    <a:pt x="5540" y="2510"/>
                    <a:pt x="5613" y="2510"/>
                  </a:cubicBezTo>
                  <a:close/>
                  <a:moveTo>
                    <a:pt x="2049" y="1"/>
                  </a:moveTo>
                  <a:lnTo>
                    <a:pt x="453" y="2668"/>
                  </a:lnTo>
                  <a:cubicBezTo>
                    <a:pt x="1" y="3430"/>
                    <a:pt x="548" y="4406"/>
                    <a:pt x="1429" y="4406"/>
                  </a:cubicBezTo>
                  <a:lnTo>
                    <a:pt x="8526" y="4406"/>
                  </a:lnTo>
                  <a:cubicBezTo>
                    <a:pt x="9407" y="4406"/>
                    <a:pt x="9979" y="3430"/>
                    <a:pt x="9526" y="2668"/>
                  </a:cubicBezTo>
                  <a:lnTo>
                    <a:pt x="793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2" name="Google Shape;10022;p105"/>
          <p:cNvGrpSpPr/>
          <p:nvPr/>
        </p:nvGrpSpPr>
        <p:grpSpPr>
          <a:xfrm>
            <a:off x="2514519" y="4000463"/>
            <a:ext cx="344507" cy="349675"/>
            <a:chOff x="2514519" y="4000463"/>
            <a:chExt cx="344507" cy="349675"/>
          </a:xfrm>
        </p:grpSpPr>
        <p:sp>
          <p:nvSpPr>
            <p:cNvPr id="10023" name="Google Shape;10023;p105"/>
            <p:cNvSpPr/>
            <p:nvPr/>
          </p:nvSpPr>
          <p:spPr>
            <a:xfrm>
              <a:off x="2530808" y="4000463"/>
              <a:ext cx="328218" cy="102606"/>
            </a:xfrm>
            <a:custGeom>
              <a:avLst/>
              <a:gdLst/>
              <a:ahLst/>
              <a:cxnLst/>
              <a:rect l="l" t="t" r="r" b="b"/>
              <a:pathLst>
                <a:path w="10075" h="3145" extrusionOk="0">
                  <a:moveTo>
                    <a:pt x="382" y="1"/>
                  </a:moveTo>
                  <a:cubicBezTo>
                    <a:pt x="1" y="49"/>
                    <a:pt x="1" y="596"/>
                    <a:pt x="382" y="620"/>
                  </a:cubicBezTo>
                  <a:lnTo>
                    <a:pt x="691" y="620"/>
                  </a:lnTo>
                  <a:lnTo>
                    <a:pt x="691" y="2501"/>
                  </a:lnTo>
                  <a:lnTo>
                    <a:pt x="382" y="2501"/>
                  </a:lnTo>
                  <a:cubicBezTo>
                    <a:pt x="1" y="2549"/>
                    <a:pt x="1" y="3097"/>
                    <a:pt x="382" y="3144"/>
                  </a:cubicBezTo>
                  <a:lnTo>
                    <a:pt x="4454" y="3144"/>
                  </a:lnTo>
                  <a:lnTo>
                    <a:pt x="4454" y="2192"/>
                  </a:lnTo>
                  <a:cubicBezTo>
                    <a:pt x="4454" y="1668"/>
                    <a:pt x="4883" y="1263"/>
                    <a:pt x="5407" y="1263"/>
                  </a:cubicBezTo>
                  <a:lnTo>
                    <a:pt x="7288" y="1263"/>
                  </a:lnTo>
                  <a:cubicBezTo>
                    <a:pt x="7812" y="1263"/>
                    <a:pt x="8240" y="1668"/>
                    <a:pt x="8240" y="2192"/>
                  </a:cubicBezTo>
                  <a:lnTo>
                    <a:pt x="8240" y="3097"/>
                  </a:lnTo>
                  <a:cubicBezTo>
                    <a:pt x="10074" y="2716"/>
                    <a:pt x="9788" y="1"/>
                    <a:pt x="790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4" name="Google Shape;10024;p105"/>
            <p:cNvSpPr/>
            <p:nvPr/>
          </p:nvSpPr>
          <p:spPr>
            <a:xfrm>
              <a:off x="2514519" y="4124013"/>
              <a:ext cx="165298" cy="101823"/>
            </a:xfrm>
            <a:custGeom>
              <a:avLst/>
              <a:gdLst/>
              <a:ahLst/>
              <a:cxnLst/>
              <a:rect l="l" t="t" r="r" b="b"/>
              <a:pathLst>
                <a:path w="5074" h="3121" extrusionOk="0">
                  <a:moveTo>
                    <a:pt x="2144" y="0"/>
                  </a:moveTo>
                  <a:cubicBezTo>
                    <a:pt x="239" y="24"/>
                    <a:pt x="1" y="2739"/>
                    <a:pt x="1834" y="3120"/>
                  </a:cubicBezTo>
                  <a:lnTo>
                    <a:pt x="1834" y="2215"/>
                  </a:lnTo>
                  <a:cubicBezTo>
                    <a:pt x="1834" y="1691"/>
                    <a:pt x="2263" y="1263"/>
                    <a:pt x="2787" y="1263"/>
                  </a:cubicBezTo>
                  <a:cubicBezTo>
                    <a:pt x="3372" y="1263"/>
                    <a:pt x="3788" y="1261"/>
                    <a:pt x="4090" y="1261"/>
                  </a:cubicBezTo>
                  <a:cubicBezTo>
                    <a:pt x="4845" y="1261"/>
                    <a:pt x="4886" y="1273"/>
                    <a:pt x="5073" y="1358"/>
                  </a:cubicBezTo>
                  <a:cubicBezTo>
                    <a:pt x="4954" y="1096"/>
                    <a:pt x="4978" y="1001"/>
                    <a:pt x="49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105"/>
            <p:cNvSpPr/>
            <p:nvPr/>
          </p:nvSpPr>
          <p:spPr>
            <a:xfrm>
              <a:off x="2693728" y="4124013"/>
              <a:ext cx="149009" cy="102573"/>
            </a:xfrm>
            <a:custGeom>
              <a:avLst/>
              <a:gdLst/>
              <a:ahLst/>
              <a:cxnLst/>
              <a:rect l="l" t="t" r="r" b="b"/>
              <a:pathLst>
                <a:path w="4574" h="3144" extrusionOk="0">
                  <a:moveTo>
                    <a:pt x="3216" y="0"/>
                  </a:moveTo>
                  <a:lnTo>
                    <a:pt x="3216" y="953"/>
                  </a:lnTo>
                  <a:cubicBezTo>
                    <a:pt x="3216" y="1469"/>
                    <a:pt x="2785" y="1886"/>
                    <a:pt x="2283" y="1886"/>
                  </a:cubicBezTo>
                  <a:cubicBezTo>
                    <a:pt x="2183" y="1886"/>
                    <a:pt x="2080" y="1870"/>
                    <a:pt x="1977" y="1834"/>
                  </a:cubicBezTo>
                  <a:lnTo>
                    <a:pt x="1334" y="1620"/>
                  </a:lnTo>
                  <a:lnTo>
                    <a:pt x="691" y="1834"/>
                  </a:lnTo>
                  <a:cubicBezTo>
                    <a:pt x="598" y="1865"/>
                    <a:pt x="495" y="1883"/>
                    <a:pt x="391" y="1883"/>
                  </a:cubicBezTo>
                  <a:cubicBezTo>
                    <a:pt x="257" y="1883"/>
                    <a:pt x="121" y="1854"/>
                    <a:pt x="1" y="1786"/>
                  </a:cubicBezTo>
                  <a:lnTo>
                    <a:pt x="1" y="1786"/>
                  </a:lnTo>
                  <a:cubicBezTo>
                    <a:pt x="120" y="2025"/>
                    <a:pt x="96" y="2120"/>
                    <a:pt x="96" y="3144"/>
                  </a:cubicBezTo>
                  <a:lnTo>
                    <a:pt x="4168" y="3144"/>
                  </a:lnTo>
                  <a:cubicBezTo>
                    <a:pt x="4573" y="3144"/>
                    <a:pt x="4573" y="2501"/>
                    <a:pt x="4168" y="2501"/>
                  </a:cubicBezTo>
                  <a:lnTo>
                    <a:pt x="3859" y="2501"/>
                  </a:lnTo>
                  <a:lnTo>
                    <a:pt x="3859" y="620"/>
                  </a:lnTo>
                  <a:lnTo>
                    <a:pt x="4168" y="620"/>
                  </a:lnTo>
                  <a:cubicBezTo>
                    <a:pt x="4573" y="620"/>
                    <a:pt x="4573" y="0"/>
                    <a:pt x="4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105"/>
            <p:cNvSpPr/>
            <p:nvPr/>
          </p:nvSpPr>
          <p:spPr>
            <a:xfrm>
              <a:off x="2530808" y="4246781"/>
              <a:ext cx="323560" cy="103356"/>
            </a:xfrm>
            <a:custGeom>
              <a:avLst/>
              <a:gdLst/>
              <a:ahLst/>
              <a:cxnLst/>
              <a:rect l="l" t="t" r="r" b="b"/>
              <a:pathLst>
                <a:path w="9932" h="3168" extrusionOk="0">
                  <a:moveTo>
                    <a:pt x="382" y="0"/>
                  </a:moveTo>
                  <a:cubicBezTo>
                    <a:pt x="1" y="48"/>
                    <a:pt x="1" y="595"/>
                    <a:pt x="382" y="619"/>
                  </a:cubicBezTo>
                  <a:lnTo>
                    <a:pt x="691" y="619"/>
                  </a:lnTo>
                  <a:lnTo>
                    <a:pt x="691" y="2524"/>
                  </a:lnTo>
                  <a:lnTo>
                    <a:pt x="382" y="2524"/>
                  </a:lnTo>
                  <a:cubicBezTo>
                    <a:pt x="1" y="2572"/>
                    <a:pt x="1" y="3120"/>
                    <a:pt x="382" y="3167"/>
                  </a:cubicBezTo>
                  <a:lnTo>
                    <a:pt x="7907" y="3167"/>
                  </a:lnTo>
                  <a:cubicBezTo>
                    <a:pt x="9931" y="3072"/>
                    <a:pt x="9931" y="95"/>
                    <a:pt x="7907" y="0"/>
                  </a:cubicBezTo>
                  <a:lnTo>
                    <a:pt x="5097" y="0"/>
                  </a:lnTo>
                  <a:lnTo>
                    <a:pt x="5097" y="953"/>
                  </a:lnTo>
                  <a:cubicBezTo>
                    <a:pt x="5097" y="1486"/>
                    <a:pt x="4655" y="1888"/>
                    <a:pt x="4165" y="1888"/>
                  </a:cubicBezTo>
                  <a:cubicBezTo>
                    <a:pt x="4064" y="1888"/>
                    <a:pt x="3961" y="1870"/>
                    <a:pt x="3859" y="1834"/>
                  </a:cubicBezTo>
                  <a:lnTo>
                    <a:pt x="3216" y="1619"/>
                  </a:lnTo>
                  <a:lnTo>
                    <a:pt x="2573" y="1834"/>
                  </a:lnTo>
                  <a:cubicBezTo>
                    <a:pt x="2467" y="1870"/>
                    <a:pt x="2361" y="1888"/>
                    <a:pt x="2258" y="1888"/>
                  </a:cubicBezTo>
                  <a:cubicBezTo>
                    <a:pt x="1759" y="1888"/>
                    <a:pt x="1330" y="1486"/>
                    <a:pt x="1310" y="953"/>
                  </a:cubicBezTo>
                  <a:lnTo>
                    <a:pt x="131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7" name="Google Shape;10027;p105"/>
            <p:cNvSpPr/>
            <p:nvPr/>
          </p:nvSpPr>
          <p:spPr>
            <a:xfrm>
              <a:off x="2594432" y="4185316"/>
              <a:ext cx="81476" cy="102475"/>
            </a:xfrm>
            <a:custGeom>
              <a:avLst/>
              <a:gdLst/>
              <a:ahLst/>
              <a:cxnLst/>
              <a:rect l="l" t="t" r="r" b="b"/>
              <a:pathLst>
                <a:path w="2501" h="3141" extrusionOk="0">
                  <a:moveTo>
                    <a:pt x="274" y="0"/>
                  </a:moveTo>
                  <a:cubicBezTo>
                    <a:pt x="123" y="0"/>
                    <a:pt x="0" y="136"/>
                    <a:pt x="0" y="312"/>
                  </a:cubicBezTo>
                  <a:lnTo>
                    <a:pt x="0" y="2837"/>
                  </a:lnTo>
                  <a:cubicBezTo>
                    <a:pt x="0" y="2996"/>
                    <a:pt x="151" y="3139"/>
                    <a:pt x="312" y="3139"/>
                  </a:cubicBezTo>
                  <a:cubicBezTo>
                    <a:pt x="343" y="3139"/>
                    <a:pt x="374" y="3134"/>
                    <a:pt x="405" y="3122"/>
                  </a:cubicBezTo>
                  <a:lnTo>
                    <a:pt x="1263" y="2837"/>
                  </a:lnTo>
                  <a:lnTo>
                    <a:pt x="2096" y="3122"/>
                  </a:lnTo>
                  <a:cubicBezTo>
                    <a:pt x="2130" y="3135"/>
                    <a:pt x="2164" y="3141"/>
                    <a:pt x="2198" y="3141"/>
                  </a:cubicBezTo>
                  <a:cubicBezTo>
                    <a:pt x="2356" y="3141"/>
                    <a:pt x="2501" y="3013"/>
                    <a:pt x="2501" y="2837"/>
                  </a:cubicBezTo>
                  <a:lnTo>
                    <a:pt x="2501" y="312"/>
                  </a:lnTo>
                  <a:cubicBezTo>
                    <a:pt x="2501" y="146"/>
                    <a:pt x="2358" y="3"/>
                    <a:pt x="2191" y="3"/>
                  </a:cubicBezTo>
                  <a:lnTo>
                    <a:pt x="310" y="3"/>
                  </a:lnTo>
                  <a:cubicBezTo>
                    <a:pt x="298" y="1"/>
                    <a:pt x="286" y="0"/>
                    <a:pt x="27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8" name="Google Shape;10028;p105"/>
            <p:cNvSpPr/>
            <p:nvPr/>
          </p:nvSpPr>
          <p:spPr>
            <a:xfrm>
              <a:off x="2696823" y="4061863"/>
              <a:ext cx="81509" cy="102867"/>
            </a:xfrm>
            <a:custGeom>
              <a:avLst/>
              <a:gdLst/>
              <a:ahLst/>
              <a:cxnLst/>
              <a:rect l="l" t="t" r="r" b="b"/>
              <a:pathLst>
                <a:path w="2502" h="3153" extrusionOk="0">
                  <a:moveTo>
                    <a:pt x="311" y="0"/>
                  </a:moveTo>
                  <a:cubicBezTo>
                    <a:pt x="120" y="0"/>
                    <a:pt x="1" y="143"/>
                    <a:pt x="1" y="310"/>
                  </a:cubicBezTo>
                  <a:lnTo>
                    <a:pt x="1" y="2834"/>
                  </a:lnTo>
                  <a:cubicBezTo>
                    <a:pt x="1" y="3021"/>
                    <a:pt x="145" y="3153"/>
                    <a:pt x="324" y="3153"/>
                  </a:cubicBezTo>
                  <a:cubicBezTo>
                    <a:pt x="350" y="3153"/>
                    <a:pt x="378" y="3150"/>
                    <a:pt x="406" y="3144"/>
                  </a:cubicBezTo>
                  <a:lnTo>
                    <a:pt x="1239" y="2834"/>
                  </a:lnTo>
                  <a:lnTo>
                    <a:pt x="2097" y="3144"/>
                  </a:lnTo>
                  <a:cubicBezTo>
                    <a:pt x="2121" y="3150"/>
                    <a:pt x="2147" y="3153"/>
                    <a:pt x="2172" y="3153"/>
                  </a:cubicBezTo>
                  <a:cubicBezTo>
                    <a:pt x="2339" y="3153"/>
                    <a:pt x="2501" y="3021"/>
                    <a:pt x="2501" y="2834"/>
                  </a:cubicBezTo>
                  <a:lnTo>
                    <a:pt x="2501" y="310"/>
                  </a:lnTo>
                  <a:cubicBezTo>
                    <a:pt x="2501" y="143"/>
                    <a:pt x="2359" y="0"/>
                    <a:pt x="21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9" name="Google Shape;10029;p105"/>
          <p:cNvGrpSpPr/>
          <p:nvPr/>
        </p:nvGrpSpPr>
        <p:grpSpPr>
          <a:xfrm>
            <a:off x="3205781" y="4000463"/>
            <a:ext cx="408098" cy="349968"/>
            <a:chOff x="3205781" y="4000463"/>
            <a:chExt cx="408098" cy="349968"/>
          </a:xfrm>
        </p:grpSpPr>
        <p:sp>
          <p:nvSpPr>
            <p:cNvPr id="10030" name="Google Shape;10030;p105"/>
            <p:cNvSpPr/>
            <p:nvPr/>
          </p:nvSpPr>
          <p:spPr>
            <a:xfrm>
              <a:off x="3442391" y="4082841"/>
              <a:ext cx="48150" cy="41205"/>
            </a:xfrm>
            <a:custGeom>
              <a:avLst/>
              <a:gdLst/>
              <a:ahLst/>
              <a:cxnLst/>
              <a:rect l="l" t="t" r="r" b="b"/>
              <a:pathLst>
                <a:path w="1478" h="1263" extrusionOk="0">
                  <a:moveTo>
                    <a:pt x="839" y="1"/>
                  </a:moveTo>
                  <a:cubicBezTo>
                    <a:pt x="685" y="1"/>
                    <a:pt x="529" y="60"/>
                    <a:pt x="406" y="191"/>
                  </a:cubicBezTo>
                  <a:cubicBezTo>
                    <a:pt x="1" y="596"/>
                    <a:pt x="286" y="1262"/>
                    <a:pt x="858" y="1262"/>
                  </a:cubicBezTo>
                  <a:cubicBezTo>
                    <a:pt x="1191" y="1262"/>
                    <a:pt x="1477" y="977"/>
                    <a:pt x="1477" y="643"/>
                  </a:cubicBezTo>
                  <a:cubicBezTo>
                    <a:pt x="1477" y="257"/>
                    <a:pt x="1161" y="1"/>
                    <a:pt x="8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105"/>
            <p:cNvSpPr/>
            <p:nvPr/>
          </p:nvSpPr>
          <p:spPr>
            <a:xfrm>
              <a:off x="3375673" y="4227272"/>
              <a:ext cx="27495" cy="20391"/>
            </a:xfrm>
            <a:custGeom>
              <a:avLst/>
              <a:gdLst/>
              <a:ahLst/>
              <a:cxnLst/>
              <a:rect l="l" t="t" r="r" b="b"/>
              <a:pathLst>
                <a:path w="844" h="625" extrusionOk="0">
                  <a:moveTo>
                    <a:pt x="426" y="0"/>
                  </a:moveTo>
                  <a:cubicBezTo>
                    <a:pt x="412" y="0"/>
                    <a:pt x="397" y="1"/>
                    <a:pt x="382" y="3"/>
                  </a:cubicBezTo>
                  <a:cubicBezTo>
                    <a:pt x="1" y="27"/>
                    <a:pt x="1" y="598"/>
                    <a:pt x="382" y="622"/>
                  </a:cubicBezTo>
                  <a:cubicBezTo>
                    <a:pt x="397" y="623"/>
                    <a:pt x="412" y="624"/>
                    <a:pt x="426" y="624"/>
                  </a:cubicBezTo>
                  <a:cubicBezTo>
                    <a:pt x="843" y="624"/>
                    <a:pt x="843" y="0"/>
                    <a:pt x="42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105"/>
            <p:cNvSpPr/>
            <p:nvPr/>
          </p:nvSpPr>
          <p:spPr>
            <a:xfrm>
              <a:off x="3260870" y="4041635"/>
              <a:ext cx="312679" cy="267656"/>
            </a:xfrm>
            <a:custGeom>
              <a:avLst/>
              <a:gdLst/>
              <a:ahLst/>
              <a:cxnLst/>
              <a:rect l="l" t="t" r="r" b="b"/>
              <a:pathLst>
                <a:path w="9598" h="8204" extrusionOk="0">
                  <a:moveTo>
                    <a:pt x="3263" y="1573"/>
                  </a:moveTo>
                  <a:cubicBezTo>
                    <a:pt x="3548" y="1573"/>
                    <a:pt x="3691" y="1930"/>
                    <a:pt x="3501" y="2121"/>
                  </a:cubicBezTo>
                  <a:cubicBezTo>
                    <a:pt x="3433" y="2181"/>
                    <a:pt x="3352" y="2208"/>
                    <a:pt x="3275" y="2208"/>
                  </a:cubicBezTo>
                  <a:cubicBezTo>
                    <a:pt x="3108" y="2208"/>
                    <a:pt x="2953" y="2085"/>
                    <a:pt x="2953" y="1906"/>
                  </a:cubicBezTo>
                  <a:cubicBezTo>
                    <a:pt x="2953" y="1716"/>
                    <a:pt x="3096" y="1573"/>
                    <a:pt x="3263" y="1573"/>
                  </a:cubicBezTo>
                  <a:close/>
                  <a:moveTo>
                    <a:pt x="6430" y="239"/>
                  </a:moveTo>
                  <a:cubicBezTo>
                    <a:pt x="6597" y="239"/>
                    <a:pt x="6763" y="358"/>
                    <a:pt x="6740" y="596"/>
                  </a:cubicBezTo>
                  <a:lnTo>
                    <a:pt x="6740" y="692"/>
                  </a:lnTo>
                  <a:cubicBezTo>
                    <a:pt x="6859" y="716"/>
                    <a:pt x="6954" y="763"/>
                    <a:pt x="7073" y="811"/>
                  </a:cubicBezTo>
                  <a:lnTo>
                    <a:pt x="7121" y="763"/>
                  </a:lnTo>
                  <a:cubicBezTo>
                    <a:pt x="7194" y="690"/>
                    <a:pt x="7274" y="659"/>
                    <a:pt x="7350" y="659"/>
                  </a:cubicBezTo>
                  <a:cubicBezTo>
                    <a:pt x="7594" y="659"/>
                    <a:pt x="7791" y="974"/>
                    <a:pt x="7573" y="1192"/>
                  </a:cubicBezTo>
                  <a:lnTo>
                    <a:pt x="7502" y="1263"/>
                  </a:lnTo>
                  <a:cubicBezTo>
                    <a:pt x="7573" y="1358"/>
                    <a:pt x="7621" y="1478"/>
                    <a:pt x="7645" y="1573"/>
                  </a:cubicBezTo>
                  <a:lnTo>
                    <a:pt x="7740" y="1573"/>
                  </a:lnTo>
                  <a:cubicBezTo>
                    <a:pt x="7754" y="1571"/>
                    <a:pt x="7768" y="1571"/>
                    <a:pt x="7781" y="1571"/>
                  </a:cubicBezTo>
                  <a:cubicBezTo>
                    <a:pt x="8179" y="1571"/>
                    <a:pt x="8179" y="2218"/>
                    <a:pt x="7781" y="2218"/>
                  </a:cubicBezTo>
                  <a:cubicBezTo>
                    <a:pt x="7768" y="2218"/>
                    <a:pt x="7754" y="2217"/>
                    <a:pt x="7740" y="2216"/>
                  </a:cubicBezTo>
                  <a:lnTo>
                    <a:pt x="7645" y="2216"/>
                  </a:lnTo>
                  <a:cubicBezTo>
                    <a:pt x="7621" y="2335"/>
                    <a:pt x="7573" y="2430"/>
                    <a:pt x="7502" y="2525"/>
                  </a:cubicBezTo>
                  <a:lnTo>
                    <a:pt x="7573" y="2597"/>
                  </a:lnTo>
                  <a:cubicBezTo>
                    <a:pt x="7793" y="2835"/>
                    <a:pt x="7590" y="3143"/>
                    <a:pt x="7344" y="3143"/>
                  </a:cubicBezTo>
                  <a:cubicBezTo>
                    <a:pt x="7270" y="3143"/>
                    <a:pt x="7192" y="3115"/>
                    <a:pt x="7121" y="3049"/>
                  </a:cubicBezTo>
                  <a:lnTo>
                    <a:pt x="7073" y="2978"/>
                  </a:lnTo>
                  <a:cubicBezTo>
                    <a:pt x="6954" y="3049"/>
                    <a:pt x="6859" y="3073"/>
                    <a:pt x="6740" y="3121"/>
                  </a:cubicBezTo>
                  <a:lnTo>
                    <a:pt x="6740" y="3216"/>
                  </a:lnTo>
                  <a:cubicBezTo>
                    <a:pt x="6740" y="3383"/>
                    <a:pt x="6597" y="3526"/>
                    <a:pt x="6406" y="3526"/>
                  </a:cubicBezTo>
                  <a:cubicBezTo>
                    <a:pt x="6239" y="3526"/>
                    <a:pt x="6097" y="3383"/>
                    <a:pt x="6097" y="3216"/>
                  </a:cubicBezTo>
                  <a:lnTo>
                    <a:pt x="6097" y="3121"/>
                  </a:lnTo>
                  <a:cubicBezTo>
                    <a:pt x="6001" y="3073"/>
                    <a:pt x="5882" y="3049"/>
                    <a:pt x="5787" y="2978"/>
                  </a:cubicBezTo>
                  <a:lnTo>
                    <a:pt x="5716" y="3049"/>
                  </a:lnTo>
                  <a:cubicBezTo>
                    <a:pt x="5656" y="3109"/>
                    <a:pt x="5579" y="3139"/>
                    <a:pt x="5501" y="3139"/>
                  </a:cubicBezTo>
                  <a:cubicBezTo>
                    <a:pt x="5424" y="3139"/>
                    <a:pt x="5346" y="3109"/>
                    <a:pt x="5287" y="3049"/>
                  </a:cubicBezTo>
                  <a:cubicBezTo>
                    <a:pt x="5144" y="2930"/>
                    <a:pt x="5144" y="2716"/>
                    <a:pt x="5287" y="2597"/>
                  </a:cubicBezTo>
                  <a:lnTo>
                    <a:pt x="5335" y="2525"/>
                  </a:lnTo>
                  <a:cubicBezTo>
                    <a:pt x="5287" y="2430"/>
                    <a:pt x="5239" y="2335"/>
                    <a:pt x="5215" y="2216"/>
                  </a:cubicBezTo>
                  <a:lnTo>
                    <a:pt x="5120" y="2216"/>
                  </a:lnTo>
                  <a:cubicBezTo>
                    <a:pt x="4739" y="2168"/>
                    <a:pt x="4739" y="1620"/>
                    <a:pt x="5120" y="1573"/>
                  </a:cubicBezTo>
                  <a:lnTo>
                    <a:pt x="5215" y="1573"/>
                  </a:lnTo>
                  <a:cubicBezTo>
                    <a:pt x="5239" y="1478"/>
                    <a:pt x="5287" y="1358"/>
                    <a:pt x="5358" y="1263"/>
                  </a:cubicBezTo>
                  <a:lnTo>
                    <a:pt x="5287" y="1192"/>
                  </a:lnTo>
                  <a:cubicBezTo>
                    <a:pt x="5144" y="1073"/>
                    <a:pt x="5144" y="858"/>
                    <a:pt x="5287" y="763"/>
                  </a:cubicBezTo>
                  <a:cubicBezTo>
                    <a:pt x="5346" y="692"/>
                    <a:pt x="5424" y="656"/>
                    <a:pt x="5504" y="656"/>
                  </a:cubicBezTo>
                  <a:cubicBezTo>
                    <a:pt x="5585" y="656"/>
                    <a:pt x="5668" y="692"/>
                    <a:pt x="5739" y="763"/>
                  </a:cubicBezTo>
                  <a:lnTo>
                    <a:pt x="5787" y="811"/>
                  </a:lnTo>
                  <a:cubicBezTo>
                    <a:pt x="5882" y="763"/>
                    <a:pt x="6001" y="716"/>
                    <a:pt x="6120" y="692"/>
                  </a:cubicBezTo>
                  <a:lnTo>
                    <a:pt x="6120" y="596"/>
                  </a:lnTo>
                  <a:cubicBezTo>
                    <a:pt x="6097" y="358"/>
                    <a:pt x="6263" y="239"/>
                    <a:pt x="6430" y="239"/>
                  </a:cubicBezTo>
                  <a:close/>
                  <a:moveTo>
                    <a:pt x="8613" y="3463"/>
                  </a:moveTo>
                  <a:cubicBezTo>
                    <a:pt x="8774" y="3463"/>
                    <a:pt x="8931" y="3591"/>
                    <a:pt x="8931" y="3788"/>
                  </a:cubicBezTo>
                  <a:cubicBezTo>
                    <a:pt x="8954" y="3954"/>
                    <a:pt x="8788" y="4097"/>
                    <a:pt x="8621" y="4097"/>
                  </a:cubicBezTo>
                  <a:cubicBezTo>
                    <a:pt x="8335" y="4097"/>
                    <a:pt x="8192" y="3764"/>
                    <a:pt x="8407" y="3549"/>
                  </a:cubicBezTo>
                  <a:cubicBezTo>
                    <a:pt x="8466" y="3490"/>
                    <a:pt x="8540" y="3463"/>
                    <a:pt x="8613" y="3463"/>
                  </a:cubicBezTo>
                  <a:close/>
                  <a:moveTo>
                    <a:pt x="3024" y="3154"/>
                  </a:moveTo>
                  <a:cubicBezTo>
                    <a:pt x="3163" y="3154"/>
                    <a:pt x="3305" y="3196"/>
                    <a:pt x="3429" y="3287"/>
                  </a:cubicBezTo>
                  <a:cubicBezTo>
                    <a:pt x="3735" y="3450"/>
                    <a:pt x="3570" y="3875"/>
                    <a:pt x="3277" y="3875"/>
                  </a:cubicBezTo>
                  <a:cubicBezTo>
                    <a:pt x="3228" y="3875"/>
                    <a:pt x="3175" y="3863"/>
                    <a:pt x="3120" y="3835"/>
                  </a:cubicBezTo>
                  <a:cubicBezTo>
                    <a:pt x="3065" y="3802"/>
                    <a:pt x="3035" y="3784"/>
                    <a:pt x="3012" y="3784"/>
                  </a:cubicBezTo>
                  <a:cubicBezTo>
                    <a:pt x="2985" y="3784"/>
                    <a:pt x="2968" y="3808"/>
                    <a:pt x="2929" y="3859"/>
                  </a:cubicBezTo>
                  <a:cubicBezTo>
                    <a:pt x="2858" y="4050"/>
                    <a:pt x="2691" y="4169"/>
                    <a:pt x="2501" y="4240"/>
                  </a:cubicBezTo>
                  <a:cubicBezTo>
                    <a:pt x="2450" y="4253"/>
                    <a:pt x="2397" y="4259"/>
                    <a:pt x="2343" y="4259"/>
                  </a:cubicBezTo>
                  <a:cubicBezTo>
                    <a:pt x="2197" y="4259"/>
                    <a:pt x="2045" y="4215"/>
                    <a:pt x="1905" y="4145"/>
                  </a:cubicBezTo>
                  <a:cubicBezTo>
                    <a:pt x="1598" y="3981"/>
                    <a:pt x="1749" y="3535"/>
                    <a:pt x="2040" y="3535"/>
                  </a:cubicBezTo>
                  <a:cubicBezTo>
                    <a:pt x="2087" y="3535"/>
                    <a:pt x="2138" y="3547"/>
                    <a:pt x="2191" y="3573"/>
                  </a:cubicBezTo>
                  <a:cubicBezTo>
                    <a:pt x="2262" y="3609"/>
                    <a:pt x="2298" y="3633"/>
                    <a:pt x="2325" y="3633"/>
                  </a:cubicBezTo>
                  <a:cubicBezTo>
                    <a:pt x="2352" y="3633"/>
                    <a:pt x="2370" y="3609"/>
                    <a:pt x="2405" y="3549"/>
                  </a:cubicBezTo>
                  <a:cubicBezTo>
                    <a:pt x="2514" y="3301"/>
                    <a:pt x="2764" y="3154"/>
                    <a:pt x="3024" y="3154"/>
                  </a:cubicBezTo>
                  <a:close/>
                  <a:moveTo>
                    <a:pt x="5163" y="4087"/>
                  </a:moveTo>
                  <a:cubicBezTo>
                    <a:pt x="5336" y="4087"/>
                    <a:pt x="5501" y="4229"/>
                    <a:pt x="5501" y="4431"/>
                  </a:cubicBezTo>
                  <a:cubicBezTo>
                    <a:pt x="5477" y="4597"/>
                    <a:pt x="5358" y="4716"/>
                    <a:pt x="5192" y="4716"/>
                  </a:cubicBezTo>
                  <a:cubicBezTo>
                    <a:pt x="4906" y="4716"/>
                    <a:pt x="4763" y="4383"/>
                    <a:pt x="4953" y="4169"/>
                  </a:cubicBezTo>
                  <a:cubicBezTo>
                    <a:pt x="5017" y="4112"/>
                    <a:pt x="5091" y="4087"/>
                    <a:pt x="5163" y="4087"/>
                  </a:cubicBezTo>
                  <a:close/>
                  <a:moveTo>
                    <a:pt x="6996" y="4803"/>
                  </a:moveTo>
                  <a:cubicBezTo>
                    <a:pt x="7166" y="4803"/>
                    <a:pt x="7337" y="4925"/>
                    <a:pt x="7311" y="5145"/>
                  </a:cubicBezTo>
                  <a:cubicBezTo>
                    <a:pt x="7287" y="5335"/>
                    <a:pt x="7263" y="5359"/>
                    <a:pt x="7335" y="5455"/>
                  </a:cubicBezTo>
                  <a:cubicBezTo>
                    <a:pt x="7383" y="5550"/>
                    <a:pt x="7406" y="5526"/>
                    <a:pt x="7549" y="5550"/>
                  </a:cubicBezTo>
                  <a:cubicBezTo>
                    <a:pt x="7787" y="5550"/>
                    <a:pt x="8026" y="5669"/>
                    <a:pt x="8168" y="5883"/>
                  </a:cubicBezTo>
                  <a:cubicBezTo>
                    <a:pt x="8335" y="6098"/>
                    <a:pt x="8383" y="6360"/>
                    <a:pt x="8311" y="6621"/>
                  </a:cubicBezTo>
                  <a:cubicBezTo>
                    <a:pt x="8279" y="6794"/>
                    <a:pt x="8149" y="6874"/>
                    <a:pt x="8016" y="6874"/>
                  </a:cubicBezTo>
                  <a:cubicBezTo>
                    <a:pt x="7856" y="6874"/>
                    <a:pt x="7692" y="6758"/>
                    <a:pt x="7692" y="6550"/>
                  </a:cubicBezTo>
                  <a:cubicBezTo>
                    <a:pt x="7716" y="6360"/>
                    <a:pt x="7740" y="6336"/>
                    <a:pt x="7668" y="6240"/>
                  </a:cubicBezTo>
                  <a:cubicBezTo>
                    <a:pt x="7621" y="6169"/>
                    <a:pt x="7597" y="6169"/>
                    <a:pt x="7454" y="6145"/>
                  </a:cubicBezTo>
                  <a:cubicBezTo>
                    <a:pt x="7216" y="6145"/>
                    <a:pt x="6978" y="6026"/>
                    <a:pt x="6835" y="5812"/>
                  </a:cubicBezTo>
                  <a:cubicBezTo>
                    <a:pt x="6668" y="5597"/>
                    <a:pt x="6620" y="5335"/>
                    <a:pt x="6692" y="5074"/>
                  </a:cubicBezTo>
                  <a:cubicBezTo>
                    <a:pt x="6714" y="4889"/>
                    <a:pt x="6854" y="4803"/>
                    <a:pt x="6996" y="4803"/>
                  </a:cubicBezTo>
                  <a:close/>
                  <a:moveTo>
                    <a:pt x="3899" y="5058"/>
                  </a:moveTo>
                  <a:cubicBezTo>
                    <a:pt x="4388" y="5058"/>
                    <a:pt x="4858" y="5437"/>
                    <a:pt x="4858" y="6002"/>
                  </a:cubicBezTo>
                  <a:cubicBezTo>
                    <a:pt x="4858" y="6526"/>
                    <a:pt x="4430" y="6931"/>
                    <a:pt x="3906" y="6955"/>
                  </a:cubicBezTo>
                  <a:cubicBezTo>
                    <a:pt x="3072" y="6931"/>
                    <a:pt x="2643" y="5931"/>
                    <a:pt x="3239" y="5335"/>
                  </a:cubicBezTo>
                  <a:cubicBezTo>
                    <a:pt x="3431" y="5144"/>
                    <a:pt x="3667" y="5058"/>
                    <a:pt x="3899" y="5058"/>
                  </a:cubicBezTo>
                  <a:close/>
                  <a:moveTo>
                    <a:pt x="5780" y="7225"/>
                  </a:moveTo>
                  <a:cubicBezTo>
                    <a:pt x="5940" y="7225"/>
                    <a:pt x="6097" y="7354"/>
                    <a:pt x="6097" y="7550"/>
                  </a:cubicBezTo>
                  <a:cubicBezTo>
                    <a:pt x="6097" y="7717"/>
                    <a:pt x="5954" y="7860"/>
                    <a:pt x="5787" y="7860"/>
                  </a:cubicBezTo>
                  <a:cubicBezTo>
                    <a:pt x="5501" y="7860"/>
                    <a:pt x="5358" y="7526"/>
                    <a:pt x="5573" y="7312"/>
                  </a:cubicBezTo>
                  <a:cubicBezTo>
                    <a:pt x="5632" y="7252"/>
                    <a:pt x="5706" y="7225"/>
                    <a:pt x="5780" y="7225"/>
                  </a:cubicBezTo>
                  <a:close/>
                  <a:moveTo>
                    <a:pt x="5520" y="1"/>
                  </a:moveTo>
                  <a:cubicBezTo>
                    <a:pt x="5506" y="1"/>
                    <a:pt x="5492" y="1"/>
                    <a:pt x="5477" y="1"/>
                  </a:cubicBezTo>
                  <a:cubicBezTo>
                    <a:pt x="1834" y="1"/>
                    <a:pt x="0" y="4407"/>
                    <a:pt x="2596" y="7002"/>
                  </a:cubicBezTo>
                  <a:cubicBezTo>
                    <a:pt x="3425" y="7832"/>
                    <a:pt x="4446" y="8203"/>
                    <a:pt x="5448" y="8203"/>
                  </a:cubicBezTo>
                  <a:cubicBezTo>
                    <a:pt x="7554" y="8203"/>
                    <a:pt x="9581" y="6566"/>
                    <a:pt x="9597" y="4097"/>
                  </a:cubicBezTo>
                  <a:cubicBezTo>
                    <a:pt x="9597" y="1849"/>
                    <a:pt x="7763" y="1"/>
                    <a:pt x="55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105"/>
            <p:cNvSpPr/>
            <p:nvPr/>
          </p:nvSpPr>
          <p:spPr>
            <a:xfrm>
              <a:off x="3205781" y="4000463"/>
              <a:ext cx="408098" cy="349968"/>
            </a:xfrm>
            <a:custGeom>
              <a:avLst/>
              <a:gdLst/>
              <a:ahLst/>
              <a:cxnLst/>
              <a:rect l="l" t="t" r="r" b="b"/>
              <a:pathLst>
                <a:path w="12527" h="10727" extrusionOk="0">
                  <a:moveTo>
                    <a:pt x="7136" y="611"/>
                  </a:moveTo>
                  <a:cubicBezTo>
                    <a:pt x="9570" y="611"/>
                    <a:pt x="11907" y="2504"/>
                    <a:pt x="11907" y="5359"/>
                  </a:cubicBezTo>
                  <a:cubicBezTo>
                    <a:pt x="11884" y="7979"/>
                    <a:pt x="9788" y="10074"/>
                    <a:pt x="7168" y="10074"/>
                  </a:cubicBezTo>
                  <a:cubicBezTo>
                    <a:pt x="2953" y="10074"/>
                    <a:pt x="858" y="4978"/>
                    <a:pt x="3834" y="2001"/>
                  </a:cubicBezTo>
                  <a:cubicBezTo>
                    <a:pt x="4795" y="1041"/>
                    <a:pt x="5976" y="611"/>
                    <a:pt x="7136" y="611"/>
                  </a:cubicBezTo>
                  <a:close/>
                  <a:moveTo>
                    <a:pt x="7168" y="1"/>
                  </a:moveTo>
                  <a:cubicBezTo>
                    <a:pt x="2406" y="1"/>
                    <a:pt x="0" y="5764"/>
                    <a:pt x="3382" y="9146"/>
                  </a:cubicBezTo>
                  <a:cubicBezTo>
                    <a:pt x="4475" y="10238"/>
                    <a:pt x="5816" y="10727"/>
                    <a:pt x="7131" y="10727"/>
                  </a:cubicBezTo>
                  <a:cubicBezTo>
                    <a:pt x="9886" y="10727"/>
                    <a:pt x="12527" y="8583"/>
                    <a:pt x="12527" y="5359"/>
                  </a:cubicBezTo>
                  <a:cubicBezTo>
                    <a:pt x="12527" y="2406"/>
                    <a:pt x="10121" y="1"/>
                    <a:pt x="7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4" name="Google Shape;10034;p105"/>
          <p:cNvGrpSpPr/>
          <p:nvPr/>
        </p:nvGrpSpPr>
        <p:grpSpPr>
          <a:xfrm>
            <a:off x="3961416" y="4000463"/>
            <a:ext cx="408098" cy="349968"/>
            <a:chOff x="3961416" y="4000463"/>
            <a:chExt cx="408098" cy="349968"/>
          </a:xfrm>
        </p:grpSpPr>
        <p:sp>
          <p:nvSpPr>
            <p:cNvPr id="10035" name="Google Shape;10035;p105"/>
            <p:cNvSpPr/>
            <p:nvPr/>
          </p:nvSpPr>
          <p:spPr>
            <a:xfrm>
              <a:off x="4141407" y="4162870"/>
              <a:ext cx="65969" cy="65283"/>
            </a:xfrm>
            <a:custGeom>
              <a:avLst/>
              <a:gdLst/>
              <a:ahLst/>
              <a:cxnLst/>
              <a:rect l="l" t="t" r="r" b="b"/>
              <a:pathLst>
                <a:path w="2025" h="2001" extrusionOk="0">
                  <a:moveTo>
                    <a:pt x="810" y="0"/>
                  </a:moveTo>
                  <a:lnTo>
                    <a:pt x="1" y="2001"/>
                  </a:lnTo>
                  <a:lnTo>
                    <a:pt x="2025" y="1215"/>
                  </a:lnTo>
                  <a:lnTo>
                    <a:pt x="81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6" name="Google Shape;10036;p105"/>
            <p:cNvSpPr/>
            <p:nvPr/>
          </p:nvSpPr>
          <p:spPr>
            <a:xfrm>
              <a:off x="4182520" y="4121664"/>
              <a:ext cx="65969" cy="66098"/>
            </a:xfrm>
            <a:custGeom>
              <a:avLst/>
              <a:gdLst/>
              <a:ahLst/>
              <a:cxnLst/>
              <a:rect l="l" t="t" r="r" b="b"/>
              <a:pathLst>
                <a:path w="2025" h="2026" extrusionOk="0">
                  <a:moveTo>
                    <a:pt x="2025" y="1"/>
                  </a:moveTo>
                  <a:lnTo>
                    <a:pt x="1" y="811"/>
                  </a:lnTo>
                  <a:lnTo>
                    <a:pt x="1215" y="2025"/>
                  </a:lnTo>
                  <a:lnTo>
                    <a:pt x="202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7" name="Google Shape;10037;p105"/>
            <p:cNvSpPr/>
            <p:nvPr/>
          </p:nvSpPr>
          <p:spPr>
            <a:xfrm>
              <a:off x="3961416" y="4000463"/>
              <a:ext cx="408098" cy="349968"/>
            </a:xfrm>
            <a:custGeom>
              <a:avLst/>
              <a:gdLst/>
              <a:ahLst/>
              <a:cxnLst/>
              <a:rect l="l" t="t" r="r" b="b"/>
              <a:pathLst>
                <a:path w="12527" h="10727" extrusionOk="0">
                  <a:moveTo>
                    <a:pt x="6859" y="620"/>
                  </a:moveTo>
                  <a:cubicBezTo>
                    <a:pt x="7073" y="620"/>
                    <a:pt x="7264" y="620"/>
                    <a:pt x="7478" y="644"/>
                  </a:cubicBezTo>
                  <a:lnTo>
                    <a:pt x="7478" y="1573"/>
                  </a:lnTo>
                  <a:cubicBezTo>
                    <a:pt x="7478" y="1787"/>
                    <a:pt x="7324" y="1894"/>
                    <a:pt x="7169" y="1894"/>
                  </a:cubicBezTo>
                  <a:cubicBezTo>
                    <a:pt x="7014" y="1894"/>
                    <a:pt x="6859" y="1787"/>
                    <a:pt x="6859" y="1573"/>
                  </a:cubicBezTo>
                  <a:lnTo>
                    <a:pt x="6859" y="620"/>
                  </a:lnTo>
                  <a:close/>
                  <a:moveTo>
                    <a:pt x="4049" y="1787"/>
                  </a:moveTo>
                  <a:lnTo>
                    <a:pt x="4287" y="2025"/>
                  </a:lnTo>
                  <a:cubicBezTo>
                    <a:pt x="4406" y="2144"/>
                    <a:pt x="4406" y="2335"/>
                    <a:pt x="4287" y="2454"/>
                  </a:cubicBezTo>
                  <a:cubicBezTo>
                    <a:pt x="4228" y="2513"/>
                    <a:pt x="4144" y="2543"/>
                    <a:pt x="4061" y="2543"/>
                  </a:cubicBezTo>
                  <a:cubicBezTo>
                    <a:pt x="3978" y="2543"/>
                    <a:pt x="3894" y="2513"/>
                    <a:pt x="3835" y="2454"/>
                  </a:cubicBezTo>
                  <a:lnTo>
                    <a:pt x="3620" y="2239"/>
                  </a:lnTo>
                  <a:cubicBezTo>
                    <a:pt x="3739" y="2073"/>
                    <a:pt x="3906" y="1930"/>
                    <a:pt x="4049" y="1787"/>
                  </a:cubicBezTo>
                  <a:close/>
                  <a:moveTo>
                    <a:pt x="10288" y="1787"/>
                  </a:moveTo>
                  <a:cubicBezTo>
                    <a:pt x="10431" y="1930"/>
                    <a:pt x="10574" y="2073"/>
                    <a:pt x="10717" y="2239"/>
                  </a:cubicBezTo>
                  <a:lnTo>
                    <a:pt x="10503" y="2454"/>
                  </a:lnTo>
                  <a:cubicBezTo>
                    <a:pt x="10429" y="2527"/>
                    <a:pt x="10349" y="2558"/>
                    <a:pt x="10273" y="2558"/>
                  </a:cubicBezTo>
                  <a:cubicBezTo>
                    <a:pt x="10030" y="2558"/>
                    <a:pt x="9832" y="2243"/>
                    <a:pt x="10050" y="2025"/>
                  </a:cubicBezTo>
                  <a:lnTo>
                    <a:pt x="10288" y="1787"/>
                  </a:lnTo>
                  <a:close/>
                  <a:moveTo>
                    <a:pt x="3430" y="5026"/>
                  </a:moveTo>
                  <a:cubicBezTo>
                    <a:pt x="3787" y="5073"/>
                    <a:pt x="3787" y="5621"/>
                    <a:pt x="3430" y="5669"/>
                  </a:cubicBezTo>
                  <a:lnTo>
                    <a:pt x="2477" y="5669"/>
                  </a:lnTo>
                  <a:cubicBezTo>
                    <a:pt x="2453" y="5454"/>
                    <a:pt x="2430" y="5240"/>
                    <a:pt x="2453" y="5050"/>
                  </a:cubicBezTo>
                  <a:lnTo>
                    <a:pt x="2477" y="5026"/>
                  </a:lnTo>
                  <a:close/>
                  <a:moveTo>
                    <a:pt x="10911" y="5023"/>
                  </a:moveTo>
                  <a:cubicBezTo>
                    <a:pt x="10925" y="5023"/>
                    <a:pt x="10940" y="5024"/>
                    <a:pt x="10955" y="5026"/>
                  </a:cubicBezTo>
                  <a:lnTo>
                    <a:pt x="11908" y="5026"/>
                  </a:lnTo>
                  <a:cubicBezTo>
                    <a:pt x="11908" y="5240"/>
                    <a:pt x="11908" y="5454"/>
                    <a:pt x="11908" y="5669"/>
                  </a:cubicBezTo>
                  <a:lnTo>
                    <a:pt x="10955" y="5669"/>
                  </a:lnTo>
                  <a:cubicBezTo>
                    <a:pt x="10947" y="5669"/>
                    <a:pt x="10940" y="5669"/>
                    <a:pt x="10932" y="5669"/>
                  </a:cubicBezTo>
                  <a:cubicBezTo>
                    <a:pt x="10494" y="5669"/>
                    <a:pt x="10487" y="5023"/>
                    <a:pt x="10911" y="5023"/>
                  </a:cubicBezTo>
                  <a:close/>
                  <a:moveTo>
                    <a:pt x="9367" y="2839"/>
                  </a:moveTo>
                  <a:cubicBezTo>
                    <a:pt x="9570" y="2839"/>
                    <a:pt x="9751" y="3063"/>
                    <a:pt x="9669" y="3287"/>
                  </a:cubicBezTo>
                  <a:lnTo>
                    <a:pt x="8407" y="6407"/>
                  </a:lnTo>
                  <a:cubicBezTo>
                    <a:pt x="8383" y="6502"/>
                    <a:pt x="8312" y="6550"/>
                    <a:pt x="8240" y="6597"/>
                  </a:cubicBezTo>
                  <a:lnTo>
                    <a:pt x="5097" y="7836"/>
                  </a:lnTo>
                  <a:cubicBezTo>
                    <a:pt x="5052" y="7856"/>
                    <a:pt x="5007" y="7866"/>
                    <a:pt x="4964" y="7866"/>
                  </a:cubicBezTo>
                  <a:cubicBezTo>
                    <a:pt x="4756" y="7866"/>
                    <a:pt x="4593" y="7652"/>
                    <a:pt x="4692" y="7455"/>
                  </a:cubicBezTo>
                  <a:lnTo>
                    <a:pt x="4692" y="7431"/>
                  </a:lnTo>
                  <a:lnTo>
                    <a:pt x="5954" y="4287"/>
                  </a:lnTo>
                  <a:cubicBezTo>
                    <a:pt x="5978" y="4216"/>
                    <a:pt x="6049" y="4145"/>
                    <a:pt x="6121" y="4121"/>
                  </a:cubicBezTo>
                  <a:lnTo>
                    <a:pt x="9264" y="2859"/>
                  </a:lnTo>
                  <a:cubicBezTo>
                    <a:pt x="9299" y="2845"/>
                    <a:pt x="9333" y="2839"/>
                    <a:pt x="9367" y="2839"/>
                  </a:cubicBezTo>
                  <a:close/>
                  <a:moveTo>
                    <a:pt x="4073" y="8128"/>
                  </a:moveTo>
                  <a:cubicBezTo>
                    <a:pt x="4150" y="8128"/>
                    <a:pt x="4228" y="8157"/>
                    <a:pt x="4287" y="8217"/>
                  </a:cubicBezTo>
                  <a:cubicBezTo>
                    <a:pt x="4430" y="8336"/>
                    <a:pt x="4430" y="8550"/>
                    <a:pt x="4287" y="8669"/>
                  </a:cubicBezTo>
                  <a:lnTo>
                    <a:pt x="4073" y="8907"/>
                  </a:lnTo>
                  <a:cubicBezTo>
                    <a:pt x="3906" y="8765"/>
                    <a:pt x="3763" y="8622"/>
                    <a:pt x="3620" y="8479"/>
                  </a:cubicBezTo>
                  <a:lnTo>
                    <a:pt x="3620" y="8455"/>
                  </a:lnTo>
                  <a:lnTo>
                    <a:pt x="3859" y="8217"/>
                  </a:lnTo>
                  <a:cubicBezTo>
                    <a:pt x="3918" y="8157"/>
                    <a:pt x="3995" y="8128"/>
                    <a:pt x="4073" y="8128"/>
                  </a:cubicBezTo>
                  <a:close/>
                  <a:moveTo>
                    <a:pt x="10296" y="8126"/>
                  </a:moveTo>
                  <a:cubicBezTo>
                    <a:pt x="10366" y="8126"/>
                    <a:pt x="10439" y="8153"/>
                    <a:pt x="10503" y="8217"/>
                  </a:cubicBezTo>
                  <a:lnTo>
                    <a:pt x="10741" y="8455"/>
                  </a:lnTo>
                  <a:cubicBezTo>
                    <a:pt x="10598" y="8622"/>
                    <a:pt x="10431" y="8765"/>
                    <a:pt x="10288" y="8907"/>
                  </a:cubicBezTo>
                  <a:lnTo>
                    <a:pt x="10074" y="8669"/>
                  </a:lnTo>
                  <a:cubicBezTo>
                    <a:pt x="9834" y="8448"/>
                    <a:pt x="10052" y="8126"/>
                    <a:pt x="10296" y="8126"/>
                  </a:cubicBezTo>
                  <a:close/>
                  <a:moveTo>
                    <a:pt x="7169" y="8794"/>
                  </a:moveTo>
                  <a:cubicBezTo>
                    <a:pt x="7324" y="8794"/>
                    <a:pt x="7478" y="8896"/>
                    <a:pt x="7478" y="9098"/>
                  </a:cubicBezTo>
                  <a:lnTo>
                    <a:pt x="7478" y="10051"/>
                  </a:lnTo>
                  <a:cubicBezTo>
                    <a:pt x="7264" y="10074"/>
                    <a:pt x="7073" y="10074"/>
                    <a:pt x="6859" y="10074"/>
                  </a:cubicBezTo>
                  <a:lnTo>
                    <a:pt x="6859" y="10051"/>
                  </a:lnTo>
                  <a:lnTo>
                    <a:pt x="6859" y="9098"/>
                  </a:lnTo>
                  <a:cubicBezTo>
                    <a:pt x="6859" y="8896"/>
                    <a:pt x="7014" y="8794"/>
                    <a:pt x="7169" y="8794"/>
                  </a:cubicBezTo>
                  <a:close/>
                  <a:moveTo>
                    <a:pt x="7169" y="1"/>
                  </a:moveTo>
                  <a:cubicBezTo>
                    <a:pt x="2382" y="1"/>
                    <a:pt x="1" y="5764"/>
                    <a:pt x="3382" y="9146"/>
                  </a:cubicBezTo>
                  <a:cubicBezTo>
                    <a:pt x="4475" y="10238"/>
                    <a:pt x="5816" y="10727"/>
                    <a:pt x="7131" y="10727"/>
                  </a:cubicBezTo>
                  <a:cubicBezTo>
                    <a:pt x="9886" y="10727"/>
                    <a:pt x="12527" y="8583"/>
                    <a:pt x="12527" y="5359"/>
                  </a:cubicBezTo>
                  <a:cubicBezTo>
                    <a:pt x="12527" y="2406"/>
                    <a:pt x="10122" y="1"/>
                    <a:pt x="71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38" name="Google Shape;10038;p105"/>
          <p:cNvGrpSpPr/>
          <p:nvPr/>
        </p:nvGrpSpPr>
        <p:grpSpPr>
          <a:xfrm>
            <a:off x="4751974" y="4000463"/>
            <a:ext cx="395686" cy="349675"/>
            <a:chOff x="4751974" y="4000463"/>
            <a:chExt cx="395686" cy="349675"/>
          </a:xfrm>
        </p:grpSpPr>
        <p:sp>
          <p:nvSpPr>
            <p:cNvPr id="10039" name="Google Shape;10039;p105"/>
            <p:cNvSpPr/>
            <p:nvPr/>
          </p:nvSpPr>
          <p:spPr>
            <a:xfrm>
              <a:off x="4929652" y="4286388"/>
              <a:ext cx="38800" cy="32658"/>
            </a:xfrm>
            <a:custGeom>
              <a:avLst/>
              <a:gdLst/>
              <a:ahLst/>
              <a:cxnLst/>
              <a:rect l="l" t="t" r="r" b="b"/>
              <a:pathLst>
                <a:path w="1191" h="1001" extrusionOk="0">
                  <a:moveTo>
                    <a:pt x="1191" y="1"/>
                  </a:moveTo>
                  <a:lnTo>
                    <a:pt x="1191" y="1"/>
                  </a:lnTo>
                  <a:cubicBezTo>
                    <a:pt x="988" y="24"/>
                    <a:pt x="786" y="36"/>
                    <a:pt x="586" y="36"/>
                  </a:cubicBezTo>
                  <a:cubicBezTo>
                    <a:pt x="387" y="36"/>
                    <a:pt x="191" y="24"/>
                    <a:pt x="0" y="1"/>
                  </a:cubicBezTo>
                  <a:lnTo>
                    <a:pt x="0" y="1"/>
                  </a:lnTo>
                  <a:lnTo>
                    <a:pt x="595" y="1001"/>
                  </a:lnTo>
                  <a:lnTo>
                    <a:pt x="119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105"/>
            <p:cNvSpPr/>
            <p:nvPr/>
          </p:nvSpPr>
          <p:spPr>
            <a:xfrm>
              <a:off x="4774485" y="4230436"/>
              <a:ext cx="349133" cy="119701"/>
            </a:xfrm>
            <a:custGeom>
              <a:avLst/>
              <a:gdLst/>
              <a:ahLst/>
              <a:cxnLst/>
              <a:rect l="l" t="t" r="r" b="b"/>
              <a:pathLst>
                <a:path w="10717" h="3669" extrusionOk="0">
                  <a:moveTo>
                    <a:pt x="2001" y="1"/>
                  </a:moveTo>
                  <a:cubicBezTo>
                    <a:pt x="810" y="358"/>
                    <a:pt x="0" y="1454"/>
                    <a:pt x="0" y="2692"/>
                  </a:cubicBezTo>
                  <a:lnTo>
                    <a:pt x="0" y="3335"/>
                  </a:lnTo>
                  <a:cubicBezTo>
                    <a:pt x="0" y="3525"/>
                    <a:pt x="143" y="3668"/>
                    <a:pt x="310" y="3668"/>
                  </a:cubicBezTo>
                  <a:lnTo>
                    <a:pt x="10383" y="3668"/>
                  </a:lnTo>
                  <a:cubicBezTo>
                    <a:pt x="10574" y="3668"/>
                    <a:pt x="10717" y="3525"/>
                    <a:pt x="10717" y="3335"/>
                  </a:cubicBezTo>
                  <a:lnTo>
                    <a:pt x="10717" y="2692"/>
                  </a:lnTo>
                  <a:cubicBezTo>
                    <a:pt x="10717" y="1454"/>
                    <a:pt x="9907" y="358"/>
                    <a:pt x="8716" y="1"/>
                  </a:cubicBezTo>
                  <a:cubicBezTo>
                    <a:pt x="8240" y="668"/>
                    <a:pt x="7597" y="1192"/>
                    <a:pt x="6835" y="1477"/>
                  </a:cubicBezTo>
                  <a:cubicBezTo>
                    <a:pt x="5549" y="3645"/>
                    <a:pt x="5644" y="3502"/>
                    <a:pt x="5620" y="3525"/>
                  </a:cubicBezTo>
                  <a:cubicBezTo>
                    <a:pt x="5551" y="3606"/>
                    <a:pt x="5454" y="3648"/>
                    <a:pt x="5359" y="3648"/>
                  </a:cubicBezTo>
                  <a:cubicBezTo>
                    <a:pt x="5258" y="3648"/>
                    <a:pt x="5158" y="3600"/>
                    <a:pt x="5096" y="3502"/>
                  </a:cubicBezTo>
                  <a:lnTo>
                    <a:pt x="3882" y="1477"/>
                  </a:lnTo>
                  <a:cubicBezTo>
                    <a:pt x="3120" y="1192"/>
                    <a:pt x="2453" y="668"/>
                    <a:pt x="20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105"/>
            <p:cNvSpPr/>
            <p:nvPr/>
          </p:nvSpPr>
          <p:spPr>
            <a:xfrm>
              <a:off x="4751974" y="4042418"/>
              <a:ext cx="83822" cy="132914"/>
            </a:xfrm>
            <a:custGeom>
              <a:avLst/>
              <a:gdLst/>
              <a:ahLst/>
              <a:cxnLst/>
              <a:rect l="l" t="t" r="r" b="b"/>
              <a:pathLst>
                <a:path w="2573" h="4074" extrusionOk="0">
                  <a:moveTo>
                    <a:pt x="2572" y="1"/>
                  </a:moveTo>
                  <a:cubicBezTo>
                    <a:pt x="429" y="263"/>
                    <a:pt x="1" y="3216"/>
                    <a:pt x="2001" y="4073"/>
                  </a:cubicBezTo>
                  <a:cubicBezTo>
                    <a:pt x="1953" y="3668"/>
                    <a:pt x="1953" y="3478"/>
                    <a:pt x="1953" y="2168"/>
                  </a:cubicBezTo>
                  <a:cubicBezTo>
                    <a:pt x="1953" y="1406"/>
                    <a:pt x="2168" y="644"/>
                    <a:pt x="25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2" name="Google Shape;10042;p105"/>
            <p:cNvSpPr/>
            <p:nvPr/>
          </p:nvSpPr>
          <p:spPr>
            <a:xfrm>
              <a:off x="5057649" y="4036220"/>
              <a:ext cx="90012" cy="132882"/>
            </a:xfrm>
            <a:custGeom>
              <a:avLst/>
              <a:gdLst/>
              <a:ahLst/>
              <a:cxnLst/>
              <a:rect l="l" t="t" r="r" b="b"/>
              <a:pathLst>
                <a:path w="2763" h="4073" extrusionOk="0">
                  <a:moveTo>
                    <a:pt x="0" y="0"/>
                  </a:moveTo>
                  <a:lnTo>
                    <a:pt x="0" y="0"/>
                  </a:lnTo>
                  <a:cubicBezTo>
                    <a:pt x="501" y="691"/>
                    <a:pt x="762" y="1524"/>
                    <a:pt x="762" y="2358"/>
                  </a:cubicBezTo>
                  <a:cubicBezTo>
                    <a:pt x="786" y="2930"/>
                    <a:pt x="762" y="3501"/>
                    <a:pt x="739" y="4073"/>
                  </a:cubicBezTo>
                  <a:cubicBezTo>
                    <a:pt x="2763" y="3191"/>
                    <a:pt x="2239" y="143"/>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3" name="Google Shape;10043;p105"/>
            <p:cNvSpPr/>
            <p:nvPr/>
          </p:nvSpPr>
          <p:spPr>
            <a:xfrm>
              <a:off x="4897042" y="4124992"/>
              <a:ext cx="23325" cy="21565"/>
            </a:xfrm>
            <a:custGeom>
              <a:avLst/>
              <a:gdLst/>
              <a:ahLst/>
              <a:cxnLst/>
              <a:rect l="l" t="t" r="r" b="b"/>
              <a:pathLst>
                <a:path w="716" h="661" extrusionOk="0">
                  <a:moveTo>
                    <a:pt x="367" y="0"/>
                  </a:moveTo>
                  <a:cubicBezTo>
                    <a:pt x="209" y="0"/>
                    <a:pt x="48" y="101"/>
                    <a:pt x="25" y="304"/>
                  </a:cubicBezTo>
                  <a:cubicBezTo>
                    <a:pt x="1" y="542"/>
                    <a:pt x="179" y="661"/>
                    <a:pt x="358" y="661"/>
                  </a:cubicBezTo>
                  <a:cubicBezTo>
                    <a:pt x="537" y="661"/>
                    <a:pt x="715" y="542"/>
                    <a:pt x="691" y="304"/>
                  </a:cubicBezTo>
                  <a:cubicBezTo>
                    <a:pt x="680" y="101"/>
                    <a:pt x="525" y="0"/>
                    <a:pt x="3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105"/>
            <p:cNvSpPr/>
            <p:nvPr/>
          </p:nvSpPr>
          <p:spPr>
            <a:xfrm>
              <a:off x="4978518" y="4124992"/>
              <a:ext cx="23293" cy="21565"/>
            </a:xfrm>
            <a:custGeom>
              <a:avLst/>
              <a:gdLst/>
              <a:ahLst/>
              <a:cxnLst/>
              <a:rect l="l" t="t" r="r" b="b"/>
              <a:pathLst>
                <a:path w="715" h="661" extrusionOk="0">
                  <a:moveTo>
                    <a:pt x="366" y="0"/>
                  </a:moveTo>
                  <a:cubicBezTo>
                    <a:pt x="209" y="0"/>
                    <a:pt x="48" y="101"/>
                    <a:pt x="24" y="304"/>
                  </a:cubicBezTo>
                  <a:cubicBezTo>
                    <a:pt x="0" y="542"/>
                    <a:pt x="179" y="661"/>
                    <a:pt x="358" y="661"/>
                  </a:cubicBezTo>
                  <a:cubicBezTo>
                    <a:pt x="536" y="661"/>
                    <a:pt x="715" y="542"/>
                    <a:pt x="691" y="304"/>
                  </a:cubicBezTo>
                  <a:cubicBezTo>
                    <a:pt x="679" y="101"/>
                    <a:pt x="524" y="0"/>
                    <a:pt x="36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105"/>
            <p:cNvSpPr/>
            <p:nvPr/>
          </p:nvSpPr>
          <p:spPr>
            <a:xfrm>
              <a:off x="4835764" y="4000463"/>
              <a:ext cx="225795" cy="124367"/>
            </a:xfrm>
            <a:custGeom>
              <a:avLst/>
              <a:gdLst/>
              <a:ahLst/>
              <a:cxnLst/>
              <a:rect l="l" t="t" r="r" b="b"/>
              <a:pathLst>
                <a:path w="6931" h="3812" extrusionOk="0">
                  <a:moveTo>
                    <a:pt x="3477" y="1"/>
                  </a:moveTo>
                  <a:cubicBezTo>
                    <a:pt x="1548" y="1"/>
                    <a:pt x="0" y="1549"/>
                    <a:pt x="0" y="3454"/>
                  </a:cubicBezTo>
                  <a:lnTo>
                    <a:pt x="0" y="3811"/>
                  </a:lnTo>
                  <a:lnTo>
                    <a:pt x="1334" y="3811"/>
                  </a:lnTo>
                  <a:cubicBezTo>
                    <a:pt x="1477" y="3371"/>
                    <a:pt x="1852" y="3150"/>
                    <a:pt x="2230" y="3150"/>
                  </a:cubicBezTo>
                  <a:cubicBezTo>
                    <a:pt x="2608" y="3150"/>
                    <a:pt x="2989" y="3371"/>
                    <a:pt x="3144" y="3811"/>
                  </a:cubicBezTo>
                  <a:lnTo>
                    <a:pt x="3811" y="3811"/>
                  </a:lnTo>
                  <a:cubicBezTo>
                    <a:pt x="3966" y="3383"/>
                    <a:pt x="4347" y="3168"/>
                    <a:pt x="4725" y="3168"/>
                  </a:cubicBezTo>
                  <a:cubicBezTo>
                    <a:pt x="5103" y="3168"/>
                    <a:pt x="5478" y="3383"/>
                    <a:pt x="5621" y="3811"/>
                  </a:cubicBezTo>
                  <a:lnTo>
                    <a:pt x="6930" y="3811"/>
                  </a:lnTo>
                  <a:lnTo>
                    <a:pt x="6930" y="3454"/>
                  </a:lnTo>
                  <a:cubicBezTo>
                    <a:pt x="6930" y="1549"/>
                    <a:pt x="5383" y="1"/>
                    <a:pt x="3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105"/>
            <p:cNvSpPr/>
            <p:nvPr/>
          </p:nvSpPr>
          <p:spPr>
            <a:xfrm>
              <a:off x="4835764" y="4144991"/>
              <a:ext cx="225795" cy="122018"/>
            </a:xfrm>
            <a:custGeom>
              <a:avLst/>
              <a:gdLst/>
              <a:ahLst/>
              <a:cxnLst/>
              <a:rect l="l" t="t" r="r" b="b"/>
              <a:pathLst>
                <a:path w="6931" h="3740" extrusionOk="0">
                  <a:moveTo>
                    <a:pt x="2822" y="1237"/>
                  </a:moveTo>
                  <a:cubicBezTo>
                    <a:pt x="2834" y="1237"/>
                    <a:pt x="2846" y="1237"/>
                    <a:pt x="2858" y="1239"/>
                  </a:cubicBezTo>
                  <a:lnTo>
                    <a:pt x="4120" y="1239"/>
                  </a:lnTo>
                  <a:cubicBezTo>
                    <a:pt x="4263" y="1239"/>
                    <a:pt x="4406" y="1358"/>
                    <a:pt x="4406" y="1524"/>
                  </a:cubicBezTo>
                  <a:cubicBezTo>
                    <a:pt x="4430" y="1715"/>
                    <a:pt x="4287" y="1858"/>
                    <a:pt x="4120" y="1882"/>
                  </a:cubicBezTo>
                  <a:lnTo>
                    <a:pt x="2858" y="1882"/>
                  </a:lnTo>
                  <a:cubicBezTo>
                    <a:pt x="2692" y="1882"/>
                    <a:pt x="2572" y="1763"/>
                    <a:pt x="2549" y="1596"/>
                  </a:cubicBezTo>
                  <a:cubicBezTo>
                    <a:pt x="2504" y="1416"/>
                    <a:pt x="2628" y="1237"/>
                    <a:pt x="2822" y="1237"/>
                  </a:cubicBezTo>
                  <a:close/>
                  <a:moveTo>
                    <a:pt x="0" y="0"/>
                  </a:moveTo>
                  <a:lnTo>
                    <a:pt x="0" y="286"/>
                  </a:lnTo>
                  <a:cubicBezTo>
                    <a:pt x="0" y="2191"/>
                    <a:pt x="1548" y="3739"/>
                    <a:pt x="3477" y="3739"/>
                  </a:cubicBezTo>
                  <a:cubicBezTo>
                    <a:pt x="5383" y="3739"/>
                    <a:pt x="6907" y="2191"/>
                    <a:pt x="6930" y="286"/>
                  </a:cubicBezTo>
                  <a:lnTo>
                    <a:pt x="6930" y="0"/>
                  </a:lnTo>
                  <a:lnTo>
                    <a:pt x="5621" y="0"/>
                  </a:lnTo>
                  <a:cubicBezTo>
                    <a:pt x="5478" y="429"/>
                    <a:pt x="5103" y="643"/>
                    <a:pt x="4725" y="643"/>
                  </a:cubicBezTo>
                  <a:cubicBezTo>
                    <a:pt x="4347" y="643"/>
                    <a:pt x="3966" y="429"/>
                    <a:pt x="3811" y="0"/>
                  </a:cubicBezTo>
                  <a:lnTo>
                    <a:pt x="3144" y="0"/>
                  </a:lnTo>
                  <a:cubicBezTo>
                    <a:pt x="2989" y="429"/>
                    <a:pt x="2608" y="643"/>
                    <a:pt x="2230" y="643"/>
                  </a:cubicBezTo>
                  <a:cubicBezTo>
                    <a:pt x="1852" y="643"/>
                    <a:pt x="1477" y="429"/>
                    <a:pt x="1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47" name="Google Shape;10047;p105"/>
          <p:cNvSpPr/>
          <p:nvPr/>
        </p:nvSpPr>
        <p:spPr>
          <a:xfrm>
            <a:off x="5559440" y="4043299"/>
            <a:ext cx="86298" cy="74515"/>
          </a:xfrm>
          <a:custGeom>
            <a:avLst/>
            <a:gdLst/>
            <a:ahLst/>
            <a:cxnLst/>
            <a:rect l="l" t="t" r="r" b="b"/>
            <a:pathLst>
              <a:path w="2649" h="2284" extrusionOk="0">
                <a:moveTo>
                  <a:pt x="1303" y="1"/>
                </a:moveTo>
                <a:cubicBezTo>
                  <a:pt x="1078" y="1"/>
                  <a:pt x="846" y="86"/>
                  <a:pt x="648" y="283"/>
                </a:cubicBezTo>
                <a:cubicBezTo>
                  <a:pt x="1" y="911"/>
                  <a:pt x="540" y="1882"/>
                  <a:pt x="1286" y="1882"/>
                </a:cubicBezTo>
                <a:cubicBezTo>
                  <a:pt x="1418" y="1882"/>
                  <a:pt x="1557" y="1852"/>
                  <a:pt x="1696" y="1784"/>
                </a:cubicBezTo>
                <a:lnTo>
                  <a:pt x="2196" y="2284"/>
                </a:lnTo>
                <a:cubicBezTo>
                  <a:pt x="2339" y="2117"/>
                  <a:pt x="2482" y="1974"/>
                  <a:pt x="2649" y="1831"/>
                </a:cubicBezTo>
                <a:lnTo>
                  <a:pt x="2149" y="1331"/>
                </a:lnTo>
                <a:cubicBezTo>
                  <a:pt x="2480" y="634"/>
                  <a:pt x="1918" y="1"/>
                  <a:pt x="13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105"/>
          <p:cNvSpPr/>
          <p:nvPr/>
        </p:nvSpPr>
        <p:spPr>
          <a:xfrm>
            <a:off x="5559538" y="4232785"/>
            <a:ext cx="86200" cy="74385"/>
          </a:xfrm>
          <a:custGeom>
            <a:avLst/>
            <a:gdLst/>
            <a:ahLst/>
            <a:cxnLst/>
            <a:rect l="l" t="t" r="r" b="b"/>
            <a:pathLst>
              <a:path w="2646" h="2280" extrusionOk="0">
                <a:moveTo>
                  <a:pt x="2193" y="0"/>
                </a:moveTo>
                <a:lnTo>
                  <a:pt x="1717" y="501"/>
                </a:lnTo>
                <a:cubicBezTo>
                  <a:pt x="1566" y="427"/>
                  <a:pt x="1419" y="394"/>
                  <a:pt x="1279" y="394"/>
                </a:cubicBezTo>
                <a:cubicBezTo>
                  <a:pt x="515" y="394"/>
                  <a:pt x="1" y="1376"/>
                  <a:pt x="645" y="2001"/>
                </a:cubicBezTo>
                <a:cubicBezTo>
                  <a:pt x="840" y="2196"/>
                  <a:pt x="1069" y="2279"/>
                  <a:pt x="1291" y="2279"/>
                </a:cubicBezTo>
                <a:cubicBezTo>
                  <a:pt x="1909" y="2279"/>
                  <a:pt x="2479" y="1630"/>
                  <a:pt x="2146" y="929"/>
                </a:cubicBezTo>
                <a:lnTo>
                  <a:pt x="2646" y="429"/>
                </a:lnTo>
                <a:cubicBezTo>
                  <a:pt x="2479" y="310"/>
                  <a:pt x="2336" y="167"/>
                  <a:pt x="21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105"/>
          <p:cNvSpPr/>
          <p:nvPr/>
        </p:nvSpPr>
        <p:spPr>
          <a:xfrm>
            <a:off x="5759759" y="4042973"/>
            <a:ext cx="86428" cy="74842"/>
          </a:xfrm>
          <a:custGeom>
            <a:avLst/>
            <a:gdLst/>
            <a:ahLst/>
            <a:cxnLst/>
            <a:rect l="l" t="t" r="r" b="b"/>
            <a:pathLst>
              <a:path w="2653" h="2294" extrusionOk="0">
                <a:moveTo>
                  <a:pt x="1362" y="0"/>
                </a:moveTo>
                <a:cubicBezTo>
                  <a:pt x="742" y="0"/>
                  <a:pt x="170" y="645"/>
                  <a:pt x="501" y="1341"/>
                </a:cubicBezTo>
                <a:lnTo>
                  <a:pt x="1" y="1841"/>
                </a:lnTo>
                <a:cubicBezTo>
                  <a:pt x="167" y="1984"/>
                  <a:pt x="310" y="2127"/>
                  <a:pt x="453" y="2294"/>
                </a:cubicBezTo>
                <a:lnTo>
                  <a:pt x="953" y="1794"/>
                </a:lnTo>
                <a:cubicBezTo>
                  <a:pt x="1096" y="1862"/>
                  <a:pt x="1237" y="1892"/>
                  <a:pt x="1371" y="1892"/>
                </a:cubicBezTo>
                <a:cubicBezTo>
                  <a:pt x="2127" y="1892"/>
                  <a:pt x="2652" y="921"/>
                  <a:pt x="2025" y="293"/>
                </a:cubicBezTo>
                <a:cubicBezTo>
                  <a:pt x="1826" y="88"/>
                  <a:pt x="1591" y="0"/>
                  <a:pt x="13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0" name="Google Shape;10050;p105"/>
          <p:cNvSpPr/>
          <p:nvPr/>
        </p:nvSpPr>
        <p:spPr>
          <a:xfrm>
            <a:off x="5660463" y="4000463"/>
            <a:ext cx="85353" cy="83194"/>
          </a:xfrm>
          <a:custGeom>
            <a:avLst/>
            <a:gdLst/>
            <a:ahLst/>
            <a:cxnLst/>
            <a:rect l="l" t="t" r="r" b="b"/>
            <a:pathLst>
              <a:path w="2620" h="2550" extrusionOk="0">
                <a:moveTo>
                  <a:pt x="1310" y="1"/>
                </a:moveTo>
                <a:cubicBezTo>
                  <a:pt x="238" y="1"/>
                  <a:pt x="0" y="1477"/>
                  <a:pt x="1000" y="1835"/>
                </a:cubicBezTo>
                <a:lnTo>
                  <a:pt x="1000" y="2549"/>
                </a:lnTo>
                <a:cubicBezTo>
                  <a:pt x="1096" y="2537"/>
                  <a:pt x="1197" y="2531"/>
                  <a:pt x="1301" y="2531"/>
                </a:cubicBezTo>
                <a:cubicBezTo>
                  <a:pt x="1405" y="2531"/>
                  <a:pt x="1512" y="2537"/>
                  <a:pt x="1620" y="2549"/>
                </a:cubicBezTo>
                <a:lnTo>
                  <a:pt x="1620" y="1835"/>
                </a:lnTo>
                <a:cubicBezTo>
                  <a:pt x="2620" y="1477"/>
                  <a:pt x="2358" y="1"/>
                  <a:pt x="1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1" name="Google Shape;10051;p105"/>
          <p:cNvSpPr/>
          <p:nvPr/>
        </p:nvSpPr>
        <p:spPr>
          <a:xfrm>
            <a:off x="5528557" y="4143915"/>
            <a:ext cx="83040" cy="61922"/>
          </a:xfrm>
          <a:custGeom>
            <a:avLst/>
            <a:gdLst/>
            <a:ahLst/>
            <a:cxnLst/>
            <a:rect l="l" t="t" r="r" b="b"/>
            <a:pathLst>
              <a:path w="2549" h="1898" extrusionOk="0">
                <a:moveTo>
                  <a:pt x="956" y="1"/>
                </a:moveTo>
                <a:cubicBezTo>
                  <a:pt x="478" y="1"/>
                  <a:pt x="1" y="342"/>
                  <a:pt x="1" y="938"/>
                </a:cubicBezTo>
                <a:cubicBezTo>
                  <a:pt x="1" y="1550"/>
                  <a:pt x="482" y="1898"/>
                  <a:pt x="961" y="1898"/>
                </a:cubicBezTo>
                <a:cubicBezTo>
                  <a:pt x="1322" y="1898"/>
                  <a:pt x="1681" y="1701"/>
                  <a:pt x="1835" y="1272"/>
                </a:cubicBezTo>
                <a:lnTo>
                  <a:pt x="2549" y="1272"/>
                </a:lnTo>
                <a:cubicBezTo>
                  <a:pt x="2525" y="1057"/>
                  <a:pt x="2525" y="843"/>
                  <a:pt x="2549" y="629"/>
                </a:cubicBezTo>
                <a:lnTo>
                  <a:pt x="1835" y="629"/>
                </a:lnTo>
                <a:cubicBezTo>
                  <a:pt x="1680" y="197"/>
                  <a:pt x="1318" y="1"/>
                  <a:pt x="9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105"/>
          <p:cNvSpPr/>
          <p:nvPr/>
        </p:nvSpPr>
        <p:spPr>
          <a:xfrm>
            <a:off x="5660463" y="4266976"/>
            <a:ext cx="85353" cy="83161"/>
          </a:xfrm>
          <a:custGeom>
            <a:avLst/>
            <a:gdLst/>
            <a:ahLst/>
            <a:cxnLst/>
            <a:rect l="l" t="t" r="r" b="b"/>
            <a:pathLst>
              <a:path w="2620" h="2549" extrusionOk="0">
                <a:moveTo>
                  <a:pt x="1000" y="0"/>
                </a:moveTo>
                <a:lnTo>
                  <a:pt x="1000" y="715"/>
                </a:lnTo>
                <a:cubicBezTo>
                  <a:pt x="0" y="1072"/>
                  <a:pt x="238" y="2548"/>
                  <a:pt x="1310" y="2548"/>
                </a:cubicBezTo>
                <a:cubicBezTo>
                  <a:pt x="2358" y="2548"/>
                  <a:pt x="2620" y="1072"/>
                  <a:pt x="1620" y="715"/>
                </a:cubicBezTo>
                <a:lnTo>
                  <a:pt x="1620" y="0"/>
                </a:lnTo>
                <a:cubicBezTo>
                  <a:pt x="1512" y="12"/>
                  <a:pt x="1405" y="18"/>
                  <a:pt x="1301" y="18"/>
                </a:cubicBezTo>
                <a:cubicBezTo>
                  <a:pt x="1197" y="18"/>
                  <a:pt x="1096" y="12"/>
                  <a:pt x="10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105"/>
          <p:cNvSpPr/>
          <p:nvPr/>
        </p:nvSpPr>
        <p:spPr>
          <a:xfrm>
            <a:off x="5759759" y="4232785"/>
            <a:ext cx="86330" cy="74385"/>
          </a:xfrm>
          <a:custGeom>
            <a:avLst/>
            <a:gdLst/>
            <a:ahLst/>
            <a:cxnLst/>
            <a:rect l="l" t="t" r="r" b="b"/>
            <a:pathLst>
              <a:path w="2650" h="2280" extrusionOk="0">
                <a:moveTo>
                  <a:pt x="453" y="0"/>
                </a:moveTo>
                <a:cubicBezTo>
                  <a:pt x="310" y="167"/>
                  <a:pt x="167" y="310"/>
                  <a:pt x="1" y="429"/>
                </a:cubicBezTo>
                <a:lnTo>
                  <a:pt x="501" y="929"/>
                </a:lnTo>
                <a:cubicBezTo>
                  <a:pt x="168" y="1630"/>
                  <a:pt x="737" y="2279"/>
                  <a:pt x="1365" y="2279"/>
                </a:cubicBezTo>
                <a:cubicBezTo>
                  <a:pt x="1591" y="2279"/>
                  <a:pt x="1823" y="2196"/>
                  <a:pt x="2025" y="2001"/>
                </a:cubicBezTo>
                <a:cubicBezTo>
                  <a:pt x="2649" y="1376"/>
                  <a:pt x="2132" y="394"/>
                  <a:pt x="1382" y="394"/>
                </a:cubicBezTo>
                <a:cubicBezTo>
                  <a:pt x="1245" y="394"/>
                  <a:pt x="1100" y="427"/>
                  <a:pt x="953" y="501"/>
                </a:cubicBezTo>
                <a:lnTo>
                  <a:pt x="45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105"/>
          <p:cNvSpPr/>
          <p:nvPr/>
        </p:nvSpPr>
        <p:spPr>
          <a:xfrm>
            <a:off x="5793901" y="4144208"/>
            <a:ext cx="92357" cy="61759"/>
          </a:xfrm>
          <a:custGeom>
            <a:avLst/>
            <a:gdLst/>
            <a:ahLst/>
            <a:cxnLst/>
            <a:rect l="l" t="t" r="r" b="b"/>
            <a:pathLst>
              <a:path w="2835" h="1893" extrusionOk="0">
                <a:moveTo>
                  <a:pt x="1620" y="1"/>
                </a:moveTo>
                <a:cubicBezTo>
                  <a:pt x="1215" y="1"/>
                  <a:pt x="858" y="263"/>
                  <a:pt x="739" y="644"/>
                </a:cubicBezTo>
                <a:lnTo>
                  <a:pt x="0" y="644"/>
                </a:lnTo>
                <a:cubicBezTo>
                  <a:pt x="24" y="834"/>
                  <a:pt x="24" y="1048"/>
                  <a:pt x="0" y="1263"/>
                </a:cubicBezTo>
                <a:lnTo>
                  <a:pt x="739" y="1263"/>
                </a:lnTo>
                <a:cubicBezTo>
                  <a:pt x="875" y="1670"/>
                  <a:pt x="1251" y="1892"/>
                  <a:pt x="1629" y="1892"/>
                </a:cubicBezTo>
                <a:cubicBezTo>
                  <a:pt x="1913" y="1892"/>
                  <a:pt x="2198" y="1767"/>
                  <a:pt x="2382" y="1501"/>
                </a:cubicBezTo>
                <a:cubicBezTo>
                  <a:pt x="2834" y="882"/>
                  <a:pt x="2382" y="1"/>
                  <a:pt x="1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5" name="Google Shape;10055;p105"/>
          <p:cNvSpPr/>
          <p:nvPr/>
        </p:nvSpPr>
        <p:spPr>
          <a:xfrm>
            <a:off x="5606938" y="4103819"/>
            <a:ext cx="167579" cy="143126"/>
          </a:xfrm>
          <a:custGeom>
            <a:avLst/>
            <a:gdLst/>
            <a:ahLst/>
            <a:cxnLst/>
            <a:rect l="l" t="t" r="r" b="b"/>
            <a:pathLst>
              <a:path w="5144" h="4387" extrusionOk="0">
                <a:moveTo>
                  <a:pt x="3161" y="624"/>
                </a:moveTo>
                <a:cubicBezTo>
                  <a:pt x="3389" y="624"/>
                  <a:pt x="3599" y="897"/>
                  <a:pt x="3406" y="1143"/>
                </a:cubicBezTo>
                <a:lnTo>
                  <a:pt x="3144" y="1429"/>
                </a:lnTo>
                <a:lnTo>
                  <a:pt x="3406" y="1739"/>
                </a:lnTo>
                <a:cubicBezTo>
                  <a:pt x="3501" y="1858"/>
                  <a:pt x="3501" y="2024"/>
                  <a:pt x="3406" y="2144"/>
                </a:cubicBezTo>
                <a:lnTo>
                  <a:pt x="3144" y="2429"/>
                </a:lnTo>
                <a:lnTo>
                  <a:pt x="3406" y="2739"/>
                </a:lnTo>
                <a:cubicBezTo>
                  <a:pt x="3501" y="2858"/>
                  <a:pt x="3501" y="3025"/>
                  <a:pt x="3406" y="3144"/>
                </a:cubicBezTo>
                <a:lnTo>
                  <a:pt x="2977" y="3644"/>
                </a:lnTo>
                <a:cubicBezTo>
                  <a:pt x="2911" y="3722"/>
                  <a:pt x="2831" y="3755"/>
                  <a:pt x="2752" y="3755"/>
                </a:cubicBezTo>
                <a:cubicBezTo>
                  <a:pt x="2521" y="3755"/>
                  <a:pt x="2305" y="3470"/>
                  <a:pt x="2501" y="3239"/>
                </a:cubicBezTo>
                <a:lnTo>
                  <a:pt x="2763" y="2929"/>
                </a:lnTo>
                <a:lnTo>
                  <a:pt x="2501" y="2644"/>
                </a:lnTo>
                <a:cubicBezTo>
                  <a:pt x="2405" y="2525"/>
                  <a:pt x="2405" y="2358"/>
                  <a:pt x="2501" y="2239"/>
                </a:cubicBezTo>
                <a:lnTo>
                  <a:pt x="2763" y="1953"/>
                </a:lnTo>
                <a:lnTo>
                  <a:pt x="2501" y="1643"/>
                </a:lnTo>
                <a:cubicBezTo>
                  <a:pt x="2405" y="1524"/>
                  <a:pt x="2405" y="1358"/>
                  <a:pt x="2501" y="1239"/>
                </a:cubicBezTo>
                <a:lnTo>
                  <a:pt x="2929" y="738"/>
                </a:lnTo>
                <a:cubicBezTo>
                  <a:pt x="2997" y="658"/>
                  <a:pt x="3080" y="624"/>
                  <a:pt x="3161" y="624"/>
                </a:cubicBezTo>
                <a:close/>
                <a:moveTo>
                  <a:pt x="2953" y="0"/>
                </a:moveTo>
                <a:cubicBezTo>
                  <a:pt x="1000" y="0"/>
                  <a:pt x="0" y="2358"/>
                  <a:pt x="1381" y="3739"/>
                </a:cubicBezTo>
                <a:cubicBezTo>
                  <a:pt x="1828" y="4186"/>
                  <a:pt x="2380" y="4386"/>
                  <a:pt x="2922" y="4386"/>
                </a:cubicBezTo>
                <a:cubicBezTo>
                  <a:pt x="4054" y="4386"/>
                  <a:pt x="5144" y="3512"/>
                  <a:pt x="5144" y="2191"/>
                </a:cubicBezTo>
                <a:cubicBezTo>
                  <a:pt x="5144" y="977"/>
                  <a:pt x="4168" y="0"/>
                  <a:pt x="2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56" name="Google Shape;10056;p105"/>
          <p:cNvGrpSpPr/>
          <p:nvPr/>
        </p:nvGrpSpPr>
        <p:grpSpPr>
          <a:xfrm>
            <a:off x="6281097" y="4001082"/>
            <a:ext cx="351479" cy="348272"/>
            <a:chOff x="6281097" y="4001082"/>
            <a:chExt cx="351479" cy="348272"/>
          </a:xfrm>
        </p:grpSpPr>
        <p:sp>
          <p:nvSpPr>
            <p:cNvPr id="10057" name="Google Shape;10057;p105"/>
            <p:cNvSpPr/>
            <p:nvPr/>
          </p:nvSpPr>
          <p:spPr>
            <a:xfrm>
              <a:off x="6281097" y="4226554"/>
              <a:ext cx="351479" cy="102606"/>
            </a:xfrm>
            <a:custGeom>
              <a:avLst/>
              <a:gdLst/>
              <a:ahLst/>
              <a:cxnLst/>
              <a:rect l="l" t="t" r="r" b="b"/>
              <a:pathLst>
                <a:path w="10789" h="3145" extrusionOk="0">
                  <a:moveTo>
                    <a:pt x="1668" y="1"/>
                  </a:moveTo>
                  <a:cubicBezTo>
                    <a:pt x="882" y="25"/>
                    <a:pt x="215" y="596"/>
                    <a:pt x="96" y="1382"/>
                  </a:cubicBezTo>
                  <a:cubicBezTo>
                    <a:pt x="1" y="2192"/>
                    <a:pt x="549" y="2954"/>
                    <a:pt x="1334" y="3121"/>
                  </a:cubicBezTo>
                  <a:lnTo>
                    <a:pt x="1334" y="1573"/>
                  </a:lnTo>
                  <a:cubicBezTo>
                    <a:pt x="1334" y="1049"/>
                    <a:pt x="1763" y="644"/>
                    <a:pt x="2287" y="620"/>
                  </a:cubicBezTo>
                  <a:lnTo>
                    <a:pt x="4168" y="620"/>
                  </a:lnTo>
                  <a:cubicBezTo>
                    <a:pt x="4692" y="644"/>
                    <a:pt x="5097" y="1049"/>
                    <a:pt x="5097" y="1573"/>
                  </a:cubicBezTo>
                  <a:lnTo>
                    <a:pt x="5097" y="3144"/>
                  </a:lnTo>
                  <a:lnTo>
                    <a:pt x="10432" y="3144"/>
                  </a:lnTo>
                  <a:cubicBezTo>
                    <a:pt x="10574" y="3144"/>
                    <a:pt x="10717" y="3025"/>
                    <a:pt x="10741" y="2882"/>
                  </a:cubicBezTo>
                  <a:cubicBezTo>
                    <a:pt x="10786" y="2703"/>
                    <a:pt x="10662" y="2523"/>
                    <a:pt x="10468" y="2523"/>
                  </a:cubicBezTo>
                  <a:cubicBezTo>
                    <a:pt x="10456" y="2523"/>
                    <a:pt x="10444" y="2524"/>
                    <a:pt x="10432" y="2525"/>
                  </a:cubicBezTo>
                  <a:lnTo>
                    <a:pt x="10098" y="2525"/>
                  </a:lnTo>
                  <a:lnTo>
                    <a:pt x="10098" y="644"/>
                  </a:lnTo>
                  <a:lnTo>
                    <a:pt x="10432" y="644"/>
                  </a:lnTo>
                  <a:cubicBezTo>
                    <a:pt x="10574" y="644"/>
                    <a:pt x="10717" y="525"/>
                    <a:pt x="10741" y="382"/>
                  </a:cubicBezTo>
                  <a:cubicBezTo>
                    <a:pt x="10789" y="191"/>
                    <a:pt x="10646" y="1"/>
                    <a:pt x="104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105"/>
            <p:cNvSpPr/>
            <p:nvPr/>
          </p:nvSpPr>
          <p:spPr>
            <a:xfrm>
              <a:off x="6345503" y="4267661"/>
              <a:ext cx="81476" cy="81693"/>
            </a:xfrm>
            <a:custGeom>
              <a:avLst/>
              <a:gdLst/>
              <a:ahLst/>
              <a:cxnLst/>
              <a:rect l="l" t="t" r="r" b="b"/>
              <a:pathLst>
                <a:path w="2501" h="2504" extrusionOk="0">
                  <a:moveTo>
                    <a:pt x="2223" y="1"/>
                  </a:moveTo>
                  <a:cubicBezTo>
                    <a:pt x="2213" y="1"/>
                    <a:pt x="2202" y="2"/>
                    <a:pt x="2191" y="3"/>
                  </a:cubicBezTo>
                  <a:lnTo>
                    <a:pt x="310" y="3"/>
                  </a:lnTo>
                  <a:cubicBezTo>
                    <a:pt x="143" y="3"/>
                    <a:pt x="0" y="146"/>
                    <a:pt x="0" y="313"/>
                  </a:cubicBezTo>
                  <a:lnTo>
                    <a:pt x="0" y="2194"/>
                  </a:lnTo>
                  <a:cubicBezTo>
                    <a:pt x="0" y="2370"/>
                    <a:pt x="146" y="2498"/>
                    <a:pt x="316" y="2498"/>
                  </a:cubicBezTo>
                  <a:cubicBezTo>
                    <a:pt x="353" y="2498"/>
                    <a:pt x="391" y="2492"/>
                    <a:pt x="429" y="2480"/>
                  </a:cubicBezTo>
                  <a:lnTo>
                    <a:pt x="1263" y="2218"/>
                  </a:lnTo>
                  <a:cubicBezTo>
                    <a:pt x="2191" y="2504"/>
                    <a:pt x="2144" y="2504"/>
                    <a:pt x="2215" y="2504"/>
                  </a:cubicBezTo>
                  <a:cubicBezTo>
                    <a:pt x="2382" y="2504"/>
                    <a:pt x="2501" y="2361"/>
                    <a:pt x="2501" y="2194"/>
                  </a:cubicBezTo>
                  <a:lnTo>
                    <a:pt x="2501" y="313"/>
                  </a:lnTo>
                  <a:cubicBezTo>
                    <a:pt x="2501" y="157"/>
                    <a:pt x="2376" y="1"/>
                    <a:pt x="222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10059;p105"/>
            <p:cNvSpPr/>
            <p:nvPr/>
          </p:nvSpPr>
          <p:spPr>
            <a:xfrm>
              <a:off x="6343939" y="4124796"/>
              <a:ext cx="225795" cy="82378"/>
            </a:xfrm>
            <a:custGeom>
              <a:avLst/>
              <a:gdLst/>
              <a:ahLst/>
              <a:cxnLst/>
              <a:rect l="l" t="t" r="r" b="b"/>
              <a:pathLst>
                <a:path w="6931" h="2525" extrusionOk="0">
                  <a:moveTo>
                    <a:pt x="2859" y="661"/>
                  </a:moveTo>
                  <a:cubicBezTo>
                    <a:pt x="3004" y="661"/>
                    <a:pt x="3152" y="767"/>
                    <a:pt x="3168" y="929"/>
                  </a:cubicBezTo>
                  <a:cubicBezTo>
                    <a:pt x="3168" y="1119"/>
                    <a:pt x="3025" y="1239"/>
                    <a:pt x="2859" y="1262"/>
                  </a:cubicBezTo>
                  <a:cubicBezTo>
                    <a:pt x="2597" y="1239"/>
                    <a:pt x="2478" y="929"/>
                    <a:pt x="2668" y="738"/>
                  </a:cubicBezTo>
                  <a:cubicBezTo>
                    <a:pt x="2722" y="685"/>
                    <a:pt x="2790" y="661"/>
                    <a:pt x="2859" y="661"/>
                  </a:cubicBezTo>
                  <a:close/>
                  <a:moveTo>
                    <a:pt x="4085" y="1254"/>
                  </a:moveTo>
                  <a:cubicBezTo>
                    <a:pt x="4248" y="1254"/>
                    <a:pt x="4407" y="1381"/>
                    <a:pt x="4407" y="1572"/>
                  </a:cubicBezTo>
                  <a:cubicBezTo>
                    <a:pt x="4407" y="1739"/>
                    <a:pt x="4287" y="1882"/>
                    <a:pt x="4097" y="1882"/>
                  </a:cubicBezTo>
                  <a:cubicBezTo>
                    <a:pt x="3835" y="1882"/>
                    <a:pt x="3668" y="1548"/>
                    <a:pt x="3859" y="1358"/>
                  </a:cubicBezTo>
                  <a:cubicBezTo>
                    <a:pt x="3922" y="1286"/>
                    <a:pt x="4004" y="1254"/>
                    <a:pt x="4085" y="1254"/>
                  </a:cubicBezTo>
                  <a:close/>
                  <a:moveTo>
                    <a:pt x="1287" y="0"/>
                  </a:moveTo>
                  <a:lnTo>
                    <a:pt x="168" y="2001"/>
                  </a:lnTo>
                  <a:cubicBezTo>
                    <a:pt x="72" y="2167"/>
                    <a:pt x="25" y="2334"/>
                    <a:pt x="1" y="2525"/>
                  </a:cubicBezTo>
                  <a:lnTo>
                    <a:pt x="6931" y="2525"/>
                  </a:lnTo>
                  <a:cubicBezTo>
                    <a:pt x="6931" y="2334"/>
                    <a:pt x="6883" y="2167"/>
                    <a:pt x="6788" y="2001"/>
                  </a:cubicBezTo>
                  <a:lnTo>
                    <a:pt x="566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0" name="Google Shape;10060;p105"/>
            <p:cNvSpPr/>
            <p:nvPr/>
          </p:nvSpPr>
          <p:spPr>
            <a:xfrm>
              <a:off x="6397497" y="4001082"/>
              <a:ext cx="119494" cy="102769"/>
            </a:xfrm>
            <a:custGeom>
              <a:avLst/>
              <a:gdLst/>
              <a:ahLst/>
              <a:cxnLst/>
              <a:rect l="l" t="t" r="r" b="b"/>
              <a:pathLst>
                <a:path w="3668" h="3150" extrusionOk="0">
                  <a:moveTo>
                    <a:pt x="3134" y="1"/>
                  </a:moveTo>
                  <a:cubicBezTo>
                    <a:pt x="3114" y="1"/>
                    <a:pt x="3094" y="2"/>
                    <a:pt x="3072" y="6"/>
                  </a:cubicBezTo>
                  <a:lnTo>
                    <a:pt x="619" y="6"/>
                  </a:lnTo>
                  <a:cubicBezTo>
                    <a:pt x="605" y="4"/>
                    <a:pt x="591" y="3"/>
                    <a:pt x="577" y="3"/>
                  </a:cubicBezTo>
                  <a:cubicBezTo>
                    <a:pt x="432" y="3"/>
                    <a:pt x="329" y="113"/>
                    <a:pt x="286" y="244"/>
                  </a:cubicBezTo>
                  <a:cubicBezTo>
                    <a:pt x="238" y="434"/>
                    <a:pt x="381" y="625"/>
                    <a:pt x="595" y="625"/>
                  </a:cubicBezTo>
                  <a:lnTo>
                    <a:pt x="595" y="2101"/>
                  </a:lnTo>
                  <a:lnTo>
                    <a:pt x="0" y="3149"/>
                  </a:lnTo>
                  <a:lnTo>
                    <a:pt x="3667" y="3149"/>
                  </a:lnTo>
                  <a:lnTo>
                    <a:pt x="3072" y="2101"/>
                  </a:lnTo>
                  <a:lnTo>
                    <a:pt x="3072" y="625"/>
                  </a:lnTo>
                  <a:cubicBezTo>
                    <a:pt x="3080" y="625"/>
                    <a:pt x="3088" y="625"/>
                    <a:pt x="3095" y="625"/>
                  </a:cubicBezTo>
                  <a:cubicBezTo>
                    <a:pt x="3526" y="625"/>
                    <a:pt x="3519" y="1"/>
                    <a:pt x="31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1" name="Google Shape;10061;p105"/>
          <p:cNvGrpSpPr/>
          <p:nvPr/>
        </p:nvGrpSpPr>
        <p:grpSpPr>
          <a:xfrm>
            <a:off x="7078659" y="4001246"/>
            <a:ext cx="266126" cy="348892"/>
            <a:chOff x="7078659" y="4001246"/>
            <a:chExt cx="266126" cy="348892"/>
          </a:xfrm>
        </p:grpSpPr>
        <p:sp>
          <p:nvSpPr>
            <p:cNvPr id="10062" name="Google Shape;10062;p105"/>
            <p:cNvSpPr/>
            <p:nvPr/>
          </p:nvSpPr>
          <p:spPr>
            <a:xfrm>
              <a:off x="7099607" y="4001246"/>
              <a:ext cx="225013" cy="82411"/>
            </a:xfrm>
            <a:custGeom>
              <a:avLst/>
              <a:gdLst/>
              <a:ahLst/>
              <a:cxnLst/>
              <a:rect l="l" t="t" r="r" b="b"/>
              <a:pathLst>
                <a:path w="6907" h="2526" extrusionOk="0">
                  <a:moveTo>
                    <a:pt x="738" y="1"/>
                  </a:moveTo>
                  <a:cubicBezTo>
                    <a:pt x="334" y="1"/>
                    <a:pt x="0" y="334"/>
                    <a:pt x="0" y="739"/>
                  </a:cubicBezTo>
                  <a:lnTo>
                    <a:pt x="0" y="2215"/>
                  </a:lnTo>
                  <a:cubicBezTo>
                    <a:pt x="0" y="2382"/>
                    <a:pt x="143" y="2525"/>
                    <a:pt x="310" y="2525"/>
                  </a:cubicBezTo>
                  <a:lnTo>
                    <a:pt x="6597" y="2525"/>
                  </a:lnTo>
                  <a:cubicBezTo>
                    <a:pt x="6763" y="2525"/>
                    <a:pt x="6883" y="2382"/>
                    <a:pt x="6906" y="2215"/>
                  </a:cubicBezTo>
                  <a:lnTo>
                    <a:pt x="6906" y="739"/>
                  </a:lnTo>
                  <a:cubicBezTo>
                    <a:pt x="6906" y="334"/>
                    <a:pt x="6573" y="1"/>
                    <a:pt x="6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105"/>
            <p:cNvSpPr/>
            <p:nvPr/>
          </p:nvSpPr>
          <p:spPr>
            <a:xfrm>
              <a:off x="7078659" y="4103819"/>
              <a:ext cx="266126" cy="246319"/>
            </a:xfrm>
            <a:custGeom>
              <a:avLst/>
              <a:gdLst/>
              <a:ahLst/>
              <a:cxnLst/>
              <a:rect l="l" t="t" r="r" b="b"/>
              <a:pathLst>
                <a:path w="8169" h="7550" extrusionOk="0">
                  <a:moveTo>
                    <a:pt x="4715" y="1882"/>
                  </a:moveTo>
                  <a:cubicBezTo>
                    <a:pt x="4906" y="1882"/>
                    <a:pt x="5049" y="2024"/>
                    <a:pt x="5049" y="2191"/>
                  </a:cubicBezTo>
                  <a:lnTo>
                    <a:pt x="5049" y="3144"/>
                  </a:lnTo>
                  <a:lnTo>
                    <a:pt x="5978" y="3144"/>
                  </a:lnTo>
                  <a:cubicBezTo>
                    <a:pt x="5990" y="3142"/>
                    <a:pt x="6002" y="3141"/>
                    <a:pt x="6014" y="3141"/>
                  </a:cubicBezTo>
                  <a:cubicBezTo>
                    <a:pt x="6168" y="3141"/>
                    <a:pt x="6309" y="3277"/>
                    <a:pt x="6287" y="3453"/>
                  </a:cubicBezTo>
                  <a:lnTo>
                    <a:pt x="6287" y="4715"/>
                  </a:lnTo>
                  <a:cubicBezTo>
                    <a:pt x="6311" y="4882"/>
                    <a:pt x="6144" y="5025"/>
                    <a:pt x="5978" y="5025"/>
                  </a:cubicBezTo>
                  <a:lnTo>
                    <a:pt x="5049" y="5025"/>
                  </a:lnTo>
                  <a:lnTo>
                    <a:pt x="5049" y="5954"/>
                  </a:lnTo>
                  <a:cubicBezTo>
                    <a:pt x="5025" y="6144"/>
                    <a:pt x="4906" y="6263"/>
                    <a:pt x="4715" y="6287"/>
                  </a:cubicBezTo>
                  <a:lnTo>
                    <a:pt x="3477" y="6287"/>
                  </a:lnTo>
                  <a:cubicBezTo>
                    <a:pt x="3287" y="6263"/>
                    <a:pt x="3144" y="6144"/>
                    <a:pt x="3144" y="5954"/>
                  </a:cubicBezTo>
                  <a:lnTo>
                    <a:pt x="3144" y="5025"/>
                  </a:lnTo>
                  <a:lnTo>
                    <a:pt x="2215" y="5025"/>
                  </a:lnTo>
                  <a:cubicBezTo>
                    <a:pt x="2048" y="5025"/>
                    <a:pt x="1905" y="4882"/>
                    <a:pt x="1905" y="4715"/>
                  </a:cubicBezTo>
                  <a:lnTo>
                    <a:pt x="1905" y="3453"/>
                  </a:lnTo>
                  <a:cubicBezTo>
                    <a:pt x="1905" y="3287"/>
                    <a:pt x="2048" y="3144"/>
                    <a:pt x="2215" y="3144"/>
                  </a:cubicBezTo>
                  <a:lnTo>
                    <a:pt x="3144" y="3144"/>
                  </a:lnTo>
                  <a:lnTo>
                    <a:pt x="3144" y="2191"/>
                  </a:lnTo>
                  <a:cubicBezTo>
                    <a:pt x="3144" y="2024"/>
                    <a:pt x="3287" y="1882"/>
                    <a:pt x="3477" y="1882"/>
                  </a:cubicBezTo>
                  <a:close/>
                  <a:moveTo>
                    <a:pt x="1262" y="0"/>
                  </a:moveTo>
                  <a:lnTo>
                    <a:pt x="1262" y="596"/>
                  </a:lnTo>
                  <a:cubicBezTo>
                    <a:pt x="1262" y="738"/>
                    <a:pt x="1215" y="858"/>
                    <a:pt x="1119" y="977"/>
                  </a:cubicBezTo>
                  <a:lnTo>
                    <a:pt x="334" y="1739"/>
                  </a:lnTo>
                  <a:cubicBezTo>
                    <a:pt x="119" y="1953"/>
                    <a:pt x="0" y="2239"/>
                    <a:pt x="0" y="2548"/>
                  </a:cubicBezTo>
                  <a:lnTo>
                    <a:pt x="0" y="6406"/>
                  </a:lnTo>
                  <a:cubicBezTo>
                    <a:pt x="24" y="7049"/>
                    <a:pt x="524" y="7549"/>
                    <a:pt x="1167" y="7549"/>
                  </a:cubicBezTo>
                  <a:lnTo>
                    <a:pt x="7025" y="7549"/>
                  </a:lnTo>
                  <a:cubicBezTo>
                    <a:pt x="7668" y="7549"/>
                    <a:pt x="8169" y="7025"/>
                    <a:pt x="8169" y="6406"/>
                  </a:cubicBezTo>
                  <a:lnTo>
                    <a:pt x="8169" y="2525"/>
                  </a:lnTo>
                  <a:cubicBezTo>
                    <a:pt x="8169" y="2239"/>
                    <a:pt x="8049" y="1953"/>
                    <a:pt x="7835" y="1739"/>
                  </a:cubicBezTo>
                  <a:lnTo>
                    <a:pt x="7073" y="977"/>
                  </a:lnTo>
                  <a:cubicBezTo>
                    <a:pt x="6978" y="858"/>
                    <a:pt x="6906" y="738"/>
                    <a:pt x="6906" y="596"/>
                  </a:cubicBezTo>
                  <a:lnTo>
                    <a:pt x="69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105"/>
            <p:cNvSpPr/>
            <p:nvPr/>
          </p:nvSpPr>
          <p:spPr>
            <a:xfrm>
              <a:off x="7161667" y="4185381"/>
              <a:ext cx="100893" cy="102606"/>
            </a:xfrm>
            <a:custGeom>
              <a:avLst/>
              <a:gdLst/>
              <a:ahLst/>
              <a:cxnLst/>
              <a:rect l="l" t="t" r="r" b="b"/>
              <a:pathLst>
                <a:path w="3097" h="3145" extrusionOk="0">
                  <a:moveTo>
                    <a:pt x="1239" y="1"/>
                  </a:moveTo>
                  <a:lnTo>
                    <a:pt x="1239" y="953"/>
                  </a:lnTo>
                  <a:cubicBezTo>
                    <a:pt x="1239" y="1120"/>
                    <a:pt x="1096" y="1263"/>
                    <a:pt x="929" y="1263"/>
                  </a:cubicBezTo>
                  <a:lnTo>
                    <a:pt x="0" y="1263"/>
                  </a:lnTo>
                  <a:lnTo>
                    <a:pt x="0" y="1882"/>
                  </a:lnTo>
                  <a:lnTo>
                    <a:pt x="929" y="1882"/>
                  </a:lnTo>
                  <a:cubicBezTo>
                    <a:pt x="1096" y="1906"/>
                    <a:pt x="1239" y="2049"/>
                    <a:pt x="1239" y="2215"/>
                  </a:cubicBezTo>
                  <a:lnTo>
                    <a:pt x="1239" y="3144"/>
                  </a:lnTo>
                  <a:lnTo>
                    <a:pt x="1858" y="3144"/>
                  </a:lnTo>
                  <a:lnTo>
                    <a:pt x="1858" y="2215"/>
                  </a:lnTo>
                  <a:cubicBezTo>
                    <a:pt x="1858" y="2025"/>
                    <a:pt x="2001" y="1882"/>
                    <a:pt x="2167" y="1882"/>
                  </a:cubicBezTo>
                  <a:lnTo>
                    <a:pt x="3096" y="1882"/>
                  </a:lnTo>
                  <a:lnTo>
                    <a:pt x="3096" y="1263"/>
                  </a:lnTo>
                  <a:lnTo>
                    <a:pt x="2167" y="1263"/>
                  </a:lnTo>
                  <a:cubicBezTo>
                    <a:pt x="2001" y="1263"/>
                    <a:pt x="1858" y="1120"/>
                    <a:pt x="1858" y="953"/>
                  </a:cubicBezTo>
                  <a:lnTo>
                    <a:pt x="185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5" name="Google Shape;10065;p105"/>
          <p:cNvGrpSpPr/>
          <p:nvPr/>
        </p:nvGrpSpPr>
        <p:grpSpPr>
          <a:xfrm>
            <a:off x="7791618" y="4027835"/>
            <a:ext cx="349166" cy="294865"/>
            <a:chOff x="7791618" y="4027835"/>
            <a:chExt cx="349166" cy="294865"/>
          </a:xfrm>
        </p:grpSpPr>
        <p:sp>
          <p:nvSpPr>
            <p:cNvPr id="10066" name="Google Shape;10066;p105"/>
            <p:cNvSpPr/>
            <p:nvPr/>
          </p:nvSpPr>
          <p:spPr>
            <a:xfrm>
              <a:off x="7924274" y="4144208"/>
              <a:ext cx="72192" cy="61922"/>
            </a:xfrm>
            <a:custGeom>
              <a:avLst/>
              <a:gdLst/>
              <a:ahLst/>
              <a:cxnLst/>
              <a:rect l="l" t="t" r="r" b="b"/>
              <a:pathLst>
                <a:path w="2216" h="1898" extrusionOk="0">
                  <a:moveTo>
                    <a:pt x="1263" y="1"/>
                  </a:moveTo>
                  <a:cubicBezTo>
                    <a:pt x="430" y="1"/>
                    <a:pt x="1" y="1025"/>
                    <a:pt x="596" y="1620"/>
                  </a:cubicBezTo>
                  <a:cubicBezTo>
                    <a:pt x="788" y="1812"/>
                    <a:pt x="1024" y="1897"/>
                    <a:pt x="1256" y="1897"/>
                  </a:cubicBezTo>
                  <a:cubicBezTo>
                    <a:pt x="1745" y="1897"/>
                    <a:pt x="2216" y="1518"/>
                    <a:pt x="2216" y="953"/>
                  </a:cubicBezTo>
                  <a:cubicBezTo>
                    <a:pt x="2192" y="429"/>
                    <a:pt x="1787" y="1"/>
                    <a:pt x="1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105"/>
            <p:cNvSpPr/>
            <p:nvPr/>
          </p:nvSpPr>
          <p:spPr>
            <a:xfrm>
              <a:off x="7791618" y="4027835"/>
              <a:ext cx="349166" cy="294865"/>
            </a:xfrm>
            <a:custGeom>
              <a:avLst/>
              <a:gdLst/>
              <a:ahLst/>
              <a:cxnLst/>
              <a:rect l="l" t="t" r="r" b="b"/>
              <a:pathLst>
                <a:path w="10718" h="9038" extrusionOk="0">
                  <a:moveTo>
                    <a:pt x="6359" y="1067"/>
                  </a:moveTo>
                  <a:cubicBezTo>
                    <a:pt x="6407" y="1210"/>
                    <a:pt x="6478" y="1305"/>
                    <a:pt x="6573" y="1400"/>
                  </a:cubicBezTo>
                  <a:lnTo>
                    <a:pt x="5764" y="3020"/>
                  </a:lnTo>
                  <a:cubicBezTo>
                    <a:pt x="5954" y="3067"/>
                    <a:pt x="6145" y="3163"/>
                    <a:pt x="6312" y="3306"/>
                  </a:cubicBezTo>
                  <a:lnTo>
                    <a:pt x="7121" y="1686"/>
                  </a:lnTo>
                  <a:cubicBezTo>
                    <a:pt x="7171" y="1696"/>
                    <a:pt x="7220" y="1702"/>
                    <a:pt x="7269" y="1702"/>
                  </a:cubicBezTo>
                  <a:cubicBezTo>
                    <a:pt x="7339" y="1702"/>
                    <a:pt x="7409" y="1690"/>
                    <a:pt x="7478" y="1662"/>
                  </a:cubicBezTo>
                  <a:lnTo>
                    <a:pt x="9003" y="3972"/>
                  </a:lnTo>
                  <a:cubicBezTo>
                    <a:pt x="8955" y="4044"/>
                    <a:pt x="8907" y="4115"/>
                    <a:pt x="8883" y="4211"/>
                  </a:cubicBezTo>
                  <a:lnTo>
                    <a:pt x="6883" y="4211"/>
                  </a:lnTo>
                  <a:cubicBezTo>
                    <a:pt x="6931" y="4425"/>
                    <a:pt x="6931" y="4639"/>
                    <a:pt x="6883" y="4830"/>
                  </a:cubicBezTo>
                  <a:lnTo>
                    <a:pt x="8907" y="4830"/>
                  </a:lnTo>
                  <a:cubicBezTo>
                    <a:pt x="8931" y="4925"/>
                    <a:pt x="8979" y="4996"/>
                    <a:pt x="9026" y="5068"/>
                  </a:cubicBezTo>
                  <a:lnTo>
                    <a:pt x="7478" y="7378"/>
                  </a:lnTo>
                  <a:cubicBezTo>
                    <a:pt x="7394" y="7361"/>
                    <a:pt x="7310" y="7344"/>
                    <a:pt x="7226" y="7344"/>
                  </a:cubicBezTo>
                  <a:cubicBezTo>
                    <a:pt x="7191" y="7344"/>
                    <a:pt x="7156" y="7347"/>
                    <a:pt x="7121" y="7354"/>
                  </a:cubicBezTo>
                  <a:lnTo>
                    <a:pt x="6312" y="5735"/>
                  </a:lnTo>
                  <a:cubicBezTo>
                    <a:pt x="6145" y="5878"/>
                    <a:pt x="5954" y="5973"/>
                    <a:pt x="5740" y="6044"/>
                  </a:cubicBezTo>
                  <a:lnTo>
                    <a:pt x="6573" y="7664"/>
                  </a:lnTo>
                  <a:cubicBezTo>
                    <a:pt x="6478" y="7759"/>
                    <a:pt x="6407" y="7854"/>
                    <a:pt x="6359" y="7997"/>
                  </a:cubicBezTo>
                  <a:lnTo>
                    <a:pt x="4359" y="7997"/>
                  </a:lnTo>
                  <a:cubicBezTo>
                    <a:pt x="4311" y="7854"/>
                    <a:pt x="4240" y="7735"/>
                    <a:pt x="4144" y="7640"/>
                  </a:cubicBezTo>
                  <a:lnTo>
                    <a:pt x="4954" y="6044"/>
                  </a:lnTo>
                  <a:cubicBezTo>
                    <a:pt x="4740" y="5973"/>
                    <a:pt x="4549" y="5878"/>
                    <a:pt x="4383" y="5758"/>
                  </a:cubicBezTo>
                  <a:lnTo>
                    <a:pt x="3573" y="7378"/>
                  </a:lnTo>
                  <a:cubicBezTo>
                    <a:pt x="3513" y="7366"/>
                    <a:pt x="3454" y="7360"/>
                    <a:pt x="3397" y="7360"/>
                  </a:cubicBezTo>
                  <a:cubicBezTo>
                    <a:pt x="3341" y="7360"/>
                    <a:pt x="3287" y="7366"/>
                    <a:pt x="3239" y="7378"/>
                  </a:cubicBezTo>
                  <a:lnTo>
                    <a:pt x="1715" y="5092"/>
                  </a:lnTo>
                  <a:cubicBezTo>
                    <a:pt x="1763" y="4996"/>
                    <a:pt x="1811" y="4925"/>
                    <a:pt x="1834" y="4830"/>
                  </a:cubicBezTo>
                  <a:lnTo>
                    <a:pt x="3811" y="4830"/>
                  </a:lnTo>
                  <a:cubicBezTo>
                    <a:pt x="3763" y="4639"/>
                    <a:pt x="3763" y="4425"/>
                    <a:pt x="3811" y="4234"/>
                  </a:cubicBezTo>
                  <a:lnTo>
                    <a:pt x="1834" y="4234"/>
                  </a:lnTo>
                  <a:cubicBezTo>
                    <a:pt x="1787" y="4139"/>
                    <a:pt x="1739" y="4068"/>
                    <a:pt x="1691" y="3996"/>
                  </a:cubicBezTo>
                  <a:lnTo>
                    <a:pt x="3239" y="1686"/>
                  </a:lnTo>
                  <a:cubicBezTo>
                    <a:pt x="3335" y="1710"/>
                    <a:pt x="3454" y="1710"/>
                    <a:pt x="3573" y="1710"/>
                  </a:cubicBezTo>
                  <a:lnTo>
                    <a:pt x="4383" y="3306"/>
                  </a:lnTo>
                  <a:cubicBezTo>
                    <a:pt x="4549" y="3187"/>
                    <a:pt x="4740" y="3091"/>
                    <a:pt x="4954" y="3020"/>
                  </a:cubicBezTo>
                  <a:lnTo>
                    <a:pt x="4144" y="1424"/>
                  </a:lnTo>
                  <a:cubicBezTo>
                    <a:pt x="4240" y="1329"/>
                    <a:pt x="4311" y="1210"/>
                    <a:pt x="4359" y="1067"/>
                  </a:cubicBezTo>
                  <a:close/>
                  <a:moveTo>
                    <a:pt x="3730" y="1"/>
                  </a:moveTo>
                  <a:cubicBezTo>
                    <a:pt x="3077" y="1"/>
                    <a:pt x="2262" y="700"/>
                    <a:pt x="2716" y="1305"/>
                  </a:cubicBezTo>
                  <a:lnTo>
                    <a:pt x="1168" y="3639"/>
                  </a:lnTo>
                  <a:cubicBezTo>
                    <a:pt x="1093" y="3621"/>
                    <a:pt x="1018" y="3612"/>
                    <a:pt x="945" y="3612"/>
                  </a:cubicBezTo>
                  <a:cubicBezTo>
                    <a:pt x="437" y="3612"/>
                    <a:pt x="1" y="4024"/>
                    <a:pt x="1" y="4544"/>
                  </a:cubicBezTo>
                  <a:cubicBezTo>
                    <a:pt x="1" y="5075"/>
                    <a:pt x="439" y="5484"/>
                    <a:pt x="940" y="5484"/>
                  </a:cubicBezTo>
                  <a:cubicBezTo>
                    <a:pt x="1022" y="5484"/>
                    <a:pt x="1107" y="5473"/>
                    <a:pt x="1191" y="5449"/>
                  </a:cubicBezTo>
                  <a:lnTo>
                    <a:pt x="2692" y="7735"/>
                  </a:lnTo>
                  <a:cubicBezTo>
                    <a:pt x="2252" y="8344"/>
                    <a:pt x="3074" y="9038"/>
                    <a:pt x="3724" y="9038"/>
                  </a:cubicBezTo>
                  <a:cubicBezTo>
                    <a:pt x="3989" y="9038"/>
                    <a:pt x="4225" y="8923"/>
                    <a:pt x="4335" y="8640"/>
                  </a:cubicBezTo>
                  <a:lnTo>
                    <a:pt x="6359" y="8640"/>
                  </a:lnTo>
                  <a:cubicBezTo>
                    <a:pt x="6469" y="8923"/>
                    <a:pt x="6705" y="9038"/>
                    <a:pt x="6969" y="9038"/>
                  </a:cubicBezTo>
                  <a:cubicBezTo>
                    <a:pt x="7618" y="9038"/>
                    <a:pt x="8435" y="8344"/>
                    <a:pt x="7979" y="7735"/>
                  </a:cubicBezTo>
                  <a:lnTo>
                    <a:pt x="9526" y="5425"/>
                  </a:lnTo>
                  <a:cubicBezTo>
                    <a:pt x="9601" y="5443"/>
                    <a:pt x="9676" y="5452"/>
                    <a:pt x="9750" y="5452"/>
                  </a:cubicBezTo>
                  <a:cubicBezTo>
                    <a:pt x="10262" y="5452"/>
                    <a:pt x="10717" y="5038"/>
                    <a:pt x="10717" y="4496"/>
                  </a:cubicBezTo>
                  <a:cubicBezTo>
                    <a:pt x="10717" y="3965"/>
                    <a:pt x="10279" y="3557"/>
                    <a:pt x="9778" y="3557"/>
                  </a:cubicBezTo>
                  <a:cubicBezTo>
                    <a:pt x="9696" y="3557"/>
                    <a:pt x="9611" y="3568"/>
                    <a:pt x="9526" y="3591"/>
                  </a:cubicBezTo>
                  <a:lnTo>
                    <a:pt x="8002" y="1305"/>
                  </a:lnTo>
                  <a:cubicBezTo>
                    <a:pt x="8456" y="700"/>
                    <a:pt x="7629" y="1"/>
                    <a:pt x="6978" y="1"/>
                  </a:cubicBezTo>
                  <a:cubicBezTo>
                    <a:pt x="6706" y="1"/>
                    <a:pt x="6464" y="123"/>
                    <a:pt x="6359" y="424"/>
                  </a:cubicBezTo>
                  <a:lnTo>
                    <a:pt x="4359" y="424"/>
                  </a:lnTo>
                  <a:cubicBezTo>
                    <a:pt x="4247" y="123"/>
                    <a:pt x="4002" y="1"/>
                    <a:pt x="37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68" name="Google Shape;10068;p105"/>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Premium Icons</a:t>
            </a:r>
            <a:endParaRPr sz="2400">
              <a:solidFill>
                <a:srgbClr val="FFFFFF"/>
              </a:solidFill>
            </a:endParaRPr>
          </a:p>
        </p:txBody>
      </p:sp>
      <p:sp>
        <p:nvSpPr>
          <p:cNvPr id="10069" name="Google Shape;10069;p105"/>
          <p:cNvSpPr txBox="1"/>
          <p:nvPr/>
        </p:nvSpPr>
        <p:spPr>
          <a:xfrm>
            <a:off x="1048350" y="11586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FFFFF"/>
                </a:solidFill>
              </a:rPr>
              <a:t>Laboratory</a:t>
            </a:r>
            <a:endParaRPr sz="1600">
              <a:solidFill>
                <a:srgbClr val="FFFFFF"/>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073"/>
        <p:cNvGrpSpPr/>
        <p:nvPr/>
      </p:nvGrpSpPr>
      <p:grpSpPr>
        <a:xfrm>
          <a:off x="0" y="0"/>
          <a:ext cx="0" cy="0"/>
          <a:chOff x="0" y="0"/>
          <a:chExt cx="0" cy="0"/>
        </a:xfrm>
      </p:grpSpPr>
      <p:grpSp>
        <p:nvGrpSpPr>
          <p:cNvPr id="10074" name="Google Shape;10074;p106"/>
          <p:cNvGrpSpPr/>
          <p:nvPr/>
        </p:nvGrpSpPr>
        <p:grpSpPr>
          <a:xfrm>
            <a:off x="1015043" y="1768782"/>
            <a:ext cx="349675" cy="349675"/>
            <a:chOff x="1057325" y="2364825"/>
            <a:chExt cx="267950" cy="267950"/>
          </a:xfrm>
        </p:grpSpPr>
        <p:sp>
          <p:nvSpPr>
            <p:cNvPr id="10075" name="Google Shape;10075;p106"/>
            <p:cNvSpPr/>
            <p:nvPr/>
          </p:nvSpPr>
          <p:spPr>
            <a:xfrm>
              <a:off x="1120450" y="2483300"/>
              <a:ext cx="20850" cy="31000"/>
            </a:xfrm>
            <a:custGeom>
              <a:avLst/>
              <a:gdLst/>
              <a:ahLst/>
              <a:cxnLst/>
              <a:rect l="l" t="t" r="r" b="b"/>
              <a:pathLst>
                <a:path w="834" h="1240" extrusionOk="0">
                  <a:moveTo>
                    <a:pt x="0" y="1"/>
                  </a:moveTo>
                  <a:lnTo>
                    <a:pt x="0" y="1239"/>
                  </a:lnTo>
                  <a:lnTo>
                    <a:pt x="834" y="1239"/>
                  </a:lnTo>
                  <a:lnTo>
                    <a:pt x="8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106"/>
            <p:cNvSpPr/>
            <p:nvPr/>
          </p:nvSpPr>
          <p:spPr>
            <a:xfrm>
              <a:off x="1240100" y="2483300"/>
              <a:ext cx="20875" cy="31000"/>
            </a:xfrm>
            <a:custGeom>
              <a:avLst/>
              <a:gdLst/>
              <a:ahLst/>
              <a:cxnLst/>
              <a:rect l="l" t="t" r="r" b="b"/>
              <a:pathLst>
                <a:path w="835" h="1240" extrusionOk="0">
                  <a:moveTo>
                    <a:pt x="1" y="1"/>
                  </a:moveTo>
                  <a:lnTo>
                    <a:pt x="1" y="1239"/>
                  </a:lnTo>
                  <a:lnTo>
                    <a:pt x="834" y="1239"/>
                  </a:lnTo>
                  <a:lnTo>
                    <a:pt x="8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106"/>
            <p:cNvSpPr/>
            <p:nvPr/>
          </p:nvSpPr>
          <p:spPr>
            <a:xfrm>
              <a:off x="1057325" y="2449300"/>
              <a:ext cx="267950" cy="99525"/>
            </a:xfrm>
            <a:custGeom>
              <a:avLst/>
              <a:gdLst/>
              <a:ahLst/>
              <a:cxnLst/>
              <a:rect l="l" t="t" r="r" b="b"/>
              <a:pathLst>
                <a:path w="10718" h="3981" extrusionOk="0">
                  <a:moveTo>
                    <a:pt x="3716" y="718"/>
                  </a:moveTo>
                  <a:cubicBezTo>
                    <a:pt x="3882" y="742"/>
                    <a:pt x="4002" y="861"/>
                    <a:pt x="4002" y="1051"/>
                  </a:cubicBezTo>
                  <a:lnTo>
                    <a:pt x="4002" y="2932"/>
                  </a:lnTo>
                  <a:cubicBezTo>
                    <a:pt x="4002" y="3099"/>
                    <a:pt x="3882" y="3218"/>
                    <a:pt x="3716" y="3242"/>
                  </a:cubicBezTo>
                  <a:lnTo>
                    <a:pt x="2239" y="3242"/>
                  </a:lnTo>
                  <a:cubicBezTo>
                    <a:pt x="2073" y="3218"/>
                    <a:pt x="1954" y="3099"/>
                    <a:pt x="1954" y="2932"/>
                  </a:cubicBezTo>
                  <a:lnTo>
                    <a:pt x="1954" y="1051"/>
                  </a:lnTo>
                  <a:cubicBezTo>
                    <a:pt x="1954" y="861"/>
                    <a:pt x="2073" y="742"/>
                    <a:pt x="2239" y="718"/>
                  </a:cubicBezTo>
                  <a:close/>
                  <a:moveTo>
                    <a:pt x="8455" y="718"/>
                  </a:moveTo>
                  <a:cubicBezTo>
                    <a:pt x="8645" y="718"/>
                    <a:pt x="8764" y="861"/>
                    <a:pt x="8764" y="1051"/>
                  </a:cubicBezTo>
                  <a:lnTo>
                    <a:pt x="8764" y="2932"/>
                  </a:lnTo>
                  <a:cubicBezTo>
                    <a:pt x="8764" y="3099"/>
                    <a:pt x="8645" y="3242"/>
                    <a:pt x="8455" y="3242"/>
                  </a:cubicBezTo>
                  <a:lnTo>
                    <a:pt x="7002" y="3242"/>
                  </a:lnTo>
                  <a:cubicBezTo>
                    <a:pt x="6812" y="3242"/>
                    <a:pt x="6669" y="3099"/>
                    <a:pt x="6669" y="2932"/>
                  </a:cubicBezTo>
                  <a:lnTo>
                    <a:pt x="6669" y="1051"/>
                  </a:lnTo>
                  <a:cubicBezTo>
                    <a:pt x="6669" y="861"/>
                    <a:pt x="6812" y="718"/>
                    <a:pt x="7002" y="718"/>
                  </a:cubicBezTo>
                  <a:close/>
                  <a:moveTo>
                    <a:pt x="274" y="1"/>
                  </a:moveTo>
                  <a:cubicBezTo>
                    <a:pt x="123" y="1"/>
                    <a:pt x="1" y="136"/>
                    <a:pt x="1" y="313"/>
                  </a:cubicBezTo>
                  <a:lnTo>
                    <a:pt x="1" y="3647"/>
                  </a:lnTo>
                  <a:cubicBezTo>
                    <a:pt x="1" y="3814"/>
                    <a:pt x="144" y="3956"/>
                    <a:pt x="310" y="3980"/>
                  </a:cubicBezTo>
                  <a:lnTo>
                    <a:pt x="10408" y="3980"/>
                  </a:lnTo>
                  <a:cubicBezTo>
                    <a:pt x="10574" y="3980"/>
                    <a:pt x="10717" y="3837"/>
                    <a:pt x="10717" y="3647"/>
                  </a:cubicBezTo>
                  <a:lnTo>
                    <a:pt x="10717" y="313"/>
                  </a:lnTo>
                  <a:cubicBezTo>
                    <a:pt x="10717" y="136"/>
                    <a:pt x="10595" y="1"/>
                    <a:pt x="10444" y="1"/>
                  </a:cubicBezTo>
                  <a:cubicBezTo>
                    <a:pt x="10432" y="1"/>
                    <a:pt x="10420" y="2"/>
                    <a:pt x="10408" y="3"/>
                  </a:cubicBezTo>
                  <a:lnTo>
                    <a:pt x="310" y="3"/>
                  </a:lnTo>
                  <a:cubicBezTo>
                    <a:pt x="298" y="2"/>
                    <a:pt x="286"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106"/>
            <p:cNvSpPr/>
            <p:nvPr/>
          </p:nvSpPr>
          <p:spPr>
            <a:xfrm>
              <a:off x="1096625" y="2411275"/>
              <a:ext cx="68500" cy="22050"/>
            </a:xfrm>
            <a:custGeom>
              <a:avLst/>
              <a:gdLst/>
              <a:ahLst/>
              <a:cxnLst/>
              <a:rect l="l" t="t" r="r" b="b"/>
              <a:pathLst>
                <a:path w="2740" h="882" extrusionOk="0">
                  <a:moveTo>
                    <a:pt x="310" y="0"/>
                  </a:moveTo>
                  <a:cubicBezTo>
                    <a:pt x="96" y="238"/>
                    <a:pt x="0" y="572"/>
                    <a:pt x="24" y="881"/>
                  </a:cubicBezTo>
                  <a:lnTo>
                    <a:pt x="2739" y="881"/>
                  </a:lnTo>
                  <a:cubicBezTo>
                    <a:pt x="2739" y="572"/>
                    <a:pt x="2644" y="238"/>
                    <a:pt x="2430" y="0"/>
                  </a:cubicBezTo>
                  <a:cubicBezTo>
                    <a:pt x="2144" y="298"/>
                    <a:pt x="1757" y="447"/>
                    <a:pt x="1370" y="447"/>
                  </a:cubicBezTo>
                  <a:cubicBezTo>
                    <a:pt x="983" y="447"/>
                    <a:pt x="596" y="298"/>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106"/>
            <p:cNvSpPr/>
            <p:nvPr/>
          </p:nvSpPr>
          <p:spPr>
            <a:xfrm>
              <a:off x="1110325" y="2364825"/>
              <a:ext cx="41700" cy="41700"/>
            </a:xfrm>
            <a:custGeom>
              <a:avLst/>
              <a:gdLst/>
              <a:ahLst/>
              <a:cxnLst/>
              <a:rect l="l" t="t" r="r" b="b"/>
              <a:pathLst>
                <a:path w="1668" h="1668" extrusionOk="0">
                  <a:moveTo>
                    <a:pt x="834" y="1"/>
                  </a:moveTo>
                  <a:cubicBezTo>
                    <a:pt x="357" y="1"/>
                    <a:pt x="0" y="382"/>
                    <a:pt x="0" y="834"/>
                  </a:cubicBezTo>
                  <a:cubicBezTo>
                    <a:pt x="0" y="1310"/>
                    <a:pt x="357" y="1668"/>
                    <a:pt x="834" y="1668"/>
                  </a:cubicBezTo>
                  <a:cubicBezTo>
                    <a:pt x="1286" y="1668"/>
                    <a:pt x="1667" y="1310"/>
                    <a:pt x="1667" y="834"/>
                  </a:cubicBezTo>
                  <a:cubicBezTo>
                    <a:pt x="1667" y="382"/>
                    <a:pt x="1286"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106"/>
            <p:cNvSpPr/>
            <p:nvPr/>
          </p:nvSpPr>
          <p:spPr>
            <a:xfrm>
              <a:off x="1215700" y="2411275"/>
              <a:ext cx="69075" cy="22050"/>
            </a:xfrm>
            <a:custGeom>
              <a:avLst/>
              <a:gdLst/>
              <a:ahLst/>
              <a:cxnLst/>
              <a:rect l="l" t="t" r="r" b="b"/>
              <a:pathLst>
                <a:path w="2763" h="882" extrusionOk="0">
                  <a:moveTo>
                    <a:pt x="310" y="0"/>
                  </a:moveTo>
                  <a:cubicBezTo>
                    <a:pt x="119" y="238"/>
                    <a:pt x="0" y="572"/>
                    <a:pt x="24" y="881"/>
                  </a:cubicBezTo>
                  <a:lnTo>
                    <a:pt x="2739" y="881"/>
                  </a:lnTo>
                  <a:cubicBezTo>
                    <a:pt x="2763" y="572"/>
                    <a:pt x="2644" y="238"/>
                    <a:pt x="2453" y="0"/>
                  </a:cubicBezTo>
                  <a:cubicBezTo>
                    <a:pt x="2156" y="298"/>
                    <a:pt x="1769" y="447"/>
                    <a:pt x="1382" y="447"/>
                  </a:cubicBezTo>
                  <a:cubicBezTo>
                    <a:pt x="995" y="447"/>
                    <a:pt x="608" y="298"/>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1" name="Google Shape;10081;p106"/>
            <p:cNvSpPr/>
            <p:nvPr/>
          </p:nvSpPr>
          <p:spPr>
            <a:xfrm>
              <a:off x="1229400" y="2364825"/>
              <a:ext cx="41700" cy="41700"/>
            </a:xfrm>
            <a:custGeom>
              <a:avLst/>
              <a:gdLst/>
              <a:ahLst/>
              <a:cxnLst/>
              <a:rect l="l" t="t" r="r" b="b"/>
              <a:pathLst>
                <a:path w="1668" h="1668" extrusionOk="0">
                  <a:moveTo>
                    <a:pt x="834" y="1"/>
                  </a:moveTo>
                  <a:cubicBezTo>
                    <a:pt x="381" y="1"/>
                    <a:pt x="0" y="382"/>
                    <a:pt x="0" y="834"/>
                  </a:cubicBezTo>
                  <a:cubicBezTo>
                    <a:pt x="0" y="1310"/>
                    <a:pt x="381" y="1668"/>
                    <a:pt x="834" y="1668"/>
                  </a:cubicBezTo>
                  <a:cubicBezTo>
                    <a:pt x="1310" y="1668"/>
                    <a:pt x="1667" y="1310"/>
                    <a:pt x="1667" y="834"/>
                  </a:cubicBezTo>
                  <a:cubicBezTo>
                    <a:pt x="1667" y="382"/>
                    <a:pt x="1310"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2" name="Google Shape;10082;p106"/>
            <p:cNvSpPr/>
            <p:nvPr/>
          </p:nvSpPr>
          <p:spPr>
            <a:xfrm>
              <a:off x="1216300" y="2564275"/>
              <a:ext cx="68475" cy="22050"/>
            </a:xfrm>
            <a:custGeom>
              <a:avLst/>
              <a:gdLst/>
              <a:ahLst/>
              <a:cxnLst/>
              <a:rect l="l" t="t" r="r" b="b"/>
              <a:pathLst>
                <a:path w="2739" h="882" extrusionOk="0">
                  <a:moveTo>
                    <a:pt x="0" y="0"/>
                  </a:moveTo>
                  <a:cubicBezTo>
                    <a:pt x="0" y="310"/>
                    <a:pt x="95" y="643"/>
                    <a:pt x="310" y="882"/>
                  </a:cubicBezTo>
                  <a:cubicBezTo>
                    <a:pt x="596" y="584"/>
                    <a:pt x="983" y="435"/>
                    <a:pt x="1370" y="435"/>
                  </a:cubicBezTo>
                  <a:cubicBezTo>
                    <a:pt x="1757" y="435"/>
                    <a:pt x="2144" y="584"/>
                    <a:pt x="2429" y="882"/>
                  </a:cubicBezTo>
                  <a:cubicBezTo>
                    <a:pt x="2644" y="643"/>
                    <a:pt x="2739" y="310"/>
                    <a:pt x="2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106"/>
            <p:cNvSpPr/>
            <p:nvPr/>
          </p:nvSpPr>
          <p:spPr>
            <a:xfrm>
              <a:off x="1229400" y="2591075"/>
              <a:ext cx="41700" cy="41700"/>
            </a:xfrm>
            <a:custGeom>
              <a:avLst/>
              <a:gdLst/>
              <a:ahLst/>
              <a:cxnLst/>
              <a:rect l="l" t="t" r="r" b="b"/>
              <a:pathLst>
                <a:path w="1668" h="1668" extrusionOk="0">
                  <a:moveTo>
                    <a:pt x="834" y="0"/>
                  </a:moveTo>
                  <a:cubicBezTo>
                    <a:pt x="381" y="0"/>
                    <a:pt x="0" y="357"/>
                    <a:pt x="0" y="834"/>
                  </a:cubicBezTo>
                  <a:cubicBezTo>
                    <a:pt x="0" y="1286"/>
                    <a:pt x="381" y="1667"/>
                    <a:pt x="834" y="1667"/>
                  </a:cubicBezTo>
                  <a:cubicBezTo>
                    <a:pt x="1310" y="1667"/>
                    <a:pt x="1667" y="1286"/>
                    <a:pt x="1667" y="834"/>
                  </a:cubicBezTo>
                  <a:cubicBezTo>
                    <a:pt x="1667" y="357"/>
                    <a:pt x="1310" y="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106"/>
            <p:cNvSpPr/>
            <p:nvPr/>
          </p:nvSpPr>
          <p:spPr>
            <a:xfrm>
              <a:off x="1096625" y="2564275"/>
              <a:ext cx="69075" cy="22050"/>
            </a:xfrm>
            <a:custGeom>
              <a:avLst/>
              <a:gdLst/>
              <a:ahLst/>
              <a:cxnLst/>
              <a:rect l="l" t="t" r="r" b="b"/>
              <a:pathLst>
                <a:path w="2763" h="882" extrusionOk="0">
                  <a:moveTo>
                    <a:pt x="24" y="0"/>
                  </a:moveTo>
                  <a:cubicBezTo>
                    <a:pt x="0" y="310"/>
                    <a:pt x="120" y="643"/>
                    <a:pt x="310" y="882"/>
                  </a:cubicBezTo>
                  <a:cubicBezTo>
                    <a:pt x="608" y="584"/>
                    <a:pt x="995" y="435"/>
                    <a:pt x="1382" y="435"/>
                  </a:cubicBezTo>
                  <a:cubicBezTo>
                    <a:pt x="1769" y="435"/>
                    <a:pt x="2156" y="584"/>
                    <a:pt x="2453" y="882"/>
                  </a:cubicBezTo>
                  <a:cubicBezTo>
                    <a:pt x="2644" y="643"/>
                    <a:pt x="2763" y="310"/>
                    <a:pt x="2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106"/>
            <p:cNvSpPr/>
            <p:nvPr/>
          </p:nvSpPr>
          <p:spPr>
            <a:xfrm>
              <a:off x="1110325" y="2591075"/>
              <a:ext cx="41700" cy="41700"/>
            </a:xfrm>
            <a:custGeom>
              <a:avLst/>
              <a:gdLst/>
              <a:ahLst/>
              <a:cxnLst/>
              <a:rect l="l" t="t" r="r" b="b"/>
              <a:pathLst>
                <a:path w="1668" h="1668" extrusionOk="0">
                  <a:moveTo>
                    <a:pt x="834" y="0"/>
                  </a:moveTo>
                  <a:cubicBezTo>
                    <a:pt x="357" y="0"/>
                    <a:pt x="0" y="357"/>
                    <a:pt x="0" y="834"/>
                  </a:cubicBezTo>
                  <a:cubicBezTo>
                    <a:pt x="0" y="1286"/>
                    <a:pt x="357" y="1667"/>
                    <a:pt x="834" y="1667"/>
                  </a:cubicBezTo>
                  <a:cubicBezTo>
                    <a:pt x="1286" y="1667"/>
                    <a:pt x="1667" y="1286"/>
                    <a:pt x="1667" y="834"/>
                  </a:cubicBezTo>
                  <a:cubicBezTo>
                    <a:pt x="1667" y="357"/>
                    <a:pt x="1286" y="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86" name="Google Shape;10086;p106"/>
          <p:cNvSpPr/>
          <p:nvPr/>
        </p:nvSpPr>
        <p:spPr>
          <a:xfrm>
            <a:off x="1769464" y="1768717"/>
            <a:ext cx="350425" cy="350490"/>
          </a:xfrm>
          <a:custGeom>
            <a:avLst/>
            <a:gdLst/>
            <a:ahLst/>
            <a:cxnLst/>
            <a:rect l="l" t="t" r="r" b="b"/>
            <a:pathLst>
              <a:path w="10741" h="10743" extrusionOk="0">
                <a:moveTo>
                  <a:pt x="10098" y="5266"/>
                </a:moveTo>
                <a:lnTo>
                  <a:pt x="10098" y="10100"/>
                </a:lnTo>
                <a:lnTo>
                  <a:pt x="7574" y="10100"/>
                </a:lnTo>
                <a:lnTo>
                  <a:pt x="7574" y="9457"/>
                </a:lnTo>
                <a:lnTo>
                  <a:pt x="9145" y="9457"/>
                </a:lnTo>
                <a:cubicBezTo>
                  <a:pt x="9336" y="9457"/>
                  <a:pt x="9479" y="9314"/>
                  <a:pt x="9479" y="9147"/>
                </a:cubicBezTo>
                <a:lnTo>
                  <a:pt x="9479" y="5266"/>
                </a:lnTo>
                <a:close/>
                <a:moveTo>
                  <a:pt x="5957" y="0"/>
                </a:moveTo>
                <a:cubicBezTo>
                  <a:pt x="5540" y="0"/>
                  <a:pt x="5540" y="624"/>
                  <a:pt x="5957" y="624"/>
                </a:cubicBezTo>
                <a:cubicBezTo>
                  <a:pt x="5972" y="624"/>
                  <a:pt x="5986" y="623"/>
                  <a:pt x="6002" y="622"/>
                </a:cubicBezTo>
                <a:lnTo>
                  <a:pt x="10098" y="622"/>
                </a:lnTo>
                <a:lnTo>
                  <a:pt x="10098" y="4623"/>
                </a:lnTo>
                <a:lnTo>
                  <a:pt x="9455" y="4623"/>
                </a:lnTo>
                <a:lnTo>
                  <a:pt x="9455" y="4099"/>
                </a:lnTo>
                <a:cubicBezTo>
                  <a:pt x="9443" y="3908"/>
                  <a:pt x="9300" y="3813"/>
                  <a:pt x="9154" y="3813"/>
                </a:cubicBezTo>
                <a:cubicBezTo>
                  <a:pt x="9008" y="3813"/>
                  <a:pt x="8860" y="3908"/>
                  <a:pt x="8836" y="4099"/>
                </a:cubicBezTo>
                <a:lnTo>
                  <a:pt x="8836" y="6504"/>
                </a:lnTo>
                <a:lnTo>
                  <a:pt x="8217" y="6504"/>
                </a:lnTo>
                <a:lnTo>
                  <a:pt x="8217" y="5980"/>
                </a:lnTo>
                <a:cubicBezTo>
                  <a:pt x="8240" y="5754"/>
                  <a:pt x="8068" y="5641"/>
                  <a:pt x="7895" y="5641"/>
                </a:cubicBezTo>
                <a:cubicBezTo>
                  <a:pt x="7722" y="5641"/>
                  <a:pt x="7550" y="5754"/>
                  <a:pt x="7574" y="5980"/>
                </a:cubicBezTo>
                <a:lnTo>
                  <a:pt x="7574" y="7576"/>
                </a:lnTo>
                <a:lnTo>
                  <a:pt x="7359" y="7576"/>
                </a:lnTo>
                <a:cubicBezTo>
                  <a:pt x="7312" y="6980"/>
                  <a:pt x="7002" y="6409"/>
                  <a:pt x="6526" y="6075"/>
                </a:cubicBezTo>
                <a:cubicBezTo>
                  <a:pt x="6204" y="6385"/>
                  <a:pt x="5788" y="6540"/>
                  <a:pt x="5371" y="6540"/>
                </a:cubicBezTo>
                <a:cubicBezTo>
                  <a:pt x="4954" y="6540"/>
                  <a:pt x="4537" y="6385"/>
                  <a:pt x="4216" y="6075"/>
                </a:cubicBezTo>
                <a:cubicBezTo>
                  <a:pt x="3716" y="6409"/>
                  <a:pt x="3406" y="6980"/>
                  <a:pt x="3382" y="7576"/>
                </a:cubicBezTo>
                <a:lnTo>
                  <a:pt x="3144" y="7576"/>
                </a:lnTo>
                <a:lnTo>
                  <a:pt x="3144" y="4932"/>
                </a:lnTo>
                <a:cubicBezTo>
                  <a:pt x="3144" y="4730"/>
                  <a:pt x="2989" y="4629"/>
                  <a:pt x="2835" y="4629"/>
                </a:cubicBezTo>
                <a:cubicBezTo>
                  <a:pt x="2680" y="4629"/>
                  <a:pt x="2525" y="4730"/>
                  <a:pt x="2525" y="4932"/>
                </a:cubicBezTo>
                <a:lnTo>
                  <a:pt x="2525" y="7885"/>
                </a:lnTo>
                <a:cubicBezTo>
                  <a:pt x="2501" y="8076"/>
                  <a:pt x="2644" y="8219"/>
                  <a:pt x="2835" y="8219"/>
                </a:cubicBezTo>
                <a:lnTo>
                  <a:pt x="7883" y="8219"/>
                </a:lnTo>
                <a:cubicBezTo>
                  <a:pt x="8074" y="8219"/>
                  <a:pt x="8217" y="8076"/>
                  <a:pt x="8193" y="7885"/>
                </a:cubicBezTo>
                <a:lnTo>
                  <a:pt x="8193" y="7147"/>
                </a:lnTo>
                <a:lnTo>
                  <a:pt x="8836" y="7147"/>
                </a:lnTo>
                <a:lnTo>
                  <a:pt x="8836" y="8838"/>
                </a:lnTo>
                <a:lnTo>
                  <a:pt x="4121" y="8838"/>
                </a:lnTo>
                <a:cubicBezTo>
                  <a:pt x="4105" y="8836"/>
                  <a:pt x="4090" y="8835"/>
                  <a:pt x="4076" y="8835"/>
                </a:cubicBezTo>
                <a:cubicBezTo>
                  <a:pt x="3652" y="8835"/>
                  <a:pt x="3659" y="9481"/>
                  <a:pt x="4097" y="9481"/>
                </a:cubicBezTo>
                <a:cubicBezTo>
                  <a:pt x="4105" y="9481"/>
                  <a:pt x="4113" y="9481"/>
                  <a:pt x="4121" y="9481"/>
                </a:cubicBezTo>
                <a:lnTo>
                  <a:pt x="6931" y="9481"/>
                </a:lnTo>
                <a:lnTo>
                  <a:pt x="6931" y="10100"/>
                </a:lnTo>
                <a:lnTo>
                  <a:pt x="644" y="10100"/>
                </a:lnTo>
                <a:lnTo>
                  <a:pt x="644" y="3170"/>
                </a:lnTo>
                <a:lnTo>
                  <a:pt x="1263" y="3170"/>
                </a:lnTo>
                <a:lnTo>
                  <a:pt x="1263" y="9147"/>
                </a:lnTo>
                <a:cubicBezTo>
                  <a:pt x="1263" y="9324"/>
                  <a:pt x="1385" y="9460"/>
                  <a:pt x="1536" y="9460"/>
                </a:cubicBezTo>
                <a:cubicBezTo>
                  <a:pt x="1548" y="9460"/>
                  <a:pt x="1560" y="9459"/>
                  <a:pt x="1572" y="9457"/>
                </a:cubicBezTo>
                <a:lnTo>
                  <a:pt x="2858" y="9457"/>
                </a:lnTo>
                <a:cubicBezTo>
                  <a:pt x="3239" y="9433"/>
                  <a:pt x="3239" y="8862"/>
                  <a:pt x="2858" y="8838"/>
                </a:cubicBezTo>
                <a:lnTo>
                  <a:pt x="1882" y="8838"/>
                </a:lnTo>
                <a:lnTo>
                  <a:pt x="1882" y="1884"/>
                </a:lnTo>
                <a:lnTo>
                  <a:pt x="5049" y="1884"/>
                </a:lnTo>
                <a:lnTo>
                  <a:pt x="5049" y="2527"/>
                </a:lnTo>
                <a:lnTo>
                  <a:pt x="2835" y="2527"/>
                </a:lnTo>
                <a:cubicBezTo>
                  <a:pt x="2821" y="2525"/>
                  <a:pt x="2807" y="2524"/>
                  <a:pt x="2793" y="2524"/>
                </a:cubicBezTo>
                <a:cubicBezTo>
                  <a:pt x="2624" y="2524"/>
                  <a:pt x="2503" y="2660"/>
                  <a:pt x="2525" y="2837"/>
                </a:cubicBezTo>
                <a:lnTo>
                  <a:pt x="2525" y="3694"/>
                </a:lnTo>
                <a:cubicBezTo>
                  <a:pt x="2525" y="3896"/>
                  <a:pt x="2680" y="3997"/>
                  <a:pt x="2835" y="3997"/>
                </a:cubicBezTo>
                <a:cubicBezTo>
                  <a:pt x="2989" y="3997"/>
                  <a:pt x="3144" y="3896"/>
                  <a:pt x="3144" y="3694"/>
                </a:cubicBezTo>
                <a:lnTo>
                  <a:pt x="3144" y="3146"/>
                </a:lnTo>
                <a:lnTo>
                  <a:pt x="7574" y="3146"/>
                </a:lnTo>
                <a:lnTo>
                  <a:pt x="7574" y="4742"/>
                </a:lnTo>
                <a:cubicBezTo>
                  <a:pt x="7550" y="4968"/>
                  <a:pt x="7722" y="5081"/>
                  <a:pt x="7895" y="5081"/>
                </a:cubicBezTo>
                <a:cubicBezTo>
                  <a:pt x="8068" y="5081"/>
                  <a:pt x="8240" y="4968"/>
                  <a:pt x="8217" y="4742"/>
                </a:cubicBezTo>
                <a:lnTo>
                  <a:pt x="8217" y="2837"/>
                </a:lnTo>
                <a:cubicBezTo>
                  <a:pt x="8217" y="2660"/>
                  <a:pt x="8094" y="2524"/>
                  <a:pt x="7943" y="2524"/>
                </a:cubicBezTo>
                <a:cubicBezTo>
                  <a:pt x="7931" y="2524"/>
                  <a:pt x="7919" y="2525"/>
                  <a:pt x="7907" y="2527"/>
                </a:cubicBezTo>
                <a:lnTo>
                  <a:pt x="5668" y="2527"/>
                </a:lnTo>
                <a:lnTo>
                  <a:pt x="5668" y="1884"/>
                </a:lnTo>
                <a:lnTo>
                  <a:pt x="8836" y="1884"/>
                </a:lnTo>
                <a:lnTo>
                  <a:pt x="8836" y="2860"/>
                </a:lnTo>
                <a:cubicBezTo>
                  <a:pt x="8812" y="3087"/>
                  <a:pt x="8979" y="3200"/>
                  <a:pt x="9148" y="3200"/>
                </a:cubicBezTo>
                <a:cubicBezTo>
                  <a:pt x="9318" y="3200"/>
                  <a:pt x="9491" y="3087"/>
                  <a:pt x="9479" y="2860"/>
                </a:cubicBezTo>
                <a:lnTo>
                  <a:pt x="9479" y="1574"/>
                </a:lnTo>
                <a:cubicBezTo>
                  <a:pt x="9479" y="1408"/>
                  <a:pt x="9336" y="1265"/>
                  <a:pt x="9145" y="1265"/>
                </a:cubicBezTo>
                <a:lnTo>
                  <a:pt x="1572" y="1265"/>
                </a:lnTo>
                <a:cubicBezTo>
                  <a:pt x="1560" y="1263"/>
                  <a:pt x="1548" y="1262"/>
                  <a:pt x="1536" y="1262"/>
                </a:cubicBezTo>
                <a:cubicBezTo>
                  <a:pt x="1385" y="1262"/>
                  <a:pt x="1263" y="1398"/>
                  <a:pt x="1263" y="1574"/>
                </a:cubicBezTo>
                <a:lnTo>
                  <a:pt x="1263" y="2527"/>
                </a:lnTo>
                <a:lnTo>
                  <a:pt x="644" y="2527"/>
                </a:lnTo>
                <a:lnTo>
                  <a:pt x="644" y="622"/>
                </a:lnTo>
                <a:lnTo>
                  <a:pt x="4740" y="622"/>
                </a:lnTo>
                <a:cubicBezTo>
                  <a:pt x="5121" y="598"/>
                  <a:pt x="5121" y="50"/>
                  <a:pt x="4740" y="3"/>
                </a:cubicBezTo>
                <a:lnTo>
                  <a:pt x="310" y="3"/>
                </a:lnTo>
                <a:cubicBezTo>
                  <a:pt x="143" y="3"/>
                  <a:pt x="1" y="146"/>
                  <a:pt x="1" y="312"/>
                </a:cubicBezTo>
                <a:lnTo>
                  <a:pt x="1" y="10433"/>
                </a:lnTo>
                <a:cubicBezTo>
                  <a:pt x="1" y="10600"/>
                  <a:pt x="143" y="10743"/>
                  <a:pt x="310" y="10743"/>
                </a:cubicBezTo>
                <a:lnTo>
                  <a:pt x="10408" y="10743"/>
                </a:lnTo>
                <a:cubicBezTo>
                  <a:pt x="10574" y="10743"/>
                  <a:pt x="10717" y="10600"/>
                  <a:pt x="10717" y="10433"/>
                </a:cubicBezTo>
                <a:lnTo>
                  <a:pt x="10717" y="336"/>
                </a:lnTo>
                <a:cubicBezTo>
                  <a:pt x="10741" y="146"/>
                  <a:pt x="10598" y="3"/>
                  <a:pt x="10408" y="3"/>
                </a:cubicBezTo>
                <a:lnTo>
                  <a:pt x="6002" y="3"/>
                </a:lnTo>
                <a:cubicBezTo>
                  <a:pt x="5986" y="1"/>
                  <a:pt x="5972" y="0"/>
                  <a:pt x="59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106"/>
          <p:cNvSpPr/>
          <p:nvPr/>
        </p:nvSpPr>
        <p:spPr>
          <a:xfrm>
            <a:off x="1910110" y="1893084"/>
            <a:ext cx="68382" cy="68415"/>
          </a:xfrm>
          <a:custGeom>
            <a:avLst/>
            <a:gdLst/>
            <a:ahLst/>
            <a:cxnLst/>
            <a:rect l="l" t="t" r="r" b="b"/>
            <a:pathLst>
              <a:path w="2096" h="2097" extrusionOk="0">
                <a:moveTo>
                  <a:pt x="1048" y="1"/>
                </a:moveTo>
                <a:cubicBezTo>
                  <a:pt x="476" y="1"/>
                  <a:pt x="0" y="477"/>
                  <a:pt x="0" y="1049"/>
                </a:cubicBezTo>
                <a:cubicBezTo>
                  <a:pt x="0" y="1620"/>
                  <a:pt x="476" y="2097"/>
                  <a:pt x="1048" y="2097"/>
                </a:cubicBezTo>
                <a:cubicBezTo>
                  <a:pt x="1643" y="2097"/>
                  <a:pt x="2096" y="1620"/>
                  <a:pt x="2096" y="1049"/>
                </a:cubicBezTo>
                <a:cubicBezTo>
                  <a:pt x="2096" y="477"/>
                  <a:pt x="1643"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8" name="Google Shape;10088;p106"/>
          <p:cNvSpPr/>
          <p:nvPr/>
        </p:nvSpPr>
        <p:spPr>
          <a:xfrm>
            <a:off x="2520556" y="1769076"/>
            <a:ext cx="363867" cy="349642"/>
          </a:xfrm>
          <a:custGeom>
            <a:avLst/>
            <a:gdLst/>
            <a:ahLst/>
            <a:cxnLst/>
            <a:rect l="l" t="t" r="r" b="b"/>
            <a:pathLst>
              <a:path w="11153" h="10717" extrusionOk="0">
                <a:moveTo>
                  <a:pt x="2999" y="1"/>
                </a:moveTo>
                <a:cubicBezTo>
                  <a:pt x="2911" y="1"/>
                  <a:pt x="2818" y="13"/>
                  <a:pt x="2722" y="39"/>
                </a:cubicBezTo>
                <a:cubicBezTo>
                  <a:pt x="1698" y="301"/>
                  <a:pt x="1817" y="1802"/>
                  <a:pt x="2889" y="1873"/>
                </a:cubicBezTo>
                <a:lnTo>
                  <a:pt x="3079" y="2659"/>
                </a:lnTo>
                <a:cubicBezTo>
                  <a:pt x="2984" y="2730"/>
                  <a:pt x="2889" y="2826"/>
                  <a:pt x="2817" y="2945"/>
                </a:cubicBezTo>
                <a:lnTo>
                  <a:pt x="2031" y="2730"/>
                </a:lnTo>
                <a:cubicBezTo>
                  <a:pt x="1969" y="2177"/>
                  <a:pt x="1527" y="1882"/>
                  <a:pt x="1085" y="1882"/>
                </a:cubicBezTo>
                <a:cubicBezTo>
                  <a:pt x="691" y="1882"/>
                  <a:pt x="297" y="2117"/>
                  <a:pt x="174" y="2611"/>
                </a:cubicBezTo>
                <a:cubicBezTo>
                  <a:pt x="1" y="3288"/>
                  <a:pt x="545" y="3777"/>
                  <a:pt x="1099" y="3777"/>
                </a:cubicBezTo>
                <a:cubicBezTo>
                  <a:pt x="1384" y="3777"/>
                  <a:pt x="1671" y="3648"/>
                  <a:pt x="1865" y="3349"/>
                </a:cubicBezTo>
                <a:lnTo>
                  <a:pt x="2674" y="3540"/>
                </a:lnTo>
                <a:cubicBezTo>
                  <a:pt x="2698" y="4040"/>
                  <a:pt x="3103" y="4397"/>
                  <a:pt x="3603" y="4397"/>
                </a:cubicBezTo>
                <a:cubicBezTo>
                  <a:pt x="3746" y="4397"/>
                  <a:pt x="3889" y="4373"/>
                  <a:pt x="4008" y="4302"/>
                </a:cubicBezTo>
                <a:lnTo>
                  <a:pt x="4508" y="4802"/>
                </a:lnTo>
                <a:cubicBezTo>
                  <a:pt x="4413" y="4969"/>
                  <a:pt x="4365" y="5159"/>
                  <a:pt x="4365" y="5350"/>
                </a:cubicBezTo>
                <a:lnTo>
                  <a:pt x="2031" y="5945"/>
                </a:lnTo>
                <a:cubicBezTo>
                  <a:pt x="1827" y="5655"/>
                  <a:pt x="1543" y="5530"/>
                  <a:pt x="1263" y="5530"/>
                </a:cubicBezTo>
                <a:cubicBezTo>
                  <a:pt x="696" y="5530"/>
                  <a:pt x="149" y="6045"/>
                  <a:pt x="341" y="6731"/>
                </a:cubicBezTo>
                <a:cubicBezTo>
                  <a:pt x="471" y="7199"/>
                  <a:pt x="856" y="7419"/>
                  <a:pt x="1242" y="7419"/>
                </a:cubicBezTo>
                <a:cubicBezTo>
                  <a:pt x="1700" y="7419"/>
                  <a:pt x="2159" y="7109"/>
                  <a:pt x="2198" y="6541"/>
                </a:cubicBezTo>
                <a:lnTo>
                  <a:pt x="4437" y="5945"/>
                </a:lnTo>
                <a:lnTo>
                  <a:pt x="2198" y="8184"/>
                </a:lnTo>
                <a:cubicBezTo>
                  <a:pt x="2079" y="8136"/>
                  <a:pt x="1936" y="8089"/>
                  <a:pt x="1793" y="8089"/>
                </a:cubicBezTo>
                <a:cubicBezTo>
                  <a:pt x="960" y="8089"/>
                  <a:pt x="531" y="9113"/>
                  <a:pt x="1126" y="9708"/>
                </a:cubicBezTo>
                <a:cubicBezTo>
                  <a:pt x="1318" y="9900"/>
                  <a:pt x="1554" y="9985"/>
                  <a:pt x="1787" y="9985"/>
                </a:cubicBezTo>
                <a:cubicBezTo>
                  <a:pt x="2275" y="9985"/>
                  <a:pt x="2746" y="9606"/>
                  <a:pt x="2746" y="9041"/>
                </a:cubicBezTo>
                <a:cubicBezTo>
                  <a:pt x="2746" y="8898"/>
                  <a:pt x="2698" y="8755"/>
                  <a:pt x="2651" y="8636"/>
                </a:cubicBezTo>
                <a:lnTo>
                  <a:pt x="4889" y="6398"/>
                </a:lnTo>
                <a:lnTo>
                  <a:pt x="4889" y="6398"/>
                </a:lnTo>
                <a:lnTo>
                  <a:pt x="4294" y="8636"/>
                </a:lnTo>
                <a:cubicBezTo>
                  <a:pt x="3222" y="8708"/>
                  <a:pt x="3079" y="10208"/>
                  <a:pt x="4103" y="10494"/>
                </a:cubicBezTo>
                <a:cubicBezTo>
                  <a:pt x="4199" y="10520"/>
                  <a:pt x="4291" y="10533"/>
                  <a:pt x="4379" y="10533"/>
                </a:cubicBezTo>
                <a:cubicBezTo>
                  <a:pt x="5234" y="10533"/>
                  <a:pt x="5688" y="9364"/>
                  <a:pt x="4889" y="8803"/>
                </a:cubicBezTo>
                <a:lnTo>
                  <a:pt x="5508" y="6493"/>
                </a:lnTo>
                <a:cubicBezTo>
                  <a:pt x="5699" y="6493"/>
                  <a:pt x="5889" y="6445"/>
                  <a:pt x="6056" y="6350"/>
                </a:cubicBezTo>
                <a:lnTo>
                  <a:pt x="6556" y="6850"/>
                </a:lnTo>
                <a:cubicBezTo>
                  <a:pt x="6270" y="7422"/>
                  <a:pt x="6651" y="8112"/>
                  <a:pt x="7318" y="8184"/>
                </a:cubicBezTo>
                <a:lnTo>
                  <a:pt x="7509" y="8970"/>
                </a:lnTo>
                <a:cubicBezTo>
                  <a:pt x="6703" y="9514"/>
                  <a:pt x="7132" y="10717"/>
                  <a:pt x="8014" y="10717"/>
                </a:cubicBezTo>
                <a:cubicBezTo>
                  <a:pt x="8096" y="10717"/>
                  <a:pt x="8182" y="10707"/>
                  <a:pt x="8271" y="10684"/>
                </a:cubicBezTo>
                <a:cubicBezTo>
                  <a:pt x="9295" y="10422"/>
                  <a:pt x="9176" y="8898"/>
                  <a:pt x="8104" y="8827"/>
                </a:cubicBezTo>
                <a:lnTo>
                  <a:pt x="7914" y="8041"/>
                </a:lnTo>
                <a:cubicBezTo>
                  <a:pt x="8033" y="7969"/>
                  <a:pt x="8104" y="7874"/>
                  <a:pt x="8176" y="7755"/>
                </a:cubicBezTo>
                <a:lnTo>
                  <a:pt x="8961" y="7969"/>
                </a:lnTo>
                <a:cubicBezTo>
                  <a:pt x="9023" y="8495"/>
                  <a:pt x="9467" y="8820"/>
                  <a:pt x="9921" y="8820"/>
                </a:cubicBezTo>
                <a:cubicBezTo>
                  <a:pt x="10165" y="8820"/>
                  <a:pt x="10413" y="8726"/>
                  <a:pt x="10605" y="8517"/>
                </a:cubicBezTo>
                <a:cubicBezTo>
                  <a:pt x="11152" y="7898"/>
                  <a:pt x="10724" y="6922"/>
                  <a:pt x="9914" y="6922"/>
                </a:cubicBezTo>
                <a:lnTo>
                  <a:pt x="9914" y="6945"/>
                </a:lnTo>
                <a:cubicBezTo>
                  <a:pt x="9604" y="6945"/>
                  <a:pt x="9295" y="7088"/>
                  <a:pt x="9128" y="7374"/>
                </a:cubicBezTo>
                <a:lnTo>
                  <a:pt x="8342" y="7160"/>
                </a:lnTo>
                <a:cubicBezTo>
                  <a:pt x="8295" y="6683"/>
                  <a:pt x="7890" y="6302"/>
                  <a:pt x="7390" y="6302"/>
                </a:cubicBezTo>
                <a:cubicBezTo>
                  <a:pt x="7247" y="6302"/>
                  <a:pt x="7128" y="6350"/>
                  <a:pt x="6985" y="6398"/>
                </a:cubicBezTo>
                <a:lnTo>
                  <a:pt x="6509" y="5921"/>
                </a:lnTo>
                <a:cubicBezTo>
                  <a:pt x="6604" y="5755"/>
                  <a:pt x="6651" y="5564"/>
                  <a:pt x="6651" y="5374"/>
                </a:cubicBezTo>
                <a:lnTo>
                  <a:pt x="8961" y="4754"/>
                </a:lnTo>
                <a:cubicBezTo>
                  <a:pt x="9158" y="5037"/>
                  <a:pt x="9440" y="5159"/>
                  <a:pt x="9719" y="5159"/>
                </a:cubicBezTo>
                <a:cubicBezTo>
                  <a:pt x="10287" y="5159"/>
                  <a:pt x="10844" y="4655"/>
                  <a:pt x="10652" y="3969"/>
                </a:cubicBezTo>
                <a:cubicBezTo>
                  <a:pt x="10521" y="3497"/>
                  <a:pt x="10132" y="3273"/>
                  <a:pt x="9743" y="3273"/>
                </a:cubicBezTo>
                <a:cubicBezTo>
                  <a:pt x="9288" y="3273"/>
                  <a:pt x="8833" y="3581"/>
                  <a:pt x="8795" y="4159"/>
                </a:cubicBezTo>
                <a:lnTo>
                  <a:pt x="6556" y="4754"/>
                </a:lnTo>
                <a:lnTo>
                  <a:pt x="8795" y="2516"/>
                </a:lnTo>
                <a:cubicBezTo>
                  <a:pt x="8914" y="2564"/>
                  <a:pt x="9057" y="2587"/>
                  <a:pt x="9200" y="2587"/>
                </a:cubicBezTo>
                <a:cubicBezTo>
                  <a:pt x="10033" y="2587"/>
                  <a:pt x="10462" y="1587"/>
                  <a:pt x="9866" y="992"/>
                </a:cubicBezTo>
                <a:cubicBezTo>
                  <a:pt x="9675" y="800"/>
                  <a:pt x="9438" y="715"/>
                  <a:pt x="9206" y="715"/>
                </a:cubicBezTo>
                <a:cubicBezTo>
                  <a:pt x="8718" y="715"/>
                  <a:pt x="8247" y="1094"/>
                  <a:pt x="8247" y="1659"/>
                </a:cubicBezTo>
                <a:cubicBezTo>
                  <a:pt x="8247" y="1802"/>
                  <a:pt x="8295" y="1921"/>
                  <a:pt x="8342" y="2063"/>
                </a:cubicBezTo>
                <a:lnTo>
                  <a:pt x="6104" y="4302"/>
                </a:lnTo>
                <a:lnTo>
                  <a:pt x="6699" y="2040"/>
                </a:lnTo>
                <a:cubicBezTo>
                  <a:pt x="7771" y="1968"/>
                  <a:pt x="7914" y="468"/>
                  <a:pt x="6890" y="182"/>
                </a:cubicBezTo>
                <a:cubicBezTo>
                  <a:pt x="6795" y="156"/>
                  <a:pt x="6705" y="144"/>
                  <a:pt x="6618" y="144"/>
                </a:cubicBezTo>
                <a:cubicBezTo>
                  <a:pt x="5760" y="144"/>
                  <a:pt x="5304" y="1332"/>
                  <a:pt x="6104" y="1873"/>
                </a:cubicBezTo>
                <a:lnTo>
                  <a:pt x="5485" y="4207"/>
                </a:lnTo>
                <a:cubicBezTo>
                  <a:pt x="5294" y="4207"/>
                  <a:pt x="5104" y="4254"/>
                  <a:pt x="4937" y="4350"/>
                </a:cubicBezTo>
                <a:lnTo>
                  <a:pt x="4437" y="3873"/>
                </a:lnTo>
                <a:cubicBezTo>
                  <a:pt x="4508" y="3730"/>
                  <a:pt x="4532" y="3588"/>
                  <a:pt x="4532" y="3469"/>
                </a:cubicBezTo>
                <a:cubicBezTo>
                  <a:pt x="4532" y="2968"/>
                  <a:pt x="4151" y="2564"/>
                  <a:pt x="3675" y="2516"/>
                </a:cubicBezTo>
                <a:lnTo>
                  <a:pt x="3484" y="1730"/>
                </a:lnTo>
                <a:cubicBezTo>
                  <a:pt x="4284" y="1189"/>
                  <a:pt x="3867" y="1"/>
                  <a:pt x="29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89" name="Google Shape;10089;p106"/>
          <p:cNvGrpSpPr/>
          <p:nvPr/>
        </p:nvGrpSpPr>
        <p:grpSpPr>
          <a:xfrm>
            <a:off x="3306264" y="1769565"/>
            <a:ext cx="298388" cy="349642"/>
            <a:chOff x="2813050" y="2365425"/>
            <a:chExt cx="228650" cy="267925"/>
          </a:xfrm>
        </p:grpSpPr>
        <p:sp>
          <p:nvSpPr>
            <p:cNvPr id="10090" name="Google Shape;10090;p106"/>
            <p:cNvSpPr/>
            <p:nvPr/>
          </p:nvSpPr>
          <p:spPr>
            <a:xfrm>
              <a:off x="2919625" y="2365425"/>
              <a:ext cx="15500" cy="30975"/>
            </a:xfrm>
            <a:custGeom>
              <a:avLst/>
              <a:gdLst/>
              <a:ahLst/>
              <a:cxnLst/>
              <a:rect l="l" t="t" r="r" b="b"/>
              <a:pathLst>
                <a:path w="620" h="1239" extrusionOk="0">
                  <a:moveTo>
                    <a:pt x="310" y="0"/>
                  </a:moveTo>
                  <a:cubicBezTo>
                    <a:pt x="161" y="0"/>
                    <a:pt x="12" y="96"/>
                    <a:pt x="0" y="286"/>
                  </a:cubicBezTo>
                  <a:lnTo>
                    <a:pt x="0" y="929"/>
                  </a:lnTo>
                  <a:cubicBezTo>
                    <a:pt x="0" y="1096"/>
                    <a:pt x="143" y="1239"/>
                    <a:pt x="310" y="1239"/>
                  </a:cubicBezTo>
                  <a:cubicBezTo>
                    <a:pt x="477" y="1239"/>
                    <a:pt x="620" y="1096"/>
                    <a:pt x="620" y="929"/>
                  </a:cubicBezTo>
                  <a:lnTo>
                    <a:pt x="620" y="286"/>
                  </a:lnTo>
                  <a:cubicBezTo>
                    <a:pt x="608" y="96"/>
                    <a:pt x="459" y="0"/>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106"/>
            <p:cNvSpPr/>
            <p:nvPr/>
          </p:nvSpPr>
          <p:spPr>
            <a:xfrm>
              <a:off x="3008325" y="2469025"/>
              <a:ext cx="33375" cy="16100"/>
            </a:xfrm>
            <a:custGeom>
              <a:avLst/>
              <a:gdLst/>
              <a:ahLst/>
              <a:cxnLst/>
              <a:rect l="l" t="t" r="r" b="b"/>
              <a:pathLst>
                <a:path w="1335" h="644" extrusionOk="0">
                  <a:moveTo>
                    <a:pt x="310" y="0"/>
                  </a:moveTo>
                  <a:cubicBezTo>
                    <a:pt x="144" y="0"/>
                    <a:pt x="1" y="143"/>
                    <a:pt x="1" y="334"/>
                  </a:cubicBezTo>
                  <a:cubicBezTo>
                    <a:pt x="25" y="500"/>
                    <a:pt x="144" y="643"/>
                    <a:pt x="310" y="643"/>
                  </a:cubicBezTo>
                  <a:lnTo>
                    <a:pt x="953" y="643"/>
                  </a:lnTo>
                  <a:cubicBezTo>
                    <a:pt x="1334" y="595"/>
                    <a:pt x="1334" y="48"/>
                    <a:pt x="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106"/>
            <p:cNvSpPr/>
            <p:nvPr/>
          </p:nvSpPr>
          <p:spPr>
            <a:xfrm>
              <a:off x="2813050" y="2469550"/>
              <a:ext cx="36575" cy="15625"/>
            </a:xfrm>
            <a:custGeom>
              <a:avLst/>
              <a:gdLst/>
              <a:ahLst/>
              <a:cxnLst/>
              <a:rect l="l" t="t" r="r" b="b"/>
              <a:pathLst>
                <a:path w="1463" h="625" extrusionOk="0">
                  <a:moveTo>
                    <a:pt x="1067" y="1"/>
                  </a:moveTo>
                  <a:cubicBezTo>
                    <a:pt x="1053" y="1"/>
                    <a:pt x="1039" y="1"/>
                    <a:pt x="1025" y="3"/>
                  </a:cubicBezTo>
                  <a:lnTo>
                    <a:pt x="382" y="3"/>
                  </a:lnTo>
                  <a:cubicBezTo>
                    <a:pt x="1" y="27"/>
                    <a:pt x="1" y="598"/>
                    <a:pt x="382" y="622"/>
                  </a:cubicBezTo>
                  <a:lnTo>
                    <a:pt x="1025" y="622"/>
                  </a:lnTo>
                  <a:cubicBezTo>
                    <a:pt x="1039" y="624"/>
                    <a:pt x="1053" y="624"/>
                    <a:pt x="1067" y="624"/>
                  </a:cubicBezTo>
                  <a:cubicBezTo>
                    <a:pt x="1463" y="624"/>
                    <a:pt x="1463" y="1"/>
                    <a:pt x="10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106"/>
            <p:cNvSpPr/>
            <p:nvPr/>
          </p:nvSpPr>
          <p:spPr>
            <a:xfrm>
              <a:off x="2992450" y="2417175"/>
              <a:ext cx="37100" cy="23900"/>
            </a:xfrm>
            <a:custGeom>
              <a:avLst/>
              <a:gdLst/>
              <a:ahLst/>
              <a:cxnLst/>
              <a:rect l="l" t="t" r="r" b="b"/>
              <a:pathLst>
                <a:path w="1484" h="956" extrusionOk="0">
                  <a:moveTo>
                    <a:pt x="1038" y="1"/>
                  </a:moveTo>
                  <a:cubicBezTo>
                    <a:pt x="987" y="1"/>
                    <a:pt x="931" y="16"/>
                    <a:pt x="874" y="50"/>
                  </a:cubicBezTo>
                  <a:lnTo>
                    <a:pt x="326" y="360"/>
                  </a:lnTo>
                  <a:cubicBezTo>
                    <a:pt x="1" y="499"/>
                    <a:pt x="129" y="956"/>
                    <a:pt x="445" y="956"/>
                  </a:cubicBezTo>
                  <a:cubicBezTo>
                    <a:pt x="453" y="956"/>
                    <a:pt x="461" y="955"/>
                    <a:pt x="469" y="955"/>
                  </a:cubicBezTo>
                  <a:cubicBezTo>
                    <a:pt x="541" y="955"/>
                    <a:pt x="588" y="931"/>
                    <a:pt x="636" y="907"/>
                  </a:cubicBezTo>
                  <a:lnTo>
                    <a:pt x="1184" y="574"/>
                  </a:lnTo>
                  <a:cubicBezTo>
                    <a:pt x="1484" y="414"/>
                    <a:pt x="1313" y="1"/>
                    <a:pt x="10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106"/>
            <p:cNvSpPr/>
            <p:nvPr/>
          </p:nvSpPr>
          <p:spPr>
            <a:xfrm>
              <a:off x="2963075" y="2379100"/>
              <a:ext cx="26150" cy="29100"/>
            </a:xfrm>
            <a:custGeom>
              <a:avLst/>
              <a:gdLst/>
              <a:ahLst/>
              <a:cxnLst/>
              <a:rect l="l" t="t" r="r" b="b"/>
              <a:pathLst>
                <a:path w="1046" h="1164" extrusionOk="0">
                  <a:moveTo>
                    <a:pt x="640" y="1"/>
                  </a:moveTo>
                  <a:cubicBezTo>
                    <a:pt x="549" y="1"/>
                    <a:pt x="454" y="43"/>
                    <a:pt x="382" y="144"/>
                  </a:cubicBezTo>
                  <a:lnTo>
                    <a:pt x="72" y="692"/>
                  </a:lnTo>
                  <a:cubicBezTo>
                    <a:pt x="1" y="835"/>
                    <a:pt x="49" y="1025"/>
                    <a:pt x="191" y="1120"/>
                  </a:cubicBezTo>
                  <a:cubicBezTo>
                    <a:pt x="236" y="1150"/>
                    <a:pt x="288" y="1164"/>
                    <a:pt x="340" y="1164"/>
                  </a:cubicBezTo>
                  <a:cubicBezTo>
                    <a:pt x="455" y="1164"/>
                    <a:pt x="571" y="1099"/>
                    <a:pt x="620" y="1001"/>
                  </a:cubicBezTo>
                  <a:lnTo>
                    <a:pt x="930" y="454"/>
                  </a:lnTo>
                  <a:cubicBezTo>
                    <a:pt x="1046" y="221"/>
                    <a:pt x="850" y="1"/>
                    <a:pt x="6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106"/>
            <p:cNvSpPr/>
            <p:nvPr/>
          </p:nvSpPr>
          <p:spPr>
            <a:xfrm>
              <a:off x="2865100" y="2379100"/>
              <a:ext cx="26575" cy="29225"/>
            </a:xfrm>
            <a:custGeom>
              <a:avLst/>
              <a:gdLst/>
              <a:ahLst/>
              <a:cxnLst/>
              <a:rect l="l" t="t" r="r" b="b"/>
              <a:pathLst>
                <a:path w="1063" h="1169" extrusionOk="0">
                  <a:moveTo>
                    <a:pt x="418" y="1"/>
                  </a:moveTo>
                  <a:cubicBezTo>
                    <a:pt x="203" y="1"/>
                    <a:pt x="1" y="221"/>
                    <a:pt x="133" y="454"/>
                  </a:cubicBezTo>
                  <a:lnTo>
                    <a:pt x="443" y="1001"/>
                  </a:lnTo>
                  <a:cubicBezTo>
                    <a:pt x="491" y="1097"/>
                    <a:pt x="610" y="1168"/>
                    <a:pt x="705" y="1168"/>
                  </a:cubicBezTo>
                  <a:cubicBezTo>
                    <a:pt x="776" y="1168"/>
                    <a:pt x="824" y="1144"/>
                    <a:pt x="872" y="1120"/>
                  </a:cubicBezTo>
                  <a:cubicBezTo>
                    <a:pt x="1015" y="1025"/>
                    <a:pt x="1062" y="835"/>
                    <a:pt x="991" y="692"/>
                  </a:cubicBezTo>
                  <a:lnTo>
                    <a:pt x="681" y="144"/>
                  </a:lnTo>
                  <a:cubicBezTo>
                    <a:pt x="609" y="43"/>
                    <a:pt x="512"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106"/>
            <p:cNvSpPr/>
            <p:nvPr/>
          </p:nvSpPr>
          <p:spPr>
            <a:xfrm>
              <a:off x="2824350" y="2416775"/>
              <a:ext cx="35175" cy="24275"/>
            </a:xfrm>
            <a:custGeom>
              <a:avLst/>
              <a:gdLst/>
              <a:ahLst/>
              <a:cxnLst/>
              <a:rect l="l" t="t" r="r" b="b"/>
              <a:pathLst>
                <a:path w="1407" h="971" extrusionOk="0">
                  <a:moveTo>
                    <a:pt x="461" y="1"/>
                  </a:moveTo>
                  <a:cubicBezTo>
                    <a:pt x="185" y="1"/>
                    <a:pt x="0" y="437"/>
                    <a:pt x="335" y="614"/>
                  </a:cubicBezTo>
                  <a:lnTo>
                    <a:pt x="882" y="923"/>
                  </a:lnTo>
                  <a:cubicBezTo>
                    <a:pt x="930" y="947"/>
                    <a:pt x="978" y="947"/>
                    <a:pt x="1025" y="971"/>
                  </a:cubicBezTo>
                  <a:cubicBezTo>
                    <a:pt x="1144" y="971"/>
                    <a:pt x="1263" y="899"/>
                    <a:pt x="1311" y="804"/>
                  </a:cubicBezTo>
                  <a:cubicBezTo>
                    <a:pt x="1406" y="661"/>
                    <a:pt x="1359" y="447"/>
                    <a:pt x="1192" y="376"/>
                  </a:cubicBezTo>
                  <a:lnTo>
                    <a:pt x="644" y="66"/>
                  </a:lnTo>
                  <a:cubicBezTo>
                    <a:pt x="582" y="20"/>
                    <a:pt x="519" y="1"/>
                    <a:pt x="46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7" name="Google Shape;10097;p106"/>
            <p:cNvSpPr/>
            <p:nvPr/>
          </p:nvSpPr>
          <p:spPr>
            <a:xfrm>
              <a:off x="2914850" y="2552950"/>
              <a:ext cx="25050" cy="16100"/>
            </a:xfrm>
            <a:custGeom>
              <a:avLst/>
              <a:gdLst/>
              <a:ahLst/>
              <a:cxnLst/>
              <a:rect l="l" t="t" r="r" b="b"/>
              <a:pathLst>
                <a:path w="1002" h="644" extrusionOk="0">
                  <a:moveTo>
                    <a:pt x="1" y="1"/>
                  </a:moveTo>
                  <a:lnTo>
                    <a:pt x="215" y="644"/>
                  </a:lnTo>
                  <a:lnTo>
                    <a:pt x="811" y="644"/>
                  </a:lnTo>
                  <a:lnTo>
                    <a:pt x="100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106"/>
            <p:cNvSpPr/>
            <p:nvPr/>
          </p:nvSpPr>
          <p:spPr>
            <a:xfrm>
              <a:off x="2910100" y="2584525"/>
              <a:ext cx="33950" cy="48250"/>
            </a:xfrm>
            <a:custGeom>
              <a:avLst/>
              <a:gdLst/>
              <a:ahLst/>
              <a:cxnLst/>
              <a:rect l="l" t="t" r="r" b="b"/>
              <a:pathLst>
                <a:path w="1358" h="1930" extrusionOk="0">
                  <a:moveTo>
                    <a:pt x="429" y="0"/>
                  </a:moveTo>
                  <a:lnTo>
                    <a:pt x="0" y="1929"/>
                  </a:lnTo>
                  <a:lnTo>
                    <a:pt x="1358" y="1929"/>
                  </a:lnTo>
                  <a:lnTo>
                    <a:pt x="95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106"/>
            <p:cNvSpPr/>
            <p:nvPr/>
          </p:nvSpPr>
          <p:spPr>
            <a:xfrm>
              <a:off x="2814850" y="2552950"/>
              <a:ext cx="91100" cy="79825"/>
            </a:xfrm>
            <a:custGeom>
              <a:avLst/>
              <a:gdLst/>
              <a:ahLst/>
              <a:cxnLst/>
              <a:rect l="l" t="t" r="r" b="b"/>
              <a:pathLst>
                <a:path w="3644" h="3193" extrusionOk="0">
                  <a:moveTo>
                    <a:pt x="3167" y="1"/>
                  </a:moveTo>
                  <a:lnTo>
                    <a:pt x="1596" y="453"/>
                  </a:lnTo>
                  <a:cubicBezTo>
                    <a:pt x="1143" y="596"/>
                    <a:pt x="738" y="858"/>
                    <a:pt x="453" y="1239"/>
                  </a:cubicBezTo>
                  <a:cubicBezTo>
                    <a:pt x="143" y="1620"/>
                    <a:pt x="0" y="2097"/>
                    <a:pt x="0" y="2573"/>
                  </a:cubicBezTo>
                  <a:lnTo>
                    <a:pt x="0" y="2859"/>
                  </a:lnTo>
                  <a:cubicBezTo>
                    <a:pt x="0" y="3049"/>
                    <a:pt x="143" y="3192"/>
                    <a:pt x="310" y="3192"/>
                  </a:cubicBezTo>
                  <a:lnTo>
                    <a:pt x="3167" y="3192"/>
                  </a:lnTo>
                  <a:lnTo>
                    <a:pt x="3644" y="954"/>
                  </a:lnTo>
                  <a:lnTo>
                    <a:pt x="33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0" name="Google Shape;10100;p106"/>
            <p:cNvSpPr/>
            <p:nvPr/>
          </p:nvSpPr>
          <p:spPr>
            <a:xfrm>
              <a:off x="2948800" y="2553550"/>
              <a:ext cx="91100" cy="79800"/>
            </a:xfrm>
            <a:custGeom>
              <a:avLst/>
              <a:gdLst/>
              <a:ahLst/>
              <a:cxnLst/>
              <a:rect l="l" t="t" r="r" b="b"/>
              <a:pathLst>
                <a:path w="3644" h="3192" extrusionOk="0">
                  <a:moveTo>
                    <a:pt x="310" y="1"/>
                  </a:moveTo>
                  <a:lnTo>
                    <a:pt x="0" y="953"/>
                  </a:lnTo>
                  <a:lnTo>
                    <a:pt x="477" y="3192"/>
                  </a:lnTo>
                  <a:lnTo>
                    <a:pt x="3334" y="3192"/>
                  </a:lnTo>
                  <a:cubicBezTo>
                    <a:pt x="3501" y="3192"/>
                    <a:pt x="3644" y="3049"/>
                    <a:pt x="3644" y="2858"/>
                  </a:cubicBezTo>
                  <a:lnTo>
                    <a:pt x="3644" y="2573"/>
                  </a:lnTo>
                  <a:cubicBezTo>
                    <a:pt x="3644" y="2096"/>
                    <a:pt x="3477" y="1620"/>
                    <a:pt x="3191" y="1239"/>
                  </a:cubicBezTo>
                  <a:cubicBezTo>
                    <a:pt x="2906" y="858"/>
                    <a:pt x="2501" y="596"/>
                    <a:pt x="2048" y="453"/>
                  </a:cubicBezTo>
                  <a:lnTo>
                    <a:pt x="47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106"/>
            <p:cNvSpPr/>
            <p:nvPr/>
          </p:nvSpPr>
          <p:spPr>
            <a:xfrm>
              <a:off x="2841025" y="2411850"/>
              <a:ext cx="172700" cy="125650"/>
            </a:xfrm>
            <a:custGeom>
              <a:avLst/>
              <a:gdLst/>
              <a:ahLst/>
              <a:cxnLst/>
              <a:rect l="l" t="t" r="r" b="b"/>
              <a:pathLst>
                <a:path w="6908" h="5026" extrusionOk="0">
                  <a:moveTo>
                    <a:pt x="3454" y="1"/>
                  </a:moveTo>
                  <a:cubicBezTo>
                    <a:pt x="1192" y="1"/>
                    <a:pt x="1" y="2668"/>
                    <a:pt x="1501" y="4359"/>
                  </a:cubicBezTo>
                  <a:cubicBezTo>
                    <a:pt x="1668" y="4549"/>
                    <a:pt x="1811" y="4788"/>
                    <a:pt x="1858" y="5026"/>
                  </a:cubicBezTo>
                  <a:lnTo>
                    <a:pt x="3144" y="5026"/>
                  </a:lnTo>
                  <a:lnTo>
                    <a:pt x="3144" y="3383"/>
                  </a:lnTo>
                  <a:lnTo>
                    <a:pt x="2621" y="2835"/>
                  </a:lnTo>
                  <a:cubicBezTo>
                    <a:pt x="2384" y="2617"/>
                    <a:pt x="2591" y="2302"/>
                    <a:pt x="2830" y="2302"/>
                  </a:cubicBezTo>
                  <a:cubicBezTo>
                    <a:pt x="2904" y="2302"/>
                    <a:pt x="2981" y="2333"/>
                    <a:pt x="3049" y="2406"/>
                  </a:cubicBezTo>
                  <a:lnTo>
                    <a:pt x="3454" y="2811"/>
                  </a:lnTo>
                  <a:lnTo>
                    <a:pt x="3859" y="2406"/>
                  </a:lnTo>
                  <a:cubicBezTo>
                    <a:pt x="3932" y="2333"/>
                    <a:pt x="4013" y="2302"/>
                    <a:pt x="4088" y="2302"/>
                  </a:cubicBezTo>
                  <a:cubicBezTo>
                    <a:pt x="4332" y="2302"/>
                    <a:pt x="4529" y="2617"/>
                    <a:pt x="4311" y="2835"/>
                  </a:cubicBezTo>
                  <a:lnTo>
                    <a:pt x="3787" y="3383"/>
                  </a:lnTo>
                  <a:lnTo>
                    <a:pt x="3787" y="5026"/>
                  </a:lnTo>
                  <a:lnTo>
                    <a:pt x="5073" y="5026"/>
                  </a:lnTo>
                  <a:cubicBezTo>
                    <a:pt x="5121" y="4788"/>
                    <a:pt x="5240" y="4549"/>
                    <a:pt x="5407" y="4359"/>
                  </a:cubicBezTo>
                  <a:cubicBezTo>
                    <a:pt x="6907" y="2668"/>
                    <a:pt x="5716" y="1"/>
                    <a:pt x="34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2" name="Google Shape;10102;p106"/>
          <p:cNvGrpSpPr/>
          <p:nvPr/>
        </p:nvGrpSpPr>
        <p:grpSpPr>
          <a:xfrm>
            <a:off x="4035824" y="1768521"/>
            <a:ext cx="349642" cy="349936"/>
            <a:chOff x="3372100" y="2364625"/>
            <a:chExt cx="267925" cy="268150"/>
          </a:xfrm>
        </p:grpSpPr>
        <p:sp>
          <p:nvSpPr>
            <p:cNvPr id="10103" name="Google Shape;10103;p106"/>
            <p:cNvSpPr/>
            <p:nvPr/>
          </p:nvSpPr>
          <p:spPr>
            <a:xfrm>
              <a:off x="3419725" y="2554150"/>
              <a:ext cx="67900" cy="31575"/>
            </a:xfrm>
            <a:custGeom>
              <a:avLst/>
              <a:gdLst/>
              <a:ahLst/>
              <a:cxnLst/>
              <a:rect l="l" t="t" r="r" b="b"/>
              <a:pathLst>
                <a:path w="2716" h="1263" extrusionOk="0">
                  <a:moveTo>
                    <a:pt x="1358" y="1"/>
                  </a:moveTo>
                  <a:cubicBezTo>
                    <a:pt x="644" y="1"/>
                    <a:pt x="48" y="548"/>
                    <a:pt x="1" y="1263"/>
                  </a:cubicBezTo>
                  <a:lnTo>
                    <a:pt x="2715" y="1263"/>
                  </a:lnTo>
                  <a:cubicBezTo>
                    <a:pt x="2668" y="548"/>
                    <a:pt x="2072" y="1"/>
                    <a:pt x="1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106"/>
            <p:cNvSpPr/>
            <p:nvPr/>
          </p:nvSpPr>
          <p:spPr>
            <a:xfrm>
              <a:off x="3438175" y="2507125"/>
              <a:ext cx="31000" cy="31575"/>
            </a:xfrm>
            <a:custGeom>
              <a:avLst/>
              <a:gdLst/>
              <a:ahLst/>
              <a:cxnLst/>
              <a:rect l="l" t="t" r="r" b="b"/>
              <a:pathLst>
                <a:path w="1240" h="1263" extrusionOk="0">
                  <a:moveTo>
                    <a:pt x="620" y="0"/>
                  </a:moveTo>
                  <a:cubicBezTo>
                    <a:pt x="263" y="0"/>
                    <a:pt x="1" y="286"/>
                    <a:pt x="1" y="619"/>
                  </a:cubicBezTo>
                  <a:cubicBezTo>
                    <a:pt x="1" y="977"/>
                    <a:pt x="263" y="1262"/>
                    <a:pt x="620" y="1262"/>
                  </a:cubicBezTo>
                  <a:cubicBezTo>
                    <a:pt x="977" y="1262"/>
                    <a:pt x="1239" y="977"/>
                    <a:pt x="1239" y="619"/>
                  </a:cubicBezTo>
                  <a:cubicBezTo>
                    <a:pt x="1239" y="286"/>
                    <a:pt x="977" y="0"/>
                    <a:pt x="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5" name="Google Shape;10105;p106"/>
            <p:cNvSpPr/>
            <p:nvPr/>
          </p:nvSpPr>
          <p:spPr>
            <a:xfrm>
              <a:off x="3372100" y="2460075"/>
              <a:ext cx="267925" cy="172700"/>
            </a:xfrm>
            <a:custGeom>
              <a:avLst/>
              <a:gdLst/>
              <a:ahLst/>
              <a:cxnLst/>
              <a:rect l="l" t="t" r="r" b="b"/>
              <a:pathLst>
                <a:path w="10717" h="6908" extrusionOk="0">
                  <a:moveTo>
                    <a:pt x="9121" y="2501"/>
                  </a:moveTo>
                  <a:cubicBezTo>
                    <a:pt x="9502" y="2549"/>
                    <a:pt x="9502" y="3097"/>
                    <a:pt x="9121" y="3144"/>
                  </a:cubicBezTo>
                  <a:lnTo>
                    <a:pt x="6192" y="3144"/>
                  </a:lnTo>
                  <a:cubicBezTo>
                    <a:pt x="5811" y="3097"/>
                    <a:pt x="5811" y="2549"/>
                    <a:pt x="6192" y="2501"/>
                  </a:cubicBezTo>
                  <a:close/>
                  <a:moveTo>
                    <a:pt x="9121" y="3764"/>
                  </a:moveTo>
                  <a:cubicBezTo>
                    <a:pt x="9502" y="3811"/>
                    <a:pt x="9502" y="4359"/>
                    <a:pt x="9121" y="4407"/>
                  </a:cubicBezTo>
                  <a:lnTo>
                    <a:pt x="6192" y="4407"/>
                  </a:lnTo>
                  <a:cubicBezTo>
                    <a:pt x="5811" y="4359"/>
                    <a:pt x="5811" y="3811"/>
                    <a:pt x="6192" y="3764"/>
                  </a:cubicBezTo>
                  <a:close/>
                  <a:moveTo>
                    <a:pt x="3263" y="1263"/>
                  </a:moveTo>
                  <a:cubicBezTo>
                    <a:pt x="4359" y="1263"/>
                    <a:pt x="4930" y="2573"/>
                    <a:pt x="4192" y="3359"/>
                  </a:cubicBezTo>
                  <a:cubicBezTo>
                    <a:pt x="4835" y="3716"/>
                    <a:pt x="5263" y="4383"/>
                    <a:pt x="5263" y="5121"/>
                  </a:cubicBezTo>
                  <a:lnTo>
                    <a:pt x="5263" y="5335"/>
                  </a:lnTo>
                  <a:cubicBezTo>
                    <a:pt x="5263" y="5502"/>
                    <a:pt x="5121" y="5645"/>
                    <a:pt x="4930" y="5645"/>
                  </a:cubicBezTo>
                  <a:lnTo>
                    <a:pt x="1596" y="5645"/>
                  </a:lnTo>
                  <a:cubicBezTo>
                    <a:pt x="1582" y="5647"/>
                    <a:pt x="1568" y="5648"/>
                    <a:pt x="1555" y="5648"/>
                  </a:cubicBezTo>
                  <a:cubicBezTo>
                    <a:pt x="1385" y="5648"/>
                    <a:pt x="1264" y="5512"/>
                    <a:pt x="1286" y="5335"/>
                  </a:cubicBezTo>
                  <a:lnTo>
                    <a:pt x="1286" y="5121"/>
                  </a:lnTo>
                  <a:cubicBezTo>
                    <a:pt x="1286" y="4383"/>
                    <a:pt x="1691" y="3716"/>
                    <a:pt x="2358" y="3359"/>
                  </a:cubicBezTo>
                  <a:cubicBezTo>
                    <a:pt x="1596" y="2573"/>
                    <a:pt x="2168" y="1263"/>
                    <a:pt x="3263" y="1263"/>
                  </a:cubicBezTo>
                  <a:close/>
                  <a:moveTo>
                    <a:pt x="1167" y="1"/>
                  </a:moveTo>
                  <a:cubicBezTo>
                    <a:pt x="524" y="1"/>
                    <a:pt x="0" y="525"/>
                    <a:pt x="0" y="1144"/>
                  </a:cubicBezTo>
                  <a:lnTo>
                    <a:pt x="0" y="5764"/>
                  </a:lnTo>
                  <a:cubicBezTo>
                    <a:pt x="0" y="6383"/>
                    <a:pt x="524" y="6907"/>
                    <a:pt x="1167" y="6907"/>
                  </a:cubicBezTo>
                  <a:lnTo>
                    <a:pt x="9574" y="6907"/>
                  </a:lnTo>
                  <a:cubicBezTo>
                    <a:pt x="10193" y="6907"/>
                    <a:pt x="10717" y="6383"/>
                    <a:pt x="10717" y="5764"/>
                  </a:cubicBezTo>
                  <a:lnTo>
                    <a:pt x="10717" y="1144"/>
                  </a:lnTo>
                  <a:cubicBezTo>
                    <a:pt x="10717" y="501"/>
                    <a:pt x="10193" y="1"/>
                    <a:pt x="9574" y="1"/>
                  </a:cubicBezTo>
                  <a:lnTo>
                    <a:pt x="6621" y="1"/>
                  </a:lnTo>
                  <a:lnTo>
                    <a:pt x="6621" y="834"/>
                  </a:lnTo>
                  <a:cubicBezTo>
                    <a:pt x="6621" y="1358"/>
                    <a:pt x="6192" y="1787"/>
                    <a:pt x="5668" y="1787"/>
                  </a:cubicBezTo>
                  <a:lnTo>
                    <a:pt x="5049" y="1787"/>
                  </a:lnTo>
                  <a:cubicBezTo>
                    <a:pt x="4525" y="1787"/>
                    <a:pt x="4097" y="1358"/>
                    <a:pt x="4097" y="834"/>
                  </a:cubicBezTo>
                  <a:lnTo>
                    <a:pt x="409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106"/>
            <p:cNvSpPr/>
            <p:nvPr/>
          </p:nvSpPr>
          <p:spPr>
            <a:xfrm>
              <a:off x="3420375" y="2364625"/>
              <a:ext cx="170950" cy="124075"/>
            </a:xfrm>
            <a:custGeom>
              <a:avLst/>
              <a:gdLst/>
              <a:ahLst/>
              <a:cxnLst/>
              <a:rect l="l" t="t" r="r" b="b"/>
              <a:pathLst>
                <a:path w="6838" h="4963" extrusionOk="0">
                  <a:moveTo>
                    <a:pt x="447" y="0"/>
                  </a:moveTo>
                  <a:cubicBezTo>
                    <a:pt x="208" y="0"/>
                    <a:pt x="0" y="320"/>
                    <a:pt x="237" y="556"/>
                  </a:cubicBezTo>
                  <a:lnTo>
                    <a:pt x="2809" y="3104"/>
                  </a:lnTo>
                  <a:lnTo>
                    <a:pt x="2809" y="4652"/>
                  </a:lnTo>
                  <a:cubicBezTo>
                    <a:pt x="2809" y="4819"/>
                    <a:pt x="2951" y="4962"/>
                    <a:pt x="3118" y="4962"/>
                  </a:cubicBezTo>
                  <a:lnTo>
                    <a:pt x="3737" y="4962"/>
                  </a:lnTo>
                  <a:cubicBezTo>
                    <a:pt x="3904" y="4962"/>
                    <a:pt x="4047" y="4819"/>
                    <a:pt x="4047" y="4652"/>
                  </a:cubicBezTo>
                  <a:lnTo>
                    <a:pt x="4047" y="3104"/>
                  </a:lnTo>
                  <a:lnTo>
                    <a:pt x="6619" y="556"/>
                  </a:lnTo>
                  <a:cubicBezTo>
                    <a:pt x="6837" y="320"/>
                    <a:pt x="6639" y="0"/>
                    <a:pt x="6395" y="0"/>
                  </a:cubicBezTo>
                  <a:cubicBezTo>
                    <a:pt x="6319" y="0"/>
                    <a:pt x="6240" y="31"/>
                    <a:pt x="6166" y="104"/>
                  </a:cubicBezTo>
                  <a:lnTo>
                    <a:pt x="3713" y="2557"/>
                  </a:lnTo>
                  <a:lnTo>
                    <a:pt x="3142" y="2557"/>
                  </a:lnTo>
                  <a:lnTo>
                    <a:pt x="665" y="104"/>
                  </a:lnTo>
                  <a:cubicBezTo>
                    <a:pt x="598" y="31"/>
                    <a:pt x="521" y="0"/>
                    <a:pt x="4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7" name="Google Shape;10107;p106"/>
          <p:cNvGrpSpPr/>
          <p:nvPr/>
        </p:nvGrpSpPr>
        <p:grpSpPr>
          <a:xfrm>
            <a:off x="4795693" y="1768782"/>
            <a:ext cx="330230" cy="350425"/>
            <a:chOff x="3954375" y="2364825"/>
            <a:chExt cx="253050" cy="268525"/>
          </a:xfrm>
        </p:grpSpPr>
        <p:sp>
          <p:nvSpPr>
            <p:cNvPr id="10108" name="Google Shape;10108;p106"/>
            <p:cNvSpPr/>
            <p:nvPr/>
          </p:nvSpPr>
          <p:spPr>
            <a:xfrm>
              <a:off x="3954375" y="2364825"/>
              <a:ext cx="222075" cy="120300"/>
            </a:xfrm>
            <a:custGeom>
              <a:avLst/>
              <a:gdLst/>
              <a:ahLst/>
              <a:cxnLst/>
              <a:rect l="l" t="t" r="r" b="b"/>
              <a:pathLst>
                <a:path w="8883" h="4812" extrusionOk="0">
                  <a:moveTo>
                    <a:pt x="1881" y="1"/>
                  </a:moveTo>
                  <a:cubicBezTo>
                    <a:pt x="1691" y="1"/>
                    <a:pt x="1548" y="144"/>
                    <a:pt x="1548" y="310"/>
                  </a:cubicBezTo>
                  <a:lnTo>
                    <a:pt x="1548" y="2525"/>
                  </a:lnTo>
                  <a:lnTo>
                    <a:pt x="1453" y="2525"/>
                  </a:lnTo>
                  <a:cubicBezTo>
                    <a:pt x="0" y="2596"/>
                    <a:pt x="0" y="4740"/>
                    <a:pt x="1453" y="4811"/>
                  </a:cubicBezTo>
                  <a:lnTo>
                    <a:pt x="1548" y="4811"/>
                  </a:lnTo>
                  <a:lnTo>
                    <a:pt x="1548" y="4192"/>
                  </a:lnTo>
                  <a:lnTo>
                    <a:pt x="1453" y="4192"/>
                  </a:lnTo>
                  <a:cubicBezTo>
                    <a:pt x="1437" y="4193"/>
                    <a:pt x="1423" y="4193"/>
                    <a:pt x="1408" y="4193"/>
                  </a:cubicBezTo>
                  <a:cubicBezTo>
                    <a:pt x="713" y="4193"/>
                    <a:pt x="706" y="3141"/>
                    <a:pt x="1387" y="3141"/>
                  </a:cubicBezTo>
                  <a:cubicBezTo>
                    <a:pt x="1408" y="3141"/>
                    <a:pt x="1430" y="3142"/>
                    <a:pt x="1453" y="3144"/>
                  </a:cubicBezTo>
                  <a:lnTo>
                    <a:pt x="1548" y="3144"/>
                  </a:lnTo>
                  <a:lnTo>
                    <a:pt x="1548" y="4192"/>
                  </a:lnTo>
                  <a:lnTo>
                    <a:pt x="2191" y="4192"/>
                  </a:lnTo>
                  <a:lnTo>
                    <a:pt x="2191" y="2835"/>
                  </a:lnTo>
                  <a:lnTo>
                    <a:pt x="2191" y="1572"/>
                  </a:lnTo>
                  <a:cubicBezTo>
                    <a:pt x="2191" y="1048"/>
                    <a:pt x="2596" y="620"/>
                    <a:pt x="3120" y="620"/>
                  </a:cubicBezTo>
                  <a:lnTo>
                    <a:pt x="8883" y="620"/>
                  </a:lnTo>
                  <a:lnTo>
                    <a:pt x="8883" y="310"/>
                  </a:lnTo>
                  <a:cubicBezTo>
                    <a:pt x="8883" y="144"/>
                    <a:pt x="8740" y="1"/>
                    <a:pt x="85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106"/>
            <p:cNvSpPr/>
            <p:nvPr/>
          </p:nvSpPr>
          <p:spPr>
            <a:xfrm>
              <a:off x="3993050" y="2485100"/>
              <a:ext cx="16100" cy="116100"/>
            </a:xfrm>
            <a:custGeom>
              <a:avLst/>
              <a:gdLst/>
              <a:ahLst/>
              <a:cxnLst/>
              <a:rect l="l" t="t" r="r" b="b"/>
              <a:pathLst>
                <a:path w="644" h="4644" extrusionOk="0">
                  <a:moveTo>
                    <a:pt x="1" y="0"/>
                  </a:moveTo>
                  <a:lnTo>
                    <a:pt x="1" y="4334"/>
                  </a:lnTo>
                  <a:cubicBezTo>
                    <a:pt x="1" y="4501"/>
                    <a:pt x="144" y="4644"/>
                    <a:pt x="334" y="4644"/>
                  </a:cubicBezTo>
                  <a:lnTo>
                    <a:pt x="644" y="4644"/>
                  </a:lnTo>
                  <a:lnTo>
                    <a:pt x="64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106"/>
            <p:cNvSpPr/>
            <p:nvPr/>
          </p:nvSpPr>
          <p:spPr>
            <a:xfrm>
              <a:off x="4024625" y="2443425"/>
              <a:ext cx="31575" cy="26200"/>
            </a:xfrm>
            <a:custGeom>
              <a:avLst/>
              <a:gdLst/>
              <a:ahLst/>
              <a:cxnLst/>
              <a:rect l="l" t="t" r="r" b="b"/>
              <a:pathLst>
                <a:path w="1263" h="1048" extrusionOk="0">
                  <a:moveTo>
                    <a:pt x="0" y="0"/>
                  </a:moveTo>
                  <a:lnTo>
                    <a:pt x="0" y="1048"/>
                  </a:lnTo>
                  <a:lnTo>
                    <a:pt x="738" y="1048"/>
                  </a:lnTo>
                  <a:cubicBezTo>
                    <a:pt x="1024" y="1048"/>
                    <a:pt x="1262" y="810"/>
                    <a:pt x="1262" y="524"/>
                  </a:cubicBezTo>
                  <a:cubicBezTo>
                    <a:pt x="1238" y="238"/>
                    <a:pt x="1024" y="0"/>
                    <a:pt x="7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106"/>
            <p:cNvSpPr/>
            <p:nvPr/>
          </p:nvSpPr>
          <p:spPr>
            <a:xfrm>
              <a:off x="4093075" y="2490450"/>
              <a:ext cx="67300" cy="31575"/>
            </a:xfrm>
            <a:custGeom>
              <a:avLst/>
              <a:gdLst/>
              <a:ahLst/>
              <a:cxnLst/>
              <a:rect l="l" t="t" r="r" b="b"/>
              <a:pathLst>
                <a:path w="2692" h="1263" extrusionOk="0">
                  <a:moveTo>
                    <a:pt x="1334" y="0"/>
                  </a:moveTo>
                  <a:cubicBezTo>
                    <a:pt x="644" y="0"/>
                    <a:pt x="48" y="548"/>
                    <a:pt x="1" y="1263"/>
                  </a:cubicBezTo>
                  <a:lnTo>
                    <a:pt x="2692" y="1263"/>
                  </a:lnTo>
                  <a:cubicBezTo>
                    <a:pt x="2644" y="548"/>
                    <a:pt x="2049" y="0"/>
                    <a:pt x="1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106"/>
            <p:cNvSpPr/>
            <p:nvPr/>
          </p:nvSpPr>
          <p:spPr>
            <a:xfrm>
              <a:off x="4024625" y="2396375"/>
              <a:ext cx="182800" cy="236975"/>
            </a:xfrm>
            <a:custGeom>
              <a:avLst/>
              <a:gdLst/>
              <a:ahLst/>
              <a:cxnLst/>
              <a:rect l="l" t="t" r="r" b="b"/>
              <a:pathLst>
                <a:path w="7312" h="9479" extrusionOk="0">
                  <a:moveTo>
                    <a:pt x="4072" y="1239"/>
                  </a:moveTo>
                  <a:cubicBezTo>
                    <a:pt x="5168" y="1239"/>
                    <a:pt x="5739" y="2549"/>
                    <a:pt x="5001" y="3359"/>
                  </a:cubicBezTo>
                  <a:cubicBezTo>
                    <a:pt x="5668" y="3692"/>
                    <a:pt x="6073" y="4383"/>
                    <a:pt x="6073" y="5121"/>
                  </a:cubicBezTo>
                  <a:lnTo>
                    <a:pt x="6073" y="5335"/>
                  </a:lnTo>
                  <a:cubicBezTo>
                    <a:pt x="6073" y="5490"/>
                    <a:pt x="5950" y="5624"/>
                    <a:pt x="5800" y="5624"/>
                  </a:cubicBezTo>
                  <a:cubicBezTo>
                    <a:pt x="5788" y="5624"/>
                    <a:pt x="5776" y="5623"/>
                    <a:pt x="5763" y="5621"/>
                  </a:cubicBezTo>
                  <a:lnTo>
                    <a:pt x="2405" y="5621"/>
                  </a:lnTo>
                  <a:cubicBezTo>
                    <a:pt x="2239" y="5621"/>
                    <a:pt x="2096" y="5502"/>
                    <a:pt x="2096" y="5335"/>
                  </a:cubicBezTo>
                  <a:lnTo>
                    <a:pt x="2096" y="5121"/>
                  </a:lnTo>
                  <a:cubicBezTo>
                    <a:pt x="2096" y="4383"/>
                    <a:pt x="2501" y="3692"/>
                    <a:pt x="3167" y="3359"/>
                  </a:cubicBezTo>
                  <a:cubicBezTo>
                    <a:pt x="2405" y="2549"/>
                    <a:pt x="2977" y="1239"/>
                    <a:pt x="4072" y="1239"/>
                  </a:cubicBezTo>
                  <a:close/>
                  <a:moveTo>
                    <a:pt x="3626" y="6262"/>
                  </a:moveTo>
                  <a:cubicBezTo>
                    <a:pt x="3640" y="6262"/>
                    <a:pt x="3653" y="6262"/>
                    <a:pt x="3668" y="6264"/>
                  </a:cubicBezTo>
                  <a:lnTo>
                    <a:pt x="5763" y="6264"/>
                  </a:lnTo>
                  <a:cubicBezTo>
                    <a:pt x="6144" y="6312"/>
                    <a:pt x="6144" y="6859"/>
                    <a:pt x="5763" y="6907"/>
                  </a:cubicBezTo>
                  <a:lnTo>
                    <a:pt x="3668" y="6907"/>
                  </a:lnTo>
                  <a:cubicBezTo>
                    <a:pt x="3653" y="6908"/>
                    <a:pt x="3640" y="6909"/>
                    <a:pt x="3626" y="6909"/>
                  </a:cubicBezTo>
                  <a:cubicBezTo>
                    <a:pt x="3229" y="6909"/>
                    <a:pt x="3229" y="6262"/>
                    <a:pt x="3626" y="6262"/>
                  </a:cubicBezTo>
                  <a:close/>
                  <a:moveTo>
                    <a:pt x="1529" y="7524"/>
                  </a:moveTo>
                  <a:cubicBezTo>
                    <a:pt x="1543" y="7524"/>
                    <a:pt x="1557" y="7525"/>
                    <a:pt x="1572" y="7526"/>
                  </a:cubicBezTo>
                  <a:lnTo>
                    <a:pt x="5763" y="7526"/>
                  </a:lnTo>
                  <a:cubicBezTo>
                    <a:pt x="6144" y="7574"/>
                    <a:pt x="6144" y="8121"/>
                    <a:pt x="5763" y="8169"/>
                  </a:cubicBezTo>
                  <a:lnTo>
                    <a:pt x="1572" y="8169"/>
                  </a:lnTo>
                  <a:cubicBezTo>
                    <a:pt x="1564" y="8169"/>
                    <a:pt x="1557" y="8170"/>
                    <a:pt x="1550" y="8170"/>
                  </a:cubicBezTo>
                  <a:cubicBezTo>
                    <a:pt x="1134" y="8170"/>
                    <a:pt x="1127" y="7524"/>
                    <a:pt x="1529" y="7524"/>
                  </a:cubicBezTo>
                  <a:close/>
                  <a:moveTo>
                    <a:pt x="310" y="1"/>
                  </a:moveTo>
                  <a:cubicBezTo>
                    <a:pt x="143" y="1"/>
                    <a:pt x="0" y="144"/>
                    <a:pt x="0" y="310"/>
                  </a:cubicBezTo>
                  <a:lnTo>
                    <a:pt x="0" y="1263"/>
                  </a:lnTo>
                  <a:lnTo>
                    <a:pt x="738" y="1263"/>
                  </a:lnTo>
                  <a:cubicBezTo>
                    <a:pt x="766" y="1261"/>
                    <a:pt x="793" y="1260"/>
                    <a:pt x="820" y="1260"/>
                  </a:cubicBezTo>
                  <a:cubicBezTo>
                    <a:pt x="1429" y="1260"/>
                    <a:pt x="1953" y="1767"/>
                    <a:pt x="1953" y="2406"/>
                  </a:cubicBezTo>
                  <a:cubicBezTo>
                    <a:pt x="1953" y="3023"/>
                    <a:pt x="1427" y="3552"/>
                    <a:pt x="816" y="3552"/>
                  </a:cubicBezTo>
                  <a:cubicBezTo>
                    <a:pt x="791" y="3552"/>
                    <a:pt x="765" y="3551"/>
                    <a:pt x="738" y="3549"/>
                  </a:cubicBezTo>
                  <a:lnTo>
                    <a:pt x="0" y="3549"/>
                  </a:lnTo>
                  <a:lnTo>
                    <a:pt x="0" y="9169"/>
                  </a:lnTo>
                  <a:cubicBezTo>
                    <a:pt x="0" y="9336"/>
                    <a:pt x="143" y="9479"/>
                    <a:pt x="310" y="9479"/>
                  </a:cubicBezTo>
                  <a:lnTo>
                    <a:pt x="7025" y="9479"/>
                  </a:lnTo>
                  <a:cubicBezTo>
                    <a:pt x="7192" y="9479"/>
                    <a:pt x="7311" y="9336"/>
                    <a:pt x="7311" y="9169"/>
                  </a:cubicBezTo>
                  <a:lnTo>
                    <a:pt x="7311" y="310"/>
                  </a:lnTo>
                  <a:cubicBezTo>
                    <a:pt x="7311" y="144"/>
                    <a:pt x="7192" y="1"/>
                    <a:pt x="70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106"/>
            <p:cNvSpPr/>
            <p:nvPr/>
          </p:nvSpPr>
          <p:spPr>
            <a:xfrm>
              <a:off x="4110950" y="2443425"/>
              <a:ext cx="31575" cy="31575"/>
            </a:xfrm>
            <a:custGeom>
              <a:avLst/>
              <a:gdLst/>
              <a:ahLst/>
              <a:cxnLst/>
              <a:rect l="l" t="t" r="r" b="b"/>
              <a:pathLst>
                <a:path w="1263" h="1263" extrusionOk="0">
                  <a:moveTo>
                    <a:pt x="619" y="0"/>
                  </a:moveTo>
                  <a:cubicBezTo>
                    <a:pt x="286" y="0"/>
                    <a:pt x="0" y="286"/>
                    <a:pt x="0" y="619"/>
                  </a:cubicBezTo>
                  <a:cubicBezTo>
                    <a:pt x="0" y="977"/>
                    <a:pt x="286" y="1262"/>
                    <a:pt x="619" y="1262"/>
                  </a:cubicBezTo>
                  <a:cubicBezTo>
                    <a:pt x="977" y="1262"/>
                    <a:pt x="1262" y="977"/>
                    <a:pt x="1262" y="619"/>
                  </a:cubicBezTo>
                  <a:cubicBezTo>
                    <a:pt x="1262" y="286"/>
                    <a:pt x="977" y="0"/>
                    <a:pt x="6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4" name="Google Shape;10114;p106"/>
          <p:cNvGrpSpPr/>
          <p:nvPr/>
        </p:nvGrpSpPr>
        <p:grpSpPr>
          <a:xfrm>
            <a:off x="5546199" y="1768782"/>
            <a:ext cx="349675" cy="349675"/>
            <a:chOff x="4529475" y="2364825"/>
            <a:chExt cx="267950" cy="267950"/>
          </a:xfrm>
        </p:grpSpPr>
        <p:sp>
          <p:nvSpPr>
            <p:cNvPr id="10115" name="Google Shape;10115;p106"/>
            <p:cNvSpPr/>
            <p:nvPr/>
          </p:nvSpPr>
          <p:spPr>
            <a:xfrm>
              <a:off x="4677125" y="2538675"/>
              <a:ext cx="16100" cy="15500"/>
            </a:xfrm>
            <a:custGeom>
              <a:avLst/>
              <a:gdLst/>
              <a:ahLst/>
              <a:cxnLst/>
              <a:rect l="l" t="t" r="r" b="b"/>
              <a:pathLst>
                <a:path w="644" h="620" extrusionOk="0">
                  <a:moveTo>
                    <a:pt x="1" y="0"/>
                  </a:moveTo>
                  <a:lnTo>
                    <a:pt x="1" y="620"/>
                  </a:lnTo>
                  <a:lnTo>
                    <a:pt x="644" y="620"/>
                  </a:lnTo>
                  <a:lnTo>
                    <a:pt x="64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6" name="Google Shape;10116;p106"/>
            <p:cNvSpPr/>
            <p:nvPr/>
          </p:nvSpPr>
          <p:spPr>
            <a:xfrm>
              <a:off x="4677125" y="2570225"/>
              <a:ext cx="16100" cy="15500"/>
            </a:xfrm>
            <a:custGeom>
              <a:avLst/>
              <a:gdLst/>
              <a:ahLst/>
              <a:cxnLst/>
              <a:rect l="l" t="t" r="r" b="b"/>
              <a:pathLst>
                <a:path w="644" h="620" extrusionOk="0">
                  <a:moveTo>
                    <a:pt x="1" y="1"/>
                  </a:moveTo>
                  <a:lnTo>
                    <a:pt x="1" y="620"/>
                  </a:lnTo>
                  <a:lnTo>
                    <a:pt x="644" y="620"/>
                  </a:lnTo>
                  <a:lnTo>
                    <a:pt x="64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7" name="Google Shape;10117;p106"/>
            <p:cNvSpPr/>
            <p:nvPr/>
          </p:nvSpPr>
          <p:spPr>
            <a:xfrm>
              <a:off x="4708675" y="2570225"/>
              <a:ext cx="15525" cy="15500"/>
            </a:xfrm>
            <a:custGeom>
              <a:avLst/>
              <a:gdLst/>
              <a:ahLst/>
              <a:cxnLst/>
              <a:rect l="l" t="t" r="r" b="b"/>
              <a:pathLst>
                <a:path w="621" h="620" extrusionOk="0">
                  <a:moveTo>
                    <a:pt x="1" y="1"/>
                  </a:moveTo>
                  <a:lnTo>
                    <a:pt x="1" y="620"/>
                  </a:lnTo>
                  <a:lnTo>
                    <a:pt x="620" y="620"/>
                  </a:lnTo>
                  <a:lnTo>
                    <a:pt x="62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106"/>
            <p:cNvSpPr/>
            <p:nvPr/>
          </p:nvSpPr>
          <p:spPr>
            <a:xfrm>
              <a:off x="4677125" y="2507125"/>
              <a:ext cx="16100" cy="15500"/>
            </a:xfrm>
            <a:custGeom>
              <a:avLst/>
              <a:gdLst/>
              <a:ahLst/>
              <a:cxnLst/>
              <a:rect l="l" t="t" r="r" b="b"/>
              <a:pathLst>
                <a:path w="644" h="620" extrusionOk="0">
                  <a:moveTo>
                    <a:pt x="1" y="0"/>
                  </a:moveTo>
                  <a:lnTo>
                    <a:pt x="1" y="619"/>
                  </a:lnTo>
                  <a:lnTo>
                    <a:pt x="644" y="619"/>
                  </a:lnTo>
                  <a:lnTo>
                    <a:pt x="64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106"/>
            <p:cNvSpPr/>
            <p:nvPr/>
          </p:nvSpPr>
          <p:spPr>
            <a:xfrm>
              <a:off x="4646175" y="2570225"/>
              <a:ext cx="15500" cy="15500"/>
            </a:xfrm>
            <a:custGeom>
              <a:avLst/>
              <a:gdLst/>
              <a:ahLst/>
              <a:cxnLst/>
              <a:rect l="l" t="t" r="r" b="b"/>
              <a:pathLst>
                <a:path w="620" h="620" extrusionOk="0">
                  <a:moveTo>
                    <a:pt x="0" y="1"/>
                  </a:moveTo>
                  <a:lnTo>
                    <a:pt x="0" y="620"/>
                  </a:lnTo>
                  <a:lnTo>
                    <a:pt x="620" y="620"/>
                  </a:lnTo>
                  <a:lnTo>
                    <a:pt x="62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106"/>
            <p:cNvSpPr/>
            <p:nvPr/>
          </p:nvSpPr>
          <p:spPr>
            <a:xfrm>
              <a:off x="4646175" y="2507125"/>
              <a:ext cx="15500" cy="15500"/>
            </a:xfrm>
            <a:custGeom>
              <a:avLst/>
              <a:gdLst/>
              <a:ahLst/>
              <a:cxnLst/>
              <a:rect l="l" t="t" r="r" b="b"/>
              <a:pathLst>
                <a:path w="620" h="620" extrusionOk="0">
                  <a:moveTo>
                    <a:pt x="0" y="0"/>
                  </a:moveTo>
                  <a:lnTo>
                    <a:pt x="0" y="619"/>
                  </a:lnTo>
                  <a:lnTo>
                    <a:pt x="620" y="619"/>
                  </a:lnTo>
                  <a:lnTo>
                    <a:pt x="62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10121;p106"/>
            <p:cNvSpPr/>
            <p:nvPr/>
          </p:nvSpPr>
          <p:spPr>
            <a:xfrm>
              <a:off x="4646175" y="2538675"/>
              <a:ext cx="15500" cy="15500"/>
            </a:xfrm>
            <a:custGeom>
              <a:avLst/>
              <a:gdLst/>
              <a:ahLst/>
              <a:cxnLst/>
              <a:rect l="l" t="t" r="r" b="b"/>
              <a:pathLst>
                <a:path w="620" h="620" extrusionOk="0">
                  <a:moveTo>
                    <a:pt x="0" y="0"/>
                  </a:moveTo>
                  <a:lnTo>
                    <a:pt x="0" y="620"/>
                  </a:lnTo>
                  <a:lnTo>
                    <a:pt x="620" y="620"/>
                  </a:lnTo>
                  <a:lnTo>
                    <a:pt x="62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106"/>
            <p:cNvSpPr/>
            <p:nvPr/>
          </p:nvSpPr>
          <p:spPr>
            <a:xfrm>
              <a:off x="4708675" y="2538675"/>
              <a:ext cx="15525" cy="15500"/>
            </a:xfrm>
            <a:custGeom>
              <a:avLst/>
              <a:gdLst/>
              <a:ahLst/>
              <a:cxnLst/>
              <a:rect l="l" t="t" r="r" b="b"/>
              <a:pathLst>
                <a:path w="621" h="620" extrusionOk="0">
                  <a:moveTo>
                    <a:pt x="1" y="0"/>
                  </a:moveTo>
                  <a:lnTo>
                    <a:pt x="1" y="620"/>
                  </a:lnTo>
                  <a:lnTo>
                    <a:pt x="620" y="620"/>
                  </a:lnTo>
                  <a:lnTo>
                    <a:pt x="62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3" name="Google Shape;10123;p106"/>
            <p:cNvSpPr/>
            <p:nvPr/>
          </p:nvSpPr>
          <p:spPr>
            <a:xfrm>
              <a:off x="4646175" y="2411850"/>
              <a:ext cx="109575" cy="48250"/>
            </a:xfrm>
            <a:custGeom>
              <a:avLst/>
              <a:gdLst/>
              <a:ahLst/>
              <a:cxnLst/>
              <a:rect l="l" t="t" r="r" b="b"/>
              <a:pathLst>
                <a:path w="4383" h="1930" extrusionOk="0">
                  <a:moveTo>
                    <a:pt x="0" y="1"/>
                  </a:moveTo>
                  <a:lnTo>
                    <a:pt x="0" y="1930"/>
                  </a:lnTo>
                  <a:lnTo>
                    <a:pt x="4382" y="1930"/>
                  </a:lnTo>
                  <a:lnTo>
                    <a:pt x="43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4" name="Google Shape;10124;p106"/>
            <p:cNvSpPr/>
            <p:nvPr/>
          </p:nvSpPr>
          <p:spPr>
            <a:xfrm>
              <a:off x="4603900" y="2364825"/>
              <a:ext cx="193525" cy="267950"/>
            </a:xfrm>
            <a:custGeom>
              <a:avLst/>
              <a:gdLst/>
              <a:ahLst/>
              <a:cxnLst/>
              <a:rect l="l" t="t" r="r" b="b"/>
              <a:pathLst>
                <a:path w="7741" h="10718" extrusionOk="0">
                  <a:moveTo>
                    <a:pt x="1322" y="1260"/>
                  </a:moveTo>
                  <a:cubicBezTo>
                    <a:pt x="1334" y="1260"/>
                    <a:pt x="1346" y="1261"/>
                    <a:pt x="1358" y="1263"/>
                  </a:cubicBezTo>
                  <a:lnTo>
                    <a:pt x="6383" y="1263"/>
                  </a:lnTo>
                  <a:cubicBezTo>
                    <a:pt x="6550" y="1263"/>
                    <a:pt x="6692" y="1406"/>
                    <a:pt x="6692" y="1572"/>
                  </a:cubicBezTo>
                  <a:lnTo>
                    <a:pt x="6692" y="4121"/>
                  </a:lnTo>
                  <a:cubicBezTo>
                    <a:pt x="6692" y="4287"/>
                    <a:pt x="6573" y="4430"/>
                    <a:pt x="6407" y="4430"/>
                  </a:cubicBezTo>
                  <a:lnTo>
                    <a:pt x="1358" y="4430"/>
                  </a:lnTo>
                  <a:cubicBezTo>
                    <a:pt x="1191" y="4430"/>
                    <a:pt x="1048" y="4287"/>
                    <a:pt x="1048" y="4121"/>
                  </a:cubicBezTo>
                  <a:lnTo>
                    <a:pt x="1048" y="1572"/>
                  </a:lnTo>
                  <a:cubicBezTo>
                    <a:pt x="1048" y="1396"/>
                    <a:pt x="1171" y="1260"/>
                    <a:pt x="1322" y="1260"/>
                  </a:cubicBezTo>
                  <a:close/>
                  <a:moveTo>
                    <a:pt x="6383" y="5073"/>
                  </a:moveTo>
                  <a:cubicBezTo>
                    <a:pt x="6550" y="5073"/>
                    <a:pt x="6692" y="5216"/>
                    <a:pt x="6692" y="5383"/>
                  </a:cubicBezTo>
                  <a:lnTo>
                    <a:pt x="6692" y="9145"/>
                  </a:lnTo>
                  <a:cubicBezTo>
                    <a:pt x="6716" y="9312"/>
                    <a:pt x="6573" y="9455"/>
                    <a:pt x="6407" y="9455"/>
                  </a:cubicBezTo>
                  <a:lnTo>
                    <a:pt x="1358" y="9455"/>
                  </a:lnTo>
                  <a:cubicBezTo>
                    <a:pt x="1346" y="9457"/>
                    <a:pt x="1334" y="9458"/>
                    <a:pt x="1322" y="9458"/>
                  </a:cubicBezTo>
                  <a:cubicBezTo>
                    <a:pt x="1171" y="9458"/>
                    <a:pt x="1048" y="9322"/>
                    <a:pt x="1048" y="9145"/>
                  </a:cubicBezTo>
                  <a:lnTo>
                    <a:pt x="1048" y="5383"/>
                  </a:lnTo>
                  <a:cubicBezTo>
                    <a:pt x="1048" y="5216"/>
                    <a:pt x="1191" y="5073"/>
                    <a:pt x="1358" y="5073"/>
                  </a:cubicBezTo>
                  <a:close/>
                  <a:moveTo>
                    <a:pt x="1168" y="1"/>
                  </a:moveTo>
                  <a:cubicBezTo>
                    <a:pt x="525" y="1"/>
                    <a:pt x="1" y="525"/>
                    <a:pt x="1" y="1144"/>
                  </a:cubicBezTo>
                  <a:lnTo>
                    <a:pt x="1" y="9574"/>
                  </a:lnTo>
                  <a:cubicBezTo>
                    <a:pt x="1" y="10193"/>
                    <a:pt x="525" y="10717"/>
                    <a:pt x="1168" y="10717"/>
                  </a:cubicBezTo>
                  <a:lnTo>
                    <a:pt x="6597" y="10717"/>
                  </a:lnTo>
                  <a:cubicBezTo>
                    <a:pt x="7240" y="10717"/>
                    <a:pt x="7740" y="10193"/>
                    <a:pt x="7740" y="9574"/>
                  </a:cubicBezTo>
                  <a:lnTo>
                    <a:pt x="7740" y="1144"/>
                  </a:lnTo>
                  <a:cubicBezTo>
                    <a:pt x="7740" y="525"/>
                    <a:pt x="7240" y="1"/>
                    <a:pt x="659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106"/>
            <p:cNvSpPr/>
            <p:nvPr/>
          </p:nvSpPr>
          <p:spPr>
            <a:xfrm>
              <a:off x="4739650" y="2507125"/>
              <a:ext cx="16100" cy="15500"/>
            </a:xfrm>
            <a:custGeom>
              <a:avLst/>
              <a:gdLst/>
              <a:ahLst/>
              <a:cxnLst/>
              <a:rect l="l" t="t" r="r" b="b"/>
              <a:pathLst>
                <a:path w="644" h="620" extrusionOk="0">
                  <a:moveTo>
                    <a:pt x="24" y="0"/>
                  </a:moveTo>
                  <a:lnTo>
                    <a:pt x="0" y="619"/>
                  </a:lnTo>
                  <a:lnTo>
                    <a:pt x="643" y="619"/>
                  </a:lnTo>
                  <a:lnTo>
                    <a:pt x="64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106"/>
            <p:cNvSpPr/>
            <p:nvPr/>
          </p:nvSpPr>
          <p:spPr>
            <a:xfrm>
              <a:off x="4739650" y="2570225"/>
              <a:ext cx="16100" cy="15500"/>
            </a:xfrm>
            <a:custGeom>
              <a:avLst/>
              <a:gdLst/>
              <a:ahLst/>
              <a:cxnLst/>
              <a:rect l="l" t="t" r="r" b="b"/>
              <a:pathLst>
                <a:path w="644" h="620" extrusionOk="0">
                  <a:moveTo>
                    <a:pt x="24" y="1"/>
                  </a:moveTo>
                  <a:lnTo>
                    <a:pt x="0" y="620"/>
                  </a:lnTo>
                  <a:lnTo>
                    <a:pt x="643" y="620"/>
                  </a:lnTo>
                  <a:lnTo>
                    <a:pt x="64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10127;p106"/>
            <p:cNvSpPr/>
            <p:nvPr/>
          </p:nvSpPr>
          <p:spPr>
            <a:xfrm>
              <a:off x="4739650" y="2538675"/>
              <a:ext cx="16100" cy="15500"/>
            </a:xfrm>
            <a:custGeom>
              <a:avLst/>
              <a:gdLst/>
              <a:ahLst/>
              <a:cxnLst/>
              <a:rect l="l" t="t" r="r" b="b"/>
              <a:pathLst>
                <a:path w="644" h="620" extrusionOk="0">
                  <a:moveTo>
                    <a:pt x="24" y="0"/>
                  </a:moveTo>
                  <a:lnTo>
                    <a:pt x="0" y="620"/>
                  </a:lnTo>
                  <a:lnTo>
                    <a:pt x="643" y="620"/>
                  </a:lnTo>
                  <a:lnTo>
                    <a:pt x="64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106"/>
            <p:cNvSpPr/>
            <p:nvPr/>
          </p:nvSpPr>
          <p:spPr>
            <a:xfrm>
              <a:off x="4708675" y="2507125"/>
              <a:ext cx="15525" cy="15500"/>
            </a:xfrm>
            <a:custGeom>
              <a:avLst/>
              <a:gdLst/>
              <a:ahLst/>
              <a:cxnLst/>
              <a:rect l="l" t="t" r="r" b="b"/>
              <a:pathLst>
                <a:path w="621" h="620" extrusionOk="0">
                  <a:moveTo>
                    <a:pt x="1" y="0"/>
                  </a:moveTo>
                  <a:lnTo>
                    <a:pt x="1" y="619"/>
                  </a:lnTo>
                  <a:lnTo>
                    <a:pt x="620" y="619"/>
                  </a:lnTo>
                  <a:lnTo>
                    <a:pt x="62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9" name="Google Shape;10129;p106"/>
            <p:cNvSpPr/>
            <p:nvPr/>
          </p:nvSpPr>
          <p:spPr>
            <a:xfrm>
              <a:off x="4529475" y="2444600"/>
              <a:ext cx="50050" cy="130425"/>
            </a:xfrm>
            <a:custGeom>
              <a:avLst/>
              <a:gdLst/>
              <a:ahLst/>
              <a:cxnLst/>
              <a:rect l="l" t="t" r="r" b="b"/>
              <a:pathLst>
                <a:path w="2002" h="5217" extrusionOk="0">
                  <a:moveTo>
                    <a:pt x="1" y="1"/>
                  </a:moveTo>
                  <a:lnTo>
                    <a:pt x="1" y="5216"/>
                  </a:lnTo>
                  <a:lnTo>
                    <a:pt x="2001" y="5216"/>
                  </a:lnTo>
                  <a:lnTo>
                    <a:pt x="200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0" name="Google Shape;10130;p106"/>
            <p:cNvSpPr/>
            <p:nvPr/>
          </p:nvSpPr>
          <p:spPr>
            <a:xfrm>
              <a:off x="4531875" y="2364825"/>
              <a:ext cx="45850" cy="63725"/>
            </a:xfrm>
            <a:custGeom>
              <a:avLst/>
              <a:gdLst/>
              <a:ahLst/>
              <a:cxnLst/>
              <a:rect l="l" t="t" r="r" b="b"/>
              <a:pathLst>
                <a:path w="1834" h="2549" extrusionOk="0">
                  <a:moveTo>
                    <a:pt x="905" y="1"/>
                  </a:moveTo>
                  <a:cubicBezTo>
                    <a:pt x="762" y="1"/>
                    <a:pt x="643" y="96"/>
                    <a:pt x="619" y="239"/>
                  </a:cubicBezTo>
                  <a:lnTo>
                    <a:pt x="0" y="2549"/>
                  </a:lnTo>
                  <a:lnTo>
                    <a:pt x="1834" y="2549"/>
                  </a:lnTo>
                  <a:lnTo>
                    <a:pt x="1215" y="239"/>
                  </a:lnTo>
                  <a:cubicBezTo>
                    <a:pt x="1167" y="96"/>
                    <a:pt x="1048" y="1"/>
                    <a:pt x="90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106"/>
            <p:cNvSpPr/>
            <p:nvPr/>
          </p:nvSpPr>
          <p:spPr>
            <a:xfrm>
              <a:off x="4529475" y="2591075"/>
              <a:ext cx="50050" cy="41700"/>
            </a:xfrm>
            <a:custGeom>
              <a:avLst/>
              <a:gdLst/>
              <a:ahLst/>
              <a:cxnLst/>
              <a:rect l="l" t="t" r="r" b="b"/>
              <a:pathLst>
                <a:path w="2002" h="1668" extrusionOk="0">
                  <a:moveTo>
                    <a:pt x="1" y="0"/>
                  </a:moveTo>
                  <a:lnTo>
                    <a:pt x="1" y="1143"/>
                  </a:lnTo>
                  <a:cubicBezTo>
                    <a:pt x="1" y="1429"/>
                    <a:pt x="239" y="1667"/>
                    <a:pt x="525" y="1667"/>
                  </a:cubicBezTo>
                  <a:lnTo>
                    <a:pt x="1477" y="1667"/>
                  </a:lnTo>
                  <a:cubicBezTo>
                    <a:pt x="1763" y="1667"/>
                    <a:pt x="2001" y="1429"/>
                    <a:pt x="2001" y="1143"/>
                  </a:cubicBezTo>
                  <a:lnTo>
                    <a:pt x="200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2" name="Google Shape;10132;p106"/>
          <p:cNvGrpSpPr/>
          <p:nvPr/>
        </p:nvGrpSpPr>
        <p:grpSpPr>
          <a:xfrm>
            <a:off x="6302185" y="1768782"/>
            <a:ext cx="362855" cy="349675"/>
            <a:chOff x="5108775" y="2364825"/>
            <a:chExt cx="278050" cy="267950"/>
          </a:xfrm>
        </p:grpSpPr>
        <p:sp>
          <p:nvSpPr>
            <p:cNvPr id="10133" name="Google Shape;10133;p106"/>
            <p:cNvSpPr/>
            <p:nvPr/>
          </p:nvSpPr>
          <p:spPr>
            <a:xfrm>
              <a:off x="5214750" y="2502350"/>
              <a:ext cx="3600" cy="10750"/>
            </a:xfrm>
            <a:custGeom>
              <a:avLst/>
              <a:gdLst/>
              <a:ahLst/>
              <a:cxnLst/>
              <a:rect l="l" t="t" r="r" b="b"/>
              <a:pathLst>
                <a:path w="144" h="430" extrusionOk="0">
                  <a:moveTo>
                    <a:pt x="143" y="1"/>
                  </a:moveTo>
                  <a:cubicBezTo>
                    <a:pt x="72" y="48"/>
                    <a:pt x="24" y="96"/>
                    <a:pt x="24" y="191"/>
                  </a:cubicBezTo>
                  <a:cubicBezTo>
                    <a:pt x="0" y="263"/>
                    <a:pt x="24" y="334"/>
                    <a:pt x="72" y="382"/>
                  </a:cubicBezTo>
                  <a:lnTo>
                    <a:pt x="143" y="429"/>
                  </a:lnTo>
                  <a:lnTo>
                    <a:pt x="14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106"/>
            <p:cNvSpPr/>
            <p:nvPr/>
          </p:nvSpPr>
          <p:spPr>
            <a:xfrm>
              <a:off x="5228450" y="2529150"/>
              <a:ext cx="5975" cy="16700"/>
            </a:xfrm>
            <a:custGeom>
              <a:avLst/>
              <a:gdLst/>
              <a:ahLst/>
              <a:cxnLst/>
              <a:rect l="l" t="t" r="r" b="b"/>
              <a:pathLst>
                <a:path w="239" h="668" extrusionOk="0">
                  <a:moveTo>
                    <a:pt x="0" y="0"/>
                  </a:moveTo>
                  <a:lnTo>
                    <a:pt x="0" y="667"/>
                  </a:lnTo>
                  <a:cubicBezTo>
                    <a:pt x="119" y="596"/>
                    <a:pt x="191" y="500"/>
                    <a:pt x="214" y="381"/>
                  </a:cubicBezTo>
                  <a:cubicBezTo>
                    <a:pt x="238" y="215"/>
                    <a:pt x="167" y="48"/>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106"/>
            <p:cNvSpPr/>
            <p:nvPr/>
          </p:nvSpPr>
          <p:spPr>
            <a:xfrm>
              <a:off x="5108775" y="2439250"/>
              <a:ext cx="161950" cy="193525"/>
            </a:xfrm>
            <a:custGeom>
              <a:avLst/>
              <a:gdLst/>
              <a:ahLst/>
              <a:cxnLst/>
              <a:rect l="l" t="t" r="r" b="b"/>
              <a:pathLst>
                <a:path w="6478" h="7741" extrusionOk="0">
                  <a:moveTo>
                    <a:pt x="3025" y="1739"/>
                  </a:moveTo>
                  <a:cubicBezTo>
                    <a:pt x="3430" y="1739"/>
                    <a:pt x="3430" y="2358"/>
                    <a:pt x="3025" y="2358"/>
                  </a:cubicBezTo>
                  <a:lnTo>
                    <a:pt x="1572" y="2358"/>
                  </a:lnTo>
                  <a:cubicBezTo>
                    <a:pt x="1143" y="2358"/>
                    <a:pt x="1143" y="1739"/>
                    <a:pt x="1572" y="1739"/>
                  </a:cubicBezTo>
                  <a:close/>
                  <a:moveTo>
                    <a:pt x="1529" y="2975"/>
                  </a:moveTo>
                  <a:cubicBezTo>
                    <a:pt x="1543" y="2975"/>
                    <a:pt x="1557" y="2976"/>
                    <a:pt x="1572" y="2977"/>
                  </a:cubicBezTo>
                  <a:lnTo>
                    <a:pt x="3025" y="2977"/>
                  </a:lnTo>
                  <a:cubicBezTo>
                    <a:pt x="3406" y="3025"/>
                    <a:pt x="3406" y="3573"/>
                    <a:pt x="3025" y="3620"/>
                  </a:cubicBezTo>
                  <a:lnTo>
                    <a:pt x="1572" y="3620"/>
                  </a:lnTo>
                  <a:cubicBezTo>
                    <a:pt x="1557" y="3622"/>
                    <a:pt x="1543" y="3622"/>
                    <a:pt x="1529" y="3622"/>
                  </a:cubicBezTo>
                  <a:cubicBezTo>
                    <a:pt x="1110" y="3622"/>
                    <a:pt x="1110" y="2975"/>
                    <a:pt x="1529" y="2975"/>
                  </a:cubicBezTo>
                  <a:close/>
                  <a:moveTo>
                    <a:pt x="1527" y="4237"/>
                  </a:moveTo>
                  <a:cubicBezTo>
                    <a:pt x="1542" y="4237"/>
                    <a:pt x="1557" y="4238"/>
                    <a:pt x="1572" y="4239"/>
                  </a:cubicBezTo>
                  <a:lnTo>
                    <a:pt x="3025" y="4239"/>
                  </a:lnTo>
                  <a:cubicBezTo>
                    <a:pt x="3406" y="4287"/>
                    <a:pt x="3406" y="4835"/>
                    <a:pt x="3025" y="4859"/>
                  </a:cubicBezTo>
                  <a:lnTo>
                    <a:pt x="1572" y="4859"/>
                  </a:lnTo>
                  <a:cubicBezTo>
                    <a:pt x="1557" y="4860"/>
                    <a:pt x="1542" y="4861"/>
                    <a:pt x="1527" y="4861"/>
                  </a:cubicBezTo>
                  <a:cubicBezTo>
                    <a:pt x="1111" y="4861"/>
                    <a:pt x="1111" y="4237"/>
                    <a:pt x="1527" y="4237"/>
                  </a:cubicBezTo>
                  <a:close/>
                  <a:moveTo>
                    <a:pt x="4573" y="1775"/>
                  </a:moveTo>
                  <a:cubicBezTo>
                    <a:pt x="4674" y="1775"/>
                    <a:pt x="4775" y="1834"/>
                    <a:pt x="4787" y="1953"/>
                  </a:cubicBezTo>
                  <a:lnTo>
                    <a:pt x="4787" y="2072"/>
                  </a:lnTo>
                  <a:cubicBezTo>
                    <a:pt x="4930" y="2096"/>
                    <a:pt x="5097" y="2168"/>
                    <a:pt x="5192" y="2287"/>
                  </a:cubicBezTo>
                  <a:cubicBezTo>
                    <a:pt x="5263" y="2358"/>
                    <a:pt x="5263" y="2501"/>
                    <a:pt x="5168" y="2572"/>
                  </a:cubicBezTo>
                  <a:cubicBezTo>
                    <a:pt x="5135" y="2606"/>
                    <a:pt x="5086" y="2623"/>
                    <a:pt x="5037" y="2623"/>
                  </a:cubicBezTo>
                  <a:cubicBezTo>
                    <a:pt x="4979" y="2623"/>
                    <a:pt x="4921" y="2600"/>
                    <a:pt x="4882" y="2549"/>
                  </a:cubicBezTo>
                  <a:cubicBezTo>
                    <a:pt x="4858" y="2525"/>
                    <a:pt x="4811" y="2501"/>
                    <a:pt x="4787" y="2501"/>
                  </a:cubicBezTo>
                  <a:lnTo>
                    <a:pt x="4787" y="3168"/>
                  </a:lnTo>
                  <a:lnTo>
                    <a:pt x="4882" y="3215"/>
                  </a:lnTo>
                  <a:cubicBezTo>
                    <a:pt x="5239" y="3311"/>
                    <a:pt x="5454" y="3668"/>
                    <a:pt x="5406" y="4025"/>
                  </a:cubicBezTo>
                  <a:lnTo>
                    <a:pt x="5430" y="4025"/>
                  </a:lnTo>
                  <a:cubicBezTo>
                    <a:pt x="5359" y="4358"/>
                    <a:pt x="5120" y="4620"/>
                    <a:pt x="4787" y="4716"/>
                  </a:cubicBezTo>
                  <a:lnTo>
                    <a:pt x="4787" y="4859"/>
                  </a:lnTo>
                  <a:cubicBezTo>
                    <a:pt x="4811" y="4978"/>
                    <a:pt x="4704" y="5037"/>
                    <a:pt x="4594" y="5037"/>
                  </a:cubicBezTo>
                  <a:cubicBezTo>
                    <a:pt x="4483" y="5037"/>
                    <a:pt x="4370" y="4978"/>
                    <a:pt x="4382" y="4859"/>
                  </a:cubicBezTo>
                  <a:lnTo>
                    <a:pt x="4382" y="4739"/>
                  </a:lnTo>
                  <a:cubicBezTo>
                    <a:pt x="4192" y="4716"/>
                    <a:pt x="4025" y="4644"/>
                    <a:pt x="3882" y="4549"/>
                  </a:cubicBezTo>
                  <a:cubicBezTo>
                    <a:pt x="3684" y="4410"/>
                    <a:pt x="3799" y="4157"/>
                    <a:pt x="3980" y="4157"/>
                  </a:cubicBezTo>
                  <a:cubicBezTo>
                    <a:pt x="4016" y="4157"/>
                    <a:pt x="4056" y="4168"/>
                    <a:pt x="4096" y="4192"/>
                  </a:cubicBezTo>
                  <a:cubicBezTo>
                    <a:pt x="4192" y="4263"/>
                    <a:pt x="4287" y="4287"/>
                    <a:pt x="4382" y="4311"/>
                  </a:cubicBezTo>
                  <a:lnTo>
                    <a:pt x="4382" y="3430"/>
                  </a:lnTo>
                  <a:cubicBezTo>
                    <a:pt x="4263" y="3358"/>
                    <a:pt x="4168" y="3311"/>
                    <a:pt x="4073" y="3239"/>
                  </a:cubicBezTo>
                  <a:cubicBezTo>
                    <a:pt x="3882" y="3072"/>
                    <a:pt x="3811" y="2834"/>
                    <a:pt x="3858" y="2620"/>
                  </a:cubicBezTo>
                  <a:cubicBezTo>
                    <a:pt x="3906" y="2358"/>
                    <a:pt x="4073" y="2168"/>
                    <a:pt x="4335" y="2096"/>
                  </a:cubicBezTo>
                  <a:lnTo>
                    <a:pt x="4358" y="2096"/>
                  </a:lnTo>
                  <a:lnTo>
                    <a:pt x="4358" y="1953"/>
                  </a:lnTo>
                  <a:cubicBezTo>
                    <a:pt x="4370" y="1834"/>
                    <a:pt x="4471" y="1775"/>
                    <a:pt x="4573" y="1775"/>
                  </a:cubicBezTo>
                  <a:close/>
                  <a:moveTo>
                    <a:pt x="1527" y="5499"/>
                  </a:moveTo>
                  <a:cubicBezTo>
                    <a:pt x="1542" y="5499"/>
                    <a:pt x="1557" y="5500"/>
                    <a:pt x="1572" y="5502"/>
                  </a:cubicBezTo>
                  <a:lnTo>
                    <a:pt x="4930" y="5502"/>
                  </a:lnTo>
                  <a:cubicBezTo>
                    <a:pt x="5287" y="5525"/>
                    <a:pt x="5287" y="6073"/>
                    <a:pt x="4930" y="6121"/>
                  </a:cubicBezTo>
                  <a:lnTo>
                    <a:pt x="1572" y="6121"/>
                  </a:lnTo>
                  <a:cubicBezTo>
                    <a:pt x="1557" y="6122"/>
                    <a:pt x="1542" y="6123"/>
                    <a:pt x="1527" y="6123"/>
                  </a:cubicBezTo>
                  <a:cubicBezTo>
                    <a:pt x="1111" y="6123"/>
                    <a:pt x="1111" y="5499"/>
                    <a:pt x="1527" y="5499"/>
                  </a:cubicBezTo>
                  <a:close/>
                  <a:moveTo>
                    <a:pt x="310" y="0"/>
                  </a:moveTo>
                  <a:cubicBezTo>
                    <a:pt x="119" y="0"/>
                    <a:pt x="0" y="143"/>
                    <a:pt x="0" y="310"/>
                  </a:cubicBezTo>
                  <a:lnTo>
                    <a:pt x="0" y="7454"/>
                  </a:lnTo>
                  <a:cubicBezTo>
                    <a:pt x="0" y="7621"/>
                    <a:pt x="143" y="7740"/>
                    <a:pt x="310" y="7740"/>
                  </a:cubicBezTo>
                  <a:lnTo>
                    <a:pt x="6168" y="7740"/>
                  </a:lnTo>
                  <a:cubicBezTo>
                    <a:pt x="6335" y="7740"/>
                    <a:pt x="6478" y="7597"/>
                    <a:pt x="6454" y="7430"/>
                  </a:cubicBezTo>
                  <a:lnTo>
                    <a:pt x="6454" y="310"/>
                  </a:lnTo>
                  <a:cubicBezTo>
                    <a:pt x="6454" y="143"/>
                    <a:pt x="6335" y="0"/>
                    <a:pt x="6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106"/>
            <p:cNvSpPr/>
            <p:nvPr/>
          </p:nvSpPr>
          <p:spPr>
            <a:xfrm>
              <a:off x="5165925" y="2364825"/>
              <a:ext cx="131000" cy="50050"/>
            </a:xfrm>
            <a:custGeom>
              <a:avLst/>
              <a:gdLst/>
              <a:ahLst/>
              <a:cxnLst/>
              <a:rect l="l" t="t" r="r" b="b"/>
              <a:pathLst>
                <a:path w="5240" h="2002" extrusionOk="0">
                  <a:moveTo>
                    <a:pt x="0" y="1"/>
                  </a:moveTo>
                  <a:lnTo>
                    <a:pt x="0" y="2001"/>
                  </a:lnTo>
                  <a:lnTo>
                    <a:pt x="5240" y="2001"/>
                  </a:lnTo>
                  <a:lnTo>
                    <a:pt x="524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7" name="Google Shape;10137;p106"/>
            <p:cNvSpPr/>
            <p:nvPr/>
          </p:nvSpPr>
          <p:spPr>
            <a:xfrm>
              <a:off x="5312375" y="2366625"/>
              <a:ext cx="64325" cy="46450"/>
            </a:xfrm>
            <a:custGeom>
              <a:avLst/>
              <a:gdLst/>
              <a:ahLst/>
              <a:cxnLst/>
              <a:rect l="l" t="t" r="r" b="b"/>
              <a:pathLst>
                <a:path w="2573" h="1858" extrusionOk="0">
                  <a:moveTo>
                    <a:pt x="1" y="0"/>
                  </a:moveTo>
                  <a:lnTo>
                    <a:pt x="1" y="1858"/>
                  </a:lnTo>
                  <a:lnTo>
                    <a:pt x="2335" y="1238"/>
                  </a:lnTo>
                  <a:cubicBezTo>
                    <a:pt x="2478" y="1191"/>
                    <a:pt x="2573" y="1072"/>
                    <a:pt x="2573" y="929"/>
                  </a:cubicBezTo>
                  <a:cubicBezTo>
                    <a:pt x="2549" y="786"/>
                    <a:pt x="2454" y="667"/>
                    <a:pt x="2335" y="619"/>
                  </a:cubicBezTo>
                  <a:lnTo>
                    <a:pt x="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8" name="Google Shape;10138;p106"/>
            <p:cNvSpPr/>
            <p:nvPr/>
          </p:nvSpPr>
          <p:spPr>
            <a:xfrm>
              <a:off x="5108775" y="2364825"/>
              <a:ext cx="41700" cy="50050"/>
            </a:xfrm>
            <a:custGeom>
              <a:avLst/>
              <a:gdLst/>
              <a:ahLst/>
              <a:cxnLst/>
              <a:rect l="l" t="t" r="r" b="b"/>
              <a:pathLst>
                <a:path w="1668" h="2002" extrusionOk="0">
                  <a:moveTo>
                    <a:pt x="524" y="1"/>
                  </a:moveTo>
                  <a:cubicBezTo>
                    <a:pt x="215" y="1"/>
                    <a:pt x="0" y="239"/>
                    <a:pt x="0" y="525"/>
                  </a:cubicBezTo>
                  <a:lnTo>
                    <a:pt x="0" y="1477"/>
                  </a:lnTo>
                  <a:cubicBezTo>
                    <a:pt x="0" y="1763"/>
                    <a:pt x="215" y="2001"/>
                    <a:pt x="524" y="2001"/>
                  </a:cubicBezTo>
                  <a:lnTo>
                    <a:pt x="1667" y="2001"/>
                  </a:lnTo>
                  <a:lnTo>
                    <a:pt x="166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106"/>
            <p:cNvSpPr/>
            <p:nvPr/>
          </p:nvSpPr>
          <p:spPr>
            <a:xfrm>
              <a:off x="5287375" y="2429725"/>
              <a:ext cx="99450" cy="202600"/>
            </a:xfrm>
            <a:custGeom>
              <a:avLst/>
              <a:gdLst/>
              <a:ahLst/>
              <a:cxnLst/>
              <a:rect l="l" t="t" r="r" b="b"/>
              <a:pathLst>
                <a:path w="3978" h="8104" extrusionOk="0">
                  <a:moveTo>
                    <a:pt x="1989" y="1223"/>
                  </a:moveTo>
                  <a:cubicBezTo>
                    <a:pt x="2470" y="1223"/>
                    <a:pt x="2930" y="1602"/>
                    <a:pt x="2930" y="2167"/>
                  </a:cubicBezTo>
                  <a:cubicBezTo>
                    <a:pt x="2930" y="2691"/>
                    <a:pt x="2501" y="3096"/>
                    <a:pt x="2001" y="3096"/>
                  </a:cubicBezTo>
                  <a:lnTo>
                    <a:pt x="2001" y="3120"/>
                  </a:lnTo>
                  <a:cubicBezTo>
                    <a:pt x="1144" y="3120"/>
                    <a:pt x="739" y="2096"/>
                    <a:pt x="1334" y="1501"/>
                  </a:cubicBezTo>
                  <a:cubicBezTo>
                    <a:pt x="1526" y="1309"/>
                    <a:pt x="1760" y="1223"/>
                    <a:pt x="1989" y="1223"/>
                  </a:cubicBezTo>
                  <a:close/>
                  <a:moveTo>
                    <a:pt x="2001" y="5001"/>
                  </a:moveTo>
                  <a:cubicBezTo>
                    <a:pt x="2501" y="5001"/>
                    <a:pt x="2930" y="5406"/>
                    <a:pt x="2930" y="5930"/>
                  </a:cubicBezTo>
                  <a:cubicBezTo>
                    <a:pt x="2930" y="6495"/>
                    <a:pt x="2459" y="6874"/>
                    <a:pt x="1978" y="6874"/>
                  </a:cubicBezTo>
                  <a:cubicBezTo>
                    <a:pt x="1749" y="6874"/>
                    <a:pt x="1518" y="6789"/>
                    <a:pt x="1334" y="6597"/>
                  </a:cubicBezTo>
                  <a:cubicBezTo>
                    <a:pt x="739" y="6002"/>
                    <a:pt x="1144" y="5001"/>
                    <a:pt x="2001" y="5001"/>
                  </a:cubicBezTo>
                  <a:close/>
                  <a:moveTo>
                    <a:pt x="1992" y="0"/>
                  </a:moveTo>
                  <a:cubicBezTo>
                    <a:pt x="1846" y="0"/>
                    <a:pt x="1703" y="96"/>
                    <a:pt x="1691" y="286"/>
                  </a:cubicBezTo>
                  <a:lnTo>
                    <a:pt x="1691" y="620"/>
                  </a:lnTo>
                  <a:cubicBezTo>
                    <a:pt x="1" y="977"/>
                    <a:pt x="1" y="3358"/>
                    <a:pt x="1691" y="3715"/>
                  </a:cubicBezTo>
                  <a:lnTo>
                    <a:pt x="1691" y="4406"/>
                  </a:lnTo>
                  <a:cubicBezTo>
                    <a:pt x="1" y="4739"/>
                    <a:pt x="1" y="7121"/>
                    <a:pt x="1691" y="7478"/>
                  </a:cubicBezTo>
                  <a:lnTo>
                    <a:pt x="1691" y="7835"/>
                  </a:lnTo>
                  <a:cubicBezTo>
                    <a:pt x="1703" y="8014"/>
                    <a:pt x="1846" y="8103"/>
                    <a:pt x="1992" y="8103"/>
                  </a:cubicBezTo>
                  <a:cubicBezTo>
                    <a:pt x="2138" y="8103"/>
                    <a:pt x="2287" y="8014"/>
                    <a:pt x="2311" y="7835"/>
                  </a:cubicBezTo>
                  <a:lnTo>
                    <a:pt x="2311" y="7478"/>
                  </a:lnTo>
                  <a:cubicBezTo>
                    <a:pt x="3978" y="7145"/>
                    <a:pt x="3978" y="4739"/>
                    <a:pt x="2311" y="4406"/>
                  </a:cubicBezTo>
                  <a:lnTo>
                    <a:pt x="2311" y="3715"/>
                  </a:lnTo>
                  <a:cubicBezTo>
                    <a:pt x="3049" y="3549"/>
                    <a:pt x="3573" y="2906"/>
                    <a:pt x="3573" y="2167"/>
                  </a:cubicBezTo>
                  <a:cubicBezTo>
                    <a:pt x="3549" y="1429"/>
                    <a:pt x="3049" y="786"/>
                    <a:pt x="2311" y="620"/>
                  </a:cubicBezTo>
                  <a:lnTo>
                    <a:pt x="2311" y="286"/>
                  </a:lnTo>
                  <a:cubicBezTo>
                    <a:pt x="2287" y="96"/>
                    <a:pt x="2138" y="0"/>
                    <a:pt x="19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0" name="Google Shape;10140;p106"/>
          <p:cNvGrpSpPr/>
          <p:nvPr/>
        </p:nvGrpSpPr>
        <p:grpSpPr>
          <a:xfrm>
            <a:off x="7057356" y="1768782"/>
            <a:ext cx="349675" cy="350425"/>
            <a:chOff x="5687450" y="2364825"/>
            <a:chExt cx="267950" cy="268525"/>
          </a:xfrm>
        </p:grpSpPr>
        <p:sp>
          <p:nvSpPr>
            <p:cNvPr id="10141" name="Google Shape;10141;p106"/>
            <p:cNvSpPr/>
            <p:nvPr/>
          </p:nvSpPr>
          <p:spPr>
            <a:xfrm>
              <a:off x="5905375" y="2444600"/>
              <a:ext cx="50025" cy="130425"/>
            </a:xfrm>
            <a:custGeom>
              <a:avLst/>
              <a:gdLst/>
              <a:ahLst/>
              <a:cxnLst/>
              <a:rect l="l" t="t" r="r" b="b"/>
              <a:pathLst>
                <a:path w="2001" h="5217" extrusionOk="0">
                  <a:moveTo>
                    <a:pt x="0" y="1"/>
                  </a:moveTo>
                  <a:lnTo>
                    <a:pt x="0" y="5216"/>
                  </a:lnTo>
                  <a:lnTo>
                    <a:pt x="2001" y="5216"/>
                  </a:lnTo>
                  <a:lnTo>
                    <a:pt x="200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106"/>
            <p:cNvSpPr/>
            <p:nvPr/>
          </p:nvSpPr>
          <p:spPr>
            <a:xfrm>
              <a:off x="5907750" y="2365425"/>
              <a:ext cx="45875" cy="63125"/>
            </a:xfrm>
            <a:custGeom>
              <a:avLst/>
              <a:gdLst/>
              <a:ahLst/>
              <a:cxnLst/>
              <a:rect l="l" t="t" r="r" b="b"/>
              <a:pathLst>
                <a:path w="1835" h="2525" extrusionOk="0">
                  <a:moveTo>
                    <a:pt x="917" y="0"/>
                  </a:moveTo>
                  <a:cubicBezTo>
                    <a:pt x="792" y="0"/>
                    <a:pt x="667" y="72"/>
                    <a:pt x="620" y="215"/>
                  </a:cubicBezTo>
                  <a:lnTo>
                    <a:pt x="0" y="2525"/>
                  </a:lnTo>
                  <a:lnTo>
                    <a:pt x="1834" y="2525"/>
                  </a:lnTo>
                  <a:lnTo>
                    <a:pt x="1215" y="215"/>
                  </a:lnTo>
                  <a:cubicBezTo>
                    <a:pt x="1167" y="72"/>
                    <a:pt x="1042" y="0"/>
                    <a:pt x="9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106"/>
            <p:cNvSpPr/>
            <p:nvPr/>
          </p:nvSpPr>
          <p:spPr>
            <a:xfrm>
              <a:off x="5905375" y="2591075"/>
              <a:ext cx="50025" cy="41700"/>
            </a:xfrm>
            <a:custGeom>
              <a:avLst/>
              <a:gdLst/>
              <a:ahLst/>
              <a:cxnLst/>
              <a:rect l="l" t="t" r="r" b="b"/>
              <a:pathLst>
                <a:path w="2001" h="1668" extrusionOk="0">
                  <a:moveTo>
                    <a:pt x="0" y="0"/>
                  </a:moveTo>
                  <a:lnTo>
                    <a:pt x="0" y="1143"/>
                  </a:lnTo>
                  <a:cubicBezTo>
                    <a:pt x="0" y="1429"/>
                    <a:pt x="238" y="1667"/>
                    <a:pt x="524" y="1667"/>
                  </a:cubicBezTo>
                  <a:lnTo>
                    <a:pt x="1477" y="1667"/>
                  </a:lnTo>
                  <a:cubicBezTo>
                    <a:pt x="1762" y="1667"/>
                    <a:pt x="2001" y="1429"/>
                    <a:pt x="2001" y="1143"/>
                  </a:cubicBezTo>
                  <a:lnTo>
                    <a:pt x="200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4" name="Google Shape;10144;p106"/>
            <p:cNvSpPr/>
            <p:nvPr/>
          </p:nvSpPr>
          <p:spPr>
            <a:xfrm>
              <a:off x="5687450" y="2387450"/>
              <a:ext cx="193525" cy="245900"/>
            </a:xfrm>
            <a:custGeom>
              <a:avLst/>
              <a:gdLst/>
              <a:ahLst/>
              <a:cxnLst/>
              <a:rect l="l" t="t" r="r" b="b"/>
              <a:pathLst>
                <a:path w="7741" h="9836" extrusionOk="0">
                  <a:moveTo>
                    <a:pt x="1144" y="1"/>
                  </a:moveTo>
                  <a:cubicBezTo>
                    <a:pt x="501" y="1"/>
                    <a:pt x="1" y="501"/>
                    <a:pt x="1" y="1144"/>
                  </a:cubicBezTo>
                  <a:lnTo>
                    <a:pt x="1" y="8669"/>
                  </a:lnTo>
                  <a:cubicBezTo>
                    <a:pt x="1" y="9312"/>
                    <a:pt x="501" y="9836"/>
                    <a:pt x="1144" y="9836"/>
                  </a:cubicBezTo>
                  <a:lnTo>
                    <a:pt x="6598" y="9836"/>
                  </a:lnTo>
                  <a:cubicBezTo>
                    <a:pt x="7217" y="9836"/>
                    <a:pt x="7741" y="9312"/>
                    <a:pt x="7741" y="8669"/>
                  </a:cubicBezTo>
                  <a:lnTo>
                    <a:pt x="7741" y="1120"/>
                  </a:lnTo>
                  <a:cubicBezTo>
                    <a:pt x="7741" y="501"/>
                    <a:pt x="7217" y="1"/>
                    <a:pt x="6598" y="1"/>
                  </a:cubicBezTo>
                  <a:lnTo>
                    <a:pt x="6121" y="1"/>
                  </a:lnTo>
                  <a:cubicBezTo>
                    <a:pt x="6217" y="143"/>
                    <a:pt x="6264" y="334"/>
                    <a:pt x="6288" y="524"/>
                  </a:cubicBezTo>
                  <a:lnTo>
                    <a:pt x="6288" y="786"/>
                  </a:lnTo>
                  <a:cubicBezTo>
                    <a:pt x="6669" y="834"/>
                    <a:pt x="6955" y="1167"/>
                    <a:pt x="6955" y="1572"/>
                  </a:cubicBezTo>
                  <a:lnTo>
                    <a:pt x="6955" y="8264"/>
                  </a:lnTo>
                  <a:cubicBezTo>
                    <a:pt x="6955" y="8693"/>
                    <a:pt x="6598" y="9050"/>
                    <a:pt x="6169" y="9050"/>
                  </a:cubicBezTo>
                  <a:lnTo>
                    <a:pt x="1573" y="9050"/>
                  </a:lnTo>
                  <a:cubicBezTo>
                    <a:pt x="1144" y="9050"/>
                    <a:pt x="787" y="8693"/>
                    <a:pt x="787" y="8264"/>
                  </a:cubicBezTo>
                  <a:lnTo>
                    <a:pt x="787" y="1572"/>
                  </a:lnTo>
                  <a:cubicBezTo>
                    <a:pt x="787" y="1167"/>
                    <a:pt x="1073" y="834"/>
                    <a:pt x="1454" y="786"/>
                  </a:cubicBezTo>
                  <a:lnTo>
                    <a:pt x="1454" y="524"/>
                  </a:lnTo>
                  <a:cubicBezTo>
                    <a:pt x="1454" y="334"/>
                    <a:pt x="1525" y="143"/>
                    <a:pt x="1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5" name="Google Shape;10145;p106"/>
            <p:cNvSpPr/>
            <p:nvPr/>
          </p:nvSpPr>
          <p:spPr>
            <a:xfrm>
              <a:off x="5739850" y="2364825"/>
              <a:ext cx="88750" cy="57175"/>
            </a:xfrm>
            <a:custGeom>
              <a:avLst/>
              <a:gdLst/>
              <a:ahLst/>
              <a:cxnLst/>
              <a:rect l="l" t="t" r="r" b="b"/>
              <a:pathLst>
                <a:path w="3550" h="2287" extrusionOk="0">
                  <a:moveTo>
                    <a:pt x="1144" y="1"/>
                  </a:moveTo>
                  <a:cubicBezTo>
                    <a:pt x="1001" y="1"/>
                    <a:pt x="882" y="72"/>
                    <a:pt x="858" y="215"/>
                  </a:cubicBezTo>
                  <a:lnTo>
                    <a:pt x="667" y="691"/>
                  </a:lnTo>
                  <a:lnTo>
                    <a:pt x="96" y="1168"/>
                  </a:lnTo>
                  <a:cubicBezTo>
                    <a:pt x="24" y="1215"/>
                    <a:pt x="1" y="1310"/>
                    <a:pt x="1" y="1406"/>
                  </a:cubicBezTo>
                  <a:lnTo>
                    <a:pt x="1" y="1977"/>
                  </a:lnTo>
                  <a:cubicBezTo>
                    <a:pt x="1" y="2144"/>
                    <a:pt x="144" y="2287"/>
                    <a:pt x="310" y="2287"/>
                  </a:cubicBezTo>
                  <a:lnTo>
                    <a:pt x="3239" y="2287"/>
                  </a:lnTo>
                  <a:cubicBezTo>
                    <a:pt x="3406" y="2287"/>
                    <a:pt x="3549" y="2144"/>
                    <a:pt x="3549" y="1977"/>
                  </a:cubicBezTo>
                  <a:lnTo>
                    <a:pt x="3549" y="1406"/>
                  </a:lnTo>
                  <a:cubicBezTo>
                    <a:pt x="3549" y="1310"/>
                    <a:pt x="3525" y="1215"/>
                    <a:pt x="3454" y="1168"/>
                  </a:cubicBezTo>
                  <a:lnTo>
                    <a:pt x="2882" y="691"/>
                  </a:lnTo>
                  <a:lnTo>
                    <a:pt x="2692" y="215"/>
                  </a:lnTo>
                  <a:cubicBezTo>
                    <a:pt x="2668" y="72"/>
                    <a:pt x="2549" y="1"/>
                    <a:pt x="24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106"/>
            <p:cNvSpPr/>
            <p:nvPr/>
          </p:nvSpPr>
          <p:spPr>
            <a:xfrm>
              <a:off x="5722600" y="2422575"/>
              <a:ext cx="123250" cy="175075"/>
            </a:xfrm>
            <a:custGeom>
              <a:avLst/>
              <a:gdLst/>
              <a:ahLst/>
              <a:cxnLst/>
              <a:rect l="l" t="t" r="r" b="b"/>
              <a:pathLst>
                <a:path w="4930" h="7003" extrusionOk="0">
                  <a:moveTo>
                    <a:pt x="1256" y="1070"/>
                  </a:moveTo>
                  <a:cubicBezTo>
                    <a:pt x="1653" y="1070"/>
                    <a:pt x="1653" y="1717"/>
                    <a:pt x="1256" y="1717"/>
                  </a:cubicBezTo>
                  <a:cubicBezTo>
                    <a:pt x="1242" y="1717"/>
                    <a:pt x="1229" y="1717"/>
                    <a:pt x="1215" y="1715"/>
                  </a:cubicBezTo>
                  <a:cubicBezTo>
                    <a:pt x="834" y="1668"/>
                    <a:pt x="834" y="1120"/>
                    <a:pt x="1215" y="1072"/>
                  </a:cubicBezTo>
                  <a:cubicBezTo>
                    <a:pt x="1229" y="1071"/>
                    <a:pt x="1242" y="1070"/>
                    <a:pt x="1256" y="1070"/>
                  </a:cubicBezTo>
                  <a:close/>
                  <a:moveTo>
                    <a:pt x="2219" y="1070"/>
                  </a:moveTo>
                  <a:cubicBezTo>
                    <a:pt x="2233" y="1070"/>
                    <a:pt x="2248" y="1071"/>
                    <a:pt x="2262" y="1072"/>
                  </a:cubicBezTo>
                  <a:lnTo>
                    <a:pt x="3715" y="1072"/>
                  </a:lnTo>
                  <a:cubicBezTo>
                    <a:pt x="4096" y="1120"/>
                    <a:pt x="4096" y="1668"/>
                    <a:pt x="3715" y="1715"/>
                  </a:cubicBezTo>
                  <a:lnTo>
                    <a:pt x="2262" y="1715"/>
                  </a:lnTo>
                  <a:cubicBezTo>
                    <a:pt x="2248" y="1717"/>
                    <a:pt x="2233" y="1717"/>
                    <a:pt x="2219" y="1717"/>
                  </a:cubicBezTo>
                  <a:cubicBezTo>
                    <a:pt x="1801" y="1717"/>
                    <a:pt x="1801" y="1070"/>
                    <a:pt x="2219" y="1070"/>
                  </a:cubicBezTo>
                  <a:close/>
                  <a:moveTo>
                    <a:pt x="1203" y="2337"/>
                  </a:moveTo>
                  <a:cubicBezTo>
                    <a:pt x="1365" y="2337"/>
                    <a:pt x="1524" y="2453"/>
                    <a:pt x="1524" y="2644"/>
                  </a:cubicBezTo>
                  <a:cubicBezTo>
                    <a:pt x="1524" y="2835"/>
                    <a:pt x="1381" y="2977"/>
                    <a:pt x="1215" y="2977"/>
                  </a:cubicBezTo>
                  <a:cubicBezTo>
                    <a:pt x="929" y="2977"/>
                    <a:pt x="786" y="2620"/>
                    <a:pt x="976" y="2430"/>
                  </a:cubicBezTo>
                  <a:cubicBezTo>
                    <a:pt x="1040" y="2366"/>
                    <a:pt x="1122" y="2337"/>
                    <a:pt x="1203" y="2337"/>
                  </a:cubicBezTo>
                  <a:close/>
                  <a:moveTo>
                    <a:pt x="2218" y="2332"/>
                  </a:moveTo>
                  <a:cubicBezTo>
                    <a:pt x="2232" y="2332"/>
                    <a:pt x="2247" y="2333"/>
                    <a:pt x="2262" y="2334"/>
                  </a:cubicBezTo>
                  <a:lnTo>
                    <a:pt x="3715" y="2334"/>
                  </a:lnTo>
                  <a:cubicBezTo>
                    <a:pt x="4096" y="2382"/>
                    <a:pt x="4096" y="2930"/>
                    <a:pt x="3715" y="2977"/>
                  </a:cubicBezTo>
                  <a:lnTo>
                    <a:pt x="2262" y="2977"/>
                  </a:lnTo>
                  <a:cubicBezTo>
                    <a:pt x="2255" y="2978"/>
                    <a:pt x="2247" y="2978"/>
                    <a:pt x="2239" y="2978"/>
                  </a:cubicBezTo>
                  <a:cubicBezTo>
                    <a:pt x="1801" y="2978"/>
                    <a:pt x="1794" y="2332"/>
                    <a:pt x="2218" y="2332"/>
                  </a:cubicBezTo>
                  <a:close/>
                  <a:moveTo>
                    <a:pt x="1203" y="3589"/>
                  </a:moveTo>
                  <a:cubicBezTo>
                    <a:pt x="1365" y="3589"/>
                    <a:pt x="1524" y="3716"/>
                    <a:pt x="1524" y="3906"/>
                  </a:cubicBezTo>
                  <a:cubicBezTo>
                    <a:pt x="1524" y="4073"/>
                    <a:pt x="1381" y="4216"/>
                    <a:pt x="1215" y="4216"/>
                  </a:cubicBezTo>
                  <a:cubicBezTo>
                    <a:pt x="929" y="4216"/>
                    <a:pt x="786" y="3882"/>
                    <a:pt x="976" y="3692"/>
                  </a:cubicBezTo>
                  <a:cubicBezTo>
                    <a:pt x="1040" y="3620"/>
                    <a:pt x="1122" y="3589"/>
                    <a:pt x="1203" y="3589"/>
                  </a:cubicBezTo>
                  <a:close/>
                  <a:moveTo>
                    <a:pt x="2218" y="3594"/>
                  </a:moveTo>
                  <a:cubicBezTo>
                    <a:pt x="2232" y="3594"/>
                    <a:pt x="2247" y="3595"/>
                    <a:pt x="2262" y="3597"/>
                  </a:cubicBezTo>
                  <a:lnTo>
                    <a:pt x="3715" y="3597"/>
                  </a:lnTo>
                  <a:cubicBezTo>
                    <a:pt x="4096" y="3620"/>
                    <a:pt x="4096" y="4192"/>
                    <a:pt x="3715" y="4216"/>
                  </a:cubicBezTo>
                  <a:lnTo>
                    <a:pt x="2262" y="4216"/>
                  </a:lnTo>
                  <a:cubicBezTo>
                    <a:pt x="2247" y="4217"/>
                    <a:pt x="2232" y="4218"/>
                    <a:pt x="2218" y="4218"/>
                  </a:cubicBezTo>
                  <a:cubicBezTo>
                    <a:pt x="1801" y="4218"/>
                    <a:pt x="1801" y="3594"/>
                    <a:pt x="2218" y="3594"/>
                  </a:cubicBezTo>
                  <a:close/>
                  <a:moveTo>
                    <a:pt x="1189" y="4843"/>
                  </a:moveTo>
                  <a:cubicBezTo>
                    <a:pt x="1356" y="4843"/>
                    <a:pt x="1524" y="4972"/>
                    <a:pt x="1524" y="5168"/>
                  </a:cubicBezTo>
                  <a:cubicBezTo>
                    <a:pt x="1524" y="5335"/>
                    <a:pt x="1381" y="5478"/>
                    <a:pt x="1215" y="5478"/>
                  </a:cubicBezTo>
                  <a:cubicBezTo>
                    <a:pt x="929" y="5478"/>
                    <a:pt x="786" y="5145"/>
                    <a:pt x="976" y="4930"/>
                  </a:cubicBezTo>
                  <a:cubicBezTo>
                    <a:pt x="1036" y="4870"/>
                    <a:pt x="1112" y="4843"/>
                    <a:pt x="1189" y="4843"/>
                  </a:cubicBezTo>
                  <a:close/>
                  <a:moveTo>
                    <a:pt x="2218" y="4856"/>
                  </a:moveTo>
                  <a:cubicBezTo>
                    <a:pt x="2232" y="4856"/>
                    <a:pt x="2247" y="4857"/>
                    <a:pt x="2262" y="4859"/>
                  </a:cubicBezTo>
                  <a:lnTo>
                    <a:pt x="3715" y="4859"/>
                  </a:lnTo>
                  <a:cubicBezTo>
                    <a:pt x="4096" y="4883"/>
                    <a:pt x="4096" y="5430"/>
                    <a:pt x="3715" y="5478"/>
                  </a:cubicBezTo>
                  <a:lnTo>
                    <a:pt x="2262" y="5478"/>
                  </a:lnTo>
                  <a:cubicBezTo>
                    <a:pt x="2247" y="5479"/>
                    <a:pt x="2232" y="5480"/>
                    <a:pt x="2218" y="5480"/>
                  </a:cubicBezTo>
                  <a:cubicBezTo>
                    <a:pt x="1801" y="5480"/>
                    <a:pt x="1801" y="4856"/>
                    <a:pt x="2218" y="4856"/>
                  </a:cubicBezTo>
                  <a:close/>
                  <a:moveTo>
                    <a:pt x="95" y="1"/>
                  </a:moveTo>
                  <a:cubicBezTo>
                    <a:pt x="24" y="1"/>
                    <a:pt x="0" y="72"/>
                    <a:pt x="0" y="144"/>
                  </a:cubicBezTo>
                  <a:lnTo>
                    <a:pt x="0" y="6835"/>
                  </a:lnTo>
                  <a:cubicBezTo>
                    <a:pt x="0" y="6931"/>
                    <a:pt x="71" y="7002"/>
                    <a:pt x="143" y="7002"/>
                  </a:cubicBezTo>
                  <a:lnTo>
                    <a:pt x="4787" y="7002"/>
                  </a:lnTo>
                  <a:cubicBezTo>
                    <a:pt x="4858" y="7002"/>
                    <a:pt x="4930" y="6931"/>
                    <a:pt x="4930" y="6835"/>
                  </a:cubicBezTo>
                  <a:lnTo>
                    <a:pt x="4930" y="144"/>
                  </a:lnTo>
                  <a:cubicBezTo>
                    <a:pt x="4930" y="72"/>
                    <a:pt x="4882" y="1"/>
                    <a:pt x="4811" y="1"/>
                  </a:cubicBezTo>
                  <a:cubicBezTo>
                    <a:pt x="4668" y="358"/>
                    <a:pt x="4310" y="620"/>
                    <a:pt x="3929" y="620"/>
                  </a:cubicBezTo>
                  <a:lnTo>
                    <a:pt x="1000" y="620"/>
                  </a:lnTo>
                  <a:cubicBezTo>
                    <a:pt x="595" y="620"/>
                    <a:pt x="238" y="358"/>
                    <a:pt x="9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7" name="Google Shape;10147;p106"/>
          <p:cNvGrpSpPr/>
          <p:nvPr/>
        </p:nvGrpSpPr>
        <p:grpSpPr>
          <a:xfrm>
            <a:off x="7806361" y="1768782"/>
            <a:ext cx="351991" cy="349675"/>
            <a:chOff x="6261400" y="2364825"/>
            <a:chExt cx="269725" cy="267950"/>
          </a:xfrm>
        </p:grpSpPr>
        <p:sp>
          <p:nvSpPr>
            <p:cNvPr id="10148" name="Google Shape;10148;p106"/>
            <p:cNvSpPr/>
            <p:nvPr/>
          </p:nvSpPr>
          <p:spPr>
            <a:xfrm>
              <a:off x="6261400" y="2364825"/>
              <a:ext cx="70875" cy="267950"/>
            </a:xfrm>
            <a:custGeom>
              <a:avLst/>
              <a:gdLst/>
              <a:ahLst/>
              <a:cxnLst/>
              <a:rect l="l" t="t" r="r" b="b"/>
              <a:pathLst>
                <a:path w="2835" h="10718" extrusionOk="0">
                  <a:moveTo>
                    <a:pt x="1219" y="1665"/>
                  </a:moveTo>
                  <a:cubicBezTo>
                    <a:pt x="1233" y="1665"/>
                    <a:pt x="1247" y="1666"/>
                    <a:pt x="1262" y="1668"/>
                  </a:cubicBezTo>
                  <a:lnTo>
                    <a:pt x="1548" y="1668"/>
                  </a:lnTo>
                  <a:lnTo>
                    <a:pt x="1548" y="2311"/>
                  </a:lnTo>
                  <a:lnTo>
                    <a:pt x="1262" y="2311"/>
                  </a:lnTo>
                  <a:cubicBezTo>
                    <a:pt x="1247" y="2312"/>
                    <a:pt x="1233" y="2313"/>
                    <a:pt x="1219" y="2313"/>
                  </a:cubicBezTo>
                  <a:cubicBezTo>
                    <a:pt x="800" y="2313"/>
                    <a:pt x="800" y="1665"/>
                    <a:pt x="1219" y="1665"/>
                  </a:cubicBezTo>
                  <a:close/>
                  <a:moveTo>
                    <a:pt x="1218" y="5023"/>
                  </a:moveTo>
                  <a:cubicBezTo>
                    <a:pt x="1232" y="5023"/>
                    <a:pt x="1247" y="5024"/>
                    <a:pt x="1262" y="5025"/>
                  </a:cubicBezTo>
                  <a:lnTo>
                    <a:pt x="1548" y="5025"/>
                  </a:lnTo>
                  <a:lnTo>
                    <a:pt x="1548" y="5668"/>
                  </a:lnTo>
                  <a:lnTo>
                    <a:pt x="1262" y="5645"/>
                  </a:lnTo>
                  <a:cubicBezTo>
                    <a:pt x="1247" y="5646"/>
                    <a:pt x="1232" y="5647"/>
                    <a:pt x="1218" y="5647"/>
                  </a:cubicBezTo>
                  <a:cubicBezTo>
                    <a:pt x="801" y="5647"/>
                    <a:pt x="801" y="5023"/>
                    <a:pt x="1218" y="5023"/>
                  </a:cubicBezTo>
                  <a:close/>
                  <a:moveTo>
                    <a:pt x="1548" y="8431"/>
                  </a:moveTo>
                  <a:lnTo>
                    <a:pt x="1548" y="9050"/>
                  </a:lnTo>
                  <a:lnTo>
                    <a:pt x="1262" y="9050"/>
                  </a:lnTo>
                  <a:cubicBezTo>
                    <a:pt x="1072" y="9050"/>
                    <a:pt x="929" y="8907"/>
                    <a:pt x="953" y="8740"/>
                  </a:cubicBezTo>
                  <a:cubicBezTo>
                    <a:pt x="953" y="8550"/>
                    <a:pt x="1096" y="8431"/>
                    <a:pt x="1262" y="8431"/>
                  </a:cubicBezTo>
                  <a:close/>
                  <a:moveTo>
                    <a:pt x="2715" y="1"/>
                  </a:moveTo>
                  <a:cubicBezTo>
                    <a:pt x="2120" y="1"/>
                    <a:pt x="1643" y="453"/>
                    <a:pt x="1572" y="1048"/>
                  </a:cubicBezTo>
                  <a:lnTo>
                    <a:pt x="1262" y="1048"/>
                  </a:lnTo>
                  <a:cubicBezTo>
                    <a:pt x="0" y="1048"/>
                    <a:pt x="0" y="2930"/>
                    <a:pt x="1262" y="2930"/>
                  </a:cubicBezTo>
                  <a:lnTo>
                    <a:pt x="1548" y="2930"/>
                  </a:lnTo>
                  <a:lnTo>
                    <a:pt x="1548" y="4406"/>
                  </a:lnTo>
                  <a:lnTo>
                    <a:pt x="1262" y="4406"/>
                  </a:lnTo>
                  <a:cubicBezTo>
                    <a:pt x="0" y="4406"/>
                    <a:pt x="0" y="6288"/>
                    <a:pt x="1262" y="6288"/>
                  </a:cubicBezTo>
                  <a:lnTo>
                    <a:pt x="1548" y="6288"/>
                  </a:lnTo>
                  <a:lnTo>
                    <a:pt x="1548" y="7788"/>
                  </a:lnTo>
                  <a:lnTo>
                    <a:pt x="1262" y="7788"/>
                  </a:lnTo>
                  <a:cubicBezTo>
                    <a:pt x="0" y="7788"/>
                    <a:pt x="0" y="9669"/>
                    <a:pt x="1262" y="9669"/>
                  </a:cubicBezTo>
                  <a:lnTo>
                    <a:pt x="1572" y="9669"/>
                  </a:lnTo>
                  <a:cubicBezTo>
                    <a:pt x="1643" y="10265"/>
                    <a:pt x="2120" y="10717"/>
                    <a:pt x="2715" y="10717"/>
                  </a:cubicBezTo>
                  <a:lnTo>
                    <a:pt x="2834" y="10717"/>
                  </a:lnTo>
                  <a:lnTo>
                    <a:pt x="28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106"/>
            <p:cNvSpPr/>
            <p:nvPr/>
          </p:nvSpPr>
          <p:spPr>
            <a:xfrm>
              <a:off x="6499525" y="2364825"/>
              <a:ext cx="31000" cy="60750"/>
            </a:xfrm>
            <a:custGeom>
              <a:avLst/>
              <a:gdLst/>
              <a:ahLst/>
              <a:cxnLst/>
              <a:rect l="l" t="t" r="r" b="b"/>
              <a:pathLst>
                <a:path w="1240" h="2430" extrusionOk="0">
                  <a:moveTo>
                    <a:pt x="1" y="1"/>
                  </a:moveTo>
                  <a:lnTo>
                    <a:pt x="1" y="2096"/>
                  </a:lnTo>
                  <a:lnTo>
                    <a:pt x="311" y="2096"/>
                  </a:lnTo>
                  <a:cubicBezTo>
                    <a:pt x="644" y="2096"/>
                    <a:pt x="977" y="2215"/>
                    <a:pt x="1239" y="2430"/>
                  </a:cubicBezTo>
                  <a:lnTo>
                    <a:pt x="1239" y="1263"/>
                  </a:lnTo>
                  <a:cubicBezTo>
                    <a:pt x="1239" y="572"/>
                    <a:pt x="692" y="1"/>
                    <a:pt x="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106"/>
            <p:cNvSpPr/>
            <p:nvPr/>
          </p:nvSpPr>
          <p:spPr>
            <a:xfrm>
              <a:off x="6500125" y="2433300"/>
              <a:ext cx="31000" cy="60150"/>
            </a:xfrm>
            <a:custGeom>
              <a:avLst/>
              <a:gdLst/>
              <a:ahLst/>
              <a:cxnLst/>
              <a:rect l="l" t="t" r="r" b="b"/>
              <a:pathLst>
                <a:path w="1240" h="2406" extrusionOk="0">
                  <a:moveTo>
                    <a:pt x="1" y="0"/>
                  </a:moveTo>
                  <a:lnTo>
                    <a:pt x="1" y="2096"/>
                  </a:lnTo>
                  <a:lnTo>
                    <a:pt x="287" y="2096"/>
                  </a:lnTo>
                  <a:cubicBezTo>
                    <a:pt x="620" y="2096"/>
                    <a:pt x="953" y="2215"/>
                    <a:pt x="1239" y="2406"/>
                  </a:cubicBezTo>
                  <a:lnTo>
                    <a:pt x="1239" y="929"/>
                  </a:lnTo>
                  <a:cubicBezTo>
                    <a:pt x="1215" y="405"/>
                    <a:pt x="810" y="0"/>
                    <a:pt x="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106"/>
            <p:cNvSpPr/>
            <p:nvPr/>
          </p:nvSpPr>
          <p:spPr>
            <a:xfrm>
              <a:off x="6500125" y="2569625"/>
              <a:ext cx="31000" cy="63150"/>
            </a:xfrm>
            <a:custGeom>
              <a:avLst/>
              <a:gdLst/>
              <a:ahLst/>
              <a:cxnLst/>
              <a:rect l="l" t="t" r="r" b="b"/>
              <a:pathLst>
                <a:path w="1240" h="2526" extrusionOk="0">
                  <a:moveTo>
                    <a:pt x="1" y="1"/>
                  </a:moveTo>
                  <a:lnTo>
                    <a:pt x="1" y="2525"/>
                  </a:lnTo>
                  <a:lnTo>
                    <a:pt x="930" y="2525"/>
                  </a:lnTo>
                  <a:cubicBezTo>
                    <a:pt x="1096" y="2525"/>
                    <a:pt x="1239" y="2382"/>
                    <a:pt x="1239" y="2215"/>
                  </a:cubicBezTo>
                  <a:lnTo>
                    <a:pt x="1239" y="953"/>
                  </a:lnTo>
                  <a:cubicBezTo>
                    <a:pt x="1239" y="429"/>
                    <a:pt x="810" y="1"/>
                    <a:pt x="2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2" name="Google Shape;10152;p106"/>
            <p:cNvSpPr/>
            <p:nvPr/>
          </p:nvSpPr>
          <p:spPr>
            <a:xfrm>
              <a:off x="6500125" y="2501175"/>
              <a:ext cx="31000" cy="60750"/>
            </a:xfrm>
            <a:custGeom>
              <a:avLst/>
              <a:gdLst/>
              <a:ahLst/>
              <a:cxnLst/>
              <a:rect l="l" t="t" r="r" b="b"/>
              <a:pathLst>
                <a:path w="1240" h="2430" extrusionOk="0">
                  <a:moveTo>
                    <a:pt x="1" y="0"/>
                  </a:moveTo>
                  <a:lnTo>
                    <a:pt x="1" y="2120"/>
                  </a:lnTo>
                  <a:lnTo>
                    <a:pt x="287" y="2120"/>
                  </a:lnTo>
                  <a:cubicBezTo>
                    <a:pt x="620" y="2120"/>
                    <a:pt x="953" y="2215"/>
                    <a:pt x="1239" y="2429"/>
                  </a:cubicBezTo>
                  <a:lnTo>
                    <a:pt x="1239" y="953"/>
                  </a:lnTo>
                  <a:cubicBezTo>
                    <a:pt x="1215" y="429"/>
                    <a:pt x="810" y="0"/>
                    <a:pt x="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106"/>
            <p:cNvSpPr/>
            <p:nvPr/>
          </p:nvSpPr>
          <p:spPr>
            <a:xfrm>
              <a:off x="6381650" y="2474975"/>
              <a:ext cx="67900" cy="30975"/>
            </a:xfrm>
            <a:custGeom>
              <a:avLst/>
              <a:gdLst/>
              <a:ahLst/>
              <a:cxnLst/>
              <a:rect l="l" t="t" r="r" b="b"/>
              <a:pathLst>
                <a:path w="2716" h="1239" extrusionOk="0">
                  <a:moveTo>
                    <a:pt x="1358" y="0"/>
                  </a:moveTo>
                  <a:cubicBezTo>
                    <a:pt x="667" y="0"/>
                    <a:pt x="72" y="548"/>
                    <a:pt x="1" y="1239"/>
                  </a:cubicBezTo>
                  <a:lnTo>
                    <a:pt x="2716" y="1239"/>
                  </a:lnTo>
                  <a:cubicBezTo>
                    <a:pt x="2668" y="548"/>
                    <a:pt x="2073" y="0"/>
                    <a:pt x="1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106"/>
            <p:cNvSpPr/>
            <p:nvPr/>
          </p:nvSpPr>
          <p:spPr>
            <a:xfrm>
              <a:off x="6348325" y="2364825"/>
              <a:ext cx="135750" cy="267950"/>
            </a:xfrm>
            <a:custGeom>
              <a:avLst/>
              <a:gdLst/>
              <a:ahLst/>
              <a:cxnLst/>
              <a:rect l="l" t="t" r="r" b="b"/>
              <a:pathLst>
                <a:path w="5430" h="10718" extrusionOk="0">
                  <a:moveTo>
                    <a:pt x="2715" y="1882"/>
                  </a:moveTo>
                  <a:cubicBezTo>
                    <a:pt x="3810" y="1882"/>
                    <a:pt x="4382" y="3192"/>
                    <a:pt x="3620" y="4001"/>
                  </a:cubicBezTo>
                  <a:cubicBezTo>
                    <a:pt x="4287" y="4335"/>
                    <a:pt x="4692" y="5025"/>
                    <a:pt x="4692" y="5764"/>
                  </a:cubicBezTo>
                  <a:lnTo>
                    <a:pt x="4692" y="5978"/>
                  </a:lnTo>
                  <a:cubicBezTo>
                    <a:pt x="4692" y="6145"/>
                    <a:pt x="4549" y="6288"/>
                    <a:pt x="4382" y="6288"/>
                  </a:cubicBezTo>
                  <a:lnTo>
                    <a:pt x="1024" y="6288"/>
                  </a:lnTo>
                  <a:cubicBezTo>
                    <a:pt x="857" y="6288"/>
                    <a:pt x="691" y="6145"/>
                    <a:pt x="714" y="5978"/>
                  </a:cubicBezTo>
                  <a:lnTo>
                    <a:pt x="714" y="5764"/>
                  </a:lnTo>
                  <a:cubicBezTo>
                    <a:pt x="714" y="5025"/>
                    <a:pt x="1143" y="4335"/>
                    <a:pt x="1786" y="4001"/>
                  </a:cubicBezTo>
                  <a:cubicBezTo>
                    <a:pt x="1048" y="3192"/>
                    <a:pt x="1619" y="1882"/>
                    <a:pt x="2715" y="1882"/>
                  </a:cubicBezTo>
                  <a:close/>
                  <a:moveTo>
                    <a:pt x="4424" y="6905"/>
                  </a:moveTo>
                  <a:cubicBezTo>
                    <a:pt x="4820" y="6905"/>
                    <a:pt x="4820" y="7528"/>
                    <a:pt x="4424" y="7528"/>
                  </a:cubicBezTo>
                  <a:cubicBezTo>
                    <a:pt x="4411" y="7528"/>
                    <a:pt x="4397" y="7527"/>
                    <a:pt x="4382" y="7526"/>
                  </a:cubicBezTo>
                  <a:lnTo>
                    <a:pt x="1024" y="7526"/>
                  </a:lnTo>
                  <a:cubicBezTo>
                    <a:pt x="643" y="7502"/>
                    <a:pt x="643" y="6954"/>
                    <a:pt x="1024" y="6907"/>
                  </a:cubicBezTo>
                  <a:lnTo>
                    <a:pt x="4382" y="6907"/>
                  </a:lnTo>
                  <a:cubicBezTo>
                    <a:pt x="4397" y="6905"/>
                    <a:pt x="4411" y="6905"/>
                    <a:pt x="4424" y="6905"/>
                  </a:cubicBezTo>
                  <a:close/>
                  <a:moveTo>
                    <a:pt x="4424" y="8167"/>
                  </a:moveTo>
                  <a:cubicBezTo>
                    <a:pt x="4820" y="8167"/>
                    <a:pt x="4820" y="8790"/>
                    <a:pt x="4424" y="8790"/>
                  </a:cubicBezTo>
                  <a:cubicBezTo>
                    <a:pt x="4411" y="8790"/>
                    <a:pt x="4397" y="8790"/>
                    <a:pt x="4382" y="8788"/>
                  </a:cubicBezTo>
                  <a:lnTo>
                    <a:pt x="1024" y="8788"/>
                  </a:lnTo>
                  <a:cubicBezTo>
                    <a:pt x="643" y="8764"/>
                    <a:pt x="643" y="8193"/>
                    <a:pt x="1024" y="8169"/>
                  </a:cubicBezTo>
                  <a:lnTo>
                    <a:pt x="4382" y="8169"/>
                  </a:lnTo>
                  <a:cubicBezTo>
                    <a:pt x="4397" y="8167"/>
                    <a:pt x="4411" y="8167"/>
                    <a:pt x="4424" y="8167"/>
                  </a:cubicBezTo>
                  <a:close/>
                  <a:moveTo>
                    <a:pt x="0" y="1"/>
                  </a:moveTo>
                  <a:lnTo>
                    <a:pt x="0" y="10717"/>
                  </a:lnTo>
                  <a:lnTo>
                    <a:pt x="5430" y="10717"/>
                  </a:lnTo>
                  <a:lnTo>
                    <a:pt x="543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106"/>
            <p:cNvSpPr/>
            <p:nvPr/>
          </p:nvSpPr>
          <p:spPr>
            <a:xfrm>
              <a:off x="6400100" y="2427925"/>
              <a:ext cx="31600" cy="31000"/>
            </a:xfrm>
            <a:custGeom>
              <a:avLst/>
              <a:gdLst/>
              <a:ahLst/>
              <a:cxnLst/>
              <a:rect l="l" t="t" r="r" b="b"/>
              <a:pathLst>
                <a:path w="1264" h="1240" extrusionOk="0">
                  <a:moveTo>
                    <a:pt x="620" y="1"/>
                  </a:moveTo>
                  <a:cubicBezTo>
                    <a:pt x="287" y="1"/>
                    <a:pt x="1" y="263"/>
                    <a:pt x="1" y="620"/>
                  </a:cubicBezTo>
                  <a:cubicBezTo>
                    <a:pt x="1" y="954"/>
                    <a:pt x="287" y="1239"/>
                    <a:pt x="620" y="1239"/>
                  </a:cubicBezTo>
                  <a:cubicBezTo>
                    <a:pt x="977" y="1239"/>
                    <a:pt x="1263" y="954"/>
                    <a:pt x="1263" y="620"/>
                  </a:cubicBezTo>
                  <a:cubicBezTo>
                    <a:pt x="1263" y="263"/>
                    <a:pt x="977" y="1"/>
                    <a:pt x="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6" name="Google Shape;10156;p106"/>
          <p:cNvGrpSpPr/>
          <p:nvPr/>
        </p:nvGrpSpPr>
        <p:grpSpPr>
          <a:xfrm>
            <a:off x="7812560" y="2327420"/>
            <a:ext cx="351208" cy="349642"/>
            <a:chOff x="6266150" y="2792900"/>
            <a:chExt cx="269125" cy="267925"/>
          </a:xfrm>
        </p:grpSpPr>
        <p:sp>
          <p:nvSpPr>
            <p:cNvPr id="10157" name="Google Shape;10157;p106"/>
            <p:cNvSpPr/>
            <p:nvPr/>
          </p:nvSpPr>
          <p:spPr>
            <a:xfrm>
              <a:off x="6306650" y="2867250"/>
              <a:ext cx="39300" cy="150700"/>
            </a:xfrm>
            <a:custGeom>
              <a:avLst/>
              <a:gdLst/>
              <a:ahLst/>
              <a:cxnLst/>
              <a:rect l="l" t="t" r="r" b="b"/>
              <a:pathLst>
                <a:path w="1572" h="6028" extrusionOk="0">
                  <a:moveTo>
                    <a:pt x="1280" y="0"/>
                  </a:moveTo>
                  <a:cubicBezTo>
                    <a:pt x="1266" y="0"/>
                    <a:pt x="1252" y="1"/>
                    <a:pt x="1238" y="3"/>
                  </a:cubicBezTo>
                  <a:lnTo>
                    <a:pt x="953" y="3"/>
                  </a:lnTo>
                  <a:cubicBezTo>
                    <a:pt x="939" y="2"/>
                    <a:pt x="925" y="2"/>
                    <a:pt x="911" y="2"/>
                  </a:cubicBezTo>
                  <a:cubicBezTo>
                    <a:pt x="406" y="2"/>
                    <a:pt x="0" y="422"/>
                    <a:pt x="0" y="932"/>
                  </a:cubicBezTo>
                  <a:lnTo>
                    <a:pt x="0" y="6028"/>
                  </a:lnTo>
                  <a:cubicBezTo>
                    <a:pt x="191" y="5909"/>
                    <a:pt x="405" y="5861"/>
                    <a:pt x="643" y="5861"/>
                  </a:cubicBezTo>
                  <a:lnTo>
                    <a:pt x="1572" y="5861"/>
                  </a:lnTo>
                  <a:lnTo>
                    <a:pt x="1572" y="313"/>
                  </a:lnTo>
                  <a:cubicBezTo>
                    <a:pt x="1572" y="136"/>
                    <a:pt x="1449" y="0"/>
                    <a:pt x="128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8" name="Google Shape;10158;p106"/>
            <p:cNvSpPr/>
            <p:nvPr/>
          </p:nvSpPr>
          <p:spPr>
            <a:xfrm>
              <a:off x="6266150" y="2888150"/>
              <a:ext cx="28600" cy="172675"/>
            </a:xfrm>
            <a:custGeom>
              <a:avLst/>
              <a:gdLst/>
              <a:ahLst/>
              <a:cxnLst/>
              <a:rect l="l" t="t" r="r" b="b"/>
              <a:pathLst>
                <a:path w="1144" h="6907" extrusionOk="0">
                  <a:moveTo>
                    <a:pt x="310" y="0"/>
                  </a:moveTo>
                  <a:cubicBezTo>
                    <a:pt x="144" y="0"/>
                    <a:pt x="1" y="143"/>
                    <a:pt x="1" y="310"/>
                  </a:cubicBezTo>
                  <a:lnTo>
                    <a:pt x="1" y="6573"/>
                  </a:lnTo>
                  <a:cubicBezTo>
                    <a:pt x="1" y="6764"/>
                    <a:pt x="144" y="6883"/>
                    <a:pt x="310" y="6907"/>
                  </a:cubicBezTo>
                  <a:lnTo>
                    <a:pt x="1144" y="6907"/>
                  </a:lnTo>
                  <a:cubicBezTo>
                    <a:pt x="1025" y="6716"/>
                    <a:pt x="977" y="6502"/>
                    <a:pt x="977" y="6264"/>
                  </a:cubicBezTo>
                  <a:lnTo>
                    <a:pt x="977" y="96"/>
                  </a:lnTo>
                  <a:lnTo>
                    <a:pt x="97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106"/>
            <p:cNvSpPr/>
            <p:nvPr/>
          </p:nvSpPr>
          <p:spPr>
            <a:xfrm>
              <a:off x="6499525" y="2966150"/>
              <a:ext cx="6000" cy="16675"/>
            </a:xfrm>
            <a:custGeom>
              <a:avLst/>
              <a:gdLst/>
              <a:ahLst/>
              <a:cxnLst/>
              <a:rect l="l" t="t" r="r" b="b"/>
              <a:pathLst>
                <a:path w="240" h="667" extrusionOk="0">
                  <a:moveTo>
                    <a:pt x="1" y="0"/>
                  </a:moveTo>
                  <a:lnTo>
                    <a:pt x="1" y="667"/>
                  </a:lnTo>
                  <a:cubicBezTo>
                    <a:pt x="120" y="595"/>
                    <a:pt x="191" y="500"/>
                    <a:pt x="215" y="381"/>
                  </a:cubicBezTo>
                  <a:cubicBezTo>
                    <a:pt x="239" y="214"/>
                    <a:pt x="168" y="48"/>
                    <a:pt x="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106"/>
            <p:cNvSpPr/>
            <p:nvPr/>
          </p:nvSpPr>
          <p:spPr>
            <a:xfrm>
              <a:off x="6485850" y="2939350"/>
              <a:ext cx="3600" cy="10750"/>
            </a:xfrm>
            <a:custGeom>
              <a:avLst/>
              <a:gdLst/>
              <a:ahLst/>
              <a:cxnLst/>
              <a:rect l="l" t="t" r="r" b="b"/>
              <a:pathLst>
                <a:path w="144" h="430" extrusionOk="0">
                  <a:moveTo>
                    <a:pt x="143" y="0"/>
                  </a:moveTo>
                  <a:cubicBezTo>
                    <a:pt x="72" y="48"/>
                    <a:pt x="24" y="120"/>
                    <a:pt x="24" y="191"/>
                  </a:cubicBezTo>
                  <a:cubicBezTo>
                    <a:pt x="0" y="262"/>
                    <a:pt x="24" y="334"/>
                    <a:pt x="72" y="382"/>
                  </a:cubicBezTo>
                  <a:lnTo>
                    <a:pt x="143" y="429"/>
                  </a:lnTo>
                  <a:lnTo>
                    <a:pt x="14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106"/>
            <p:cNvSpPr/>
            <p:nvPr/>
          </p:nvSpPr>
          <p:spPr>
            <a:xfrm>
              <a:off x="6306050" y="2888150"/>
              <a:ext cx="228050" cy="172675"/>
            </a:xfrm>
            <a:custGeom>
              <a:avLst/>
              <a:gdLst/>
              <a:ahLst/>
              <a:cxnLst/>
              <a:rect l="l" t="t" r="r" b="b"/>
              <a:pathLst>
                <a:path w="9122" h="6907" extrusionOk="0">
                  <a:moveTo>
                    <a:pt x="6043" y="1237"/>
                  </a:moveTo>
                  <a:cubicBezTo>
                    <a:pt x="6440" y="1237"/>
                    <a:pt x="6440" y="1884"/>
                    <a:pt x="6043" y="1884"/>
                  </a:cubicBezTo>
                  <a:cubicBezTo>
                    <a:pt x="6029" y="1884"/>
                    <a:pt x="6016" y="1883"/>
                    <a:pt x="6001" y="1882"/>
                  </a:cubicBezTo>
                  <a:lnTo>
                    <a:pt x="3287" y="1882"/>
                  </a:lnTo>
                  <a:cubicBezTo>
                    <a:pt x="2906" y="1834"/>
                    <a:pt x="2906" y="1286"/>
                    <a:pt x="3287" y="1239"/>
                  </a:cubicBezTo>
                  <a:lnTo>
                    <a:pt x="6001" y="1239"/>
                  </a:lnTo>
                  <a:cubicBezTo>
                    <a:pt x="6016" y="1237"/>
                    <a:pt x="6029" y="1237"/>
                    <a:pt x="6043" y="1237"/>
                  </a:cubicBezTo>
                  <a:close/>
                  <a:moveTo>
                    <a:pt x="6044" y="2499"/>
                  </a:moveTo>
                  <a:cubicBezTo>
                    <a:pt x="6447" y="2499"/>
                    <a:pt x="6440" y="3145"/>
                    <a:pt x="6023" y="3145"/>
                  </a:cubicBezTo>
                  <a:cubicBezTo>
                    <a:pt x="6016" y="3145"/>
                    <a:pt x="6009" y="3144"/>
                    <a:pt x="6001" y="3144"/>
                  </a:cubicBezTo>
                  <a:lnTo>
                    <a:pt x="3287" y="3144"/>
                  </a:lnTo>
                  <a:cubicBezTo>
                    <a:pt x="2906" y="3096"/>
                    <a:pt x="2906" y="2549"/>
                    <a:pt x="3287" y="2501"/>
                  </a:cubicBezTo>
                  <a:lnTo>
                    <a:pt x="6001" y="2501"/>
                  </a:lnTo>
                  <a:cubicBezTo>
                    <a:pt x="6016" y="2499"/>
                    <a:pt x="6030" y="2499"/>
                    <a:pt x="6044" y="2499"/>
                  </a:cubicBezTo>
                  <a:close/>
                  <a:moveTo>
                    <a:pt x="6044" y="3761"/>
                  </a:moveTo>
                  <a:cubicBezTo>
                    <a:pt x="6440" y="3761"/>
                    <a:pt x="6440" y="4385"/>
                    <a:pt x="6044" y="4385"/>
                  </a:cubicBezTo>
                  <a:cubicBezTo>
                    <a:pt x="6030" y="4385"/>
                    <a:pt x="6016" y="4384"/>
                    <a:pt x="6001" y="4382"/>
                  </a:cubicBezTo>
                  <a:lnTo>
                    <a:pt x="3287" y="4382"/>
                  </a:lnTo>
                  <a:cubicBezTo>
                    <a:pt x="2906" y="4358"/>
                    <a:pt x="2906" y="3787"/>
                    <a:pt x="3287" y="3763"/>
                  </a:cubicBezTo>
                  <a:lnTo>
                    <a:pt x="6001" y="3763"/>
                  </a:lnTo>
                  <a:cubicBezTo>
                    <a:pt x="6016" y="3762"/>
                    <a:pt x="6030" y="3761"/>
                    <a:pt x="6044" y="3761"/>
                  </a:cubicBezTo>
                  <a:close/>
                  <a:moveTo>
                    <a:pt x="7586" y="1259"/>
                  </a:moveTo>
                  <a:cubicBezTo>
                    <a:pt x="7687" y="1259"/>
                    <a:pt x="7764" y="1346"/>
                    <a:pt x="7764" y="1453"/>
                  </a:cubicBezTo>
                  <a:lnTo>
                    <a:pt x="7764" y="1572"/>
                  </a:lnTo>
                  <a:cubicBezTo>
                    <a:pt x="7930" y="1596"/>
                    <a:pt x="8073" y="1667"/>
                    <a:pt x="8169" y="1787"/>
                  </a:cubicBezTo>
                  <a:cubicBezTo>
                    <a:pt x="8264" y="1882"/>
                    <a:pt x="8240" y="2001"/>
                    <a:pt x="8145" y="2072"/>
                  </a:cubicBezTo>
                  <a:cubicBezTo>
                    <a:pt x="8112" y="2117"/>
                    <a:pt x="8063" y="2135"/>
                    <a:pt x="8013" y="2135"/>
                  </a:cubicBezTo>
                  <a:cubicBezTo>
                    <a:pt x="7956" y="2135"/>
                    <a:pt x="7897" y="2111"/>
                    <a:pt x="7859" y="2072"/>
                  </a:cubicBezTo>
                  <a:cubicBezTo>
                    <a:pt x="7835" y="2025"/>
                    <a:pt x="7788" y="2001"/>
                    <a:pt x="7764" y="2001"/>
                  </a:cubicBezTo>
                  <a:lnTo>
                    <a:pt x="7764" y="2691"/>
                  </a:lnTo>
                  <a:lnTo>
                    <a:pt x="7859" y="2715"/>
                  </a:lnTo>
                  <a:cubicBezTo>
                    <a:pt x="8216" y="2834"/>
                    <a:pt x="8454" y="3192"/>
                    <a:pt x="8383" y="3573"/>
                  </a:cubicBezTo>
                  <a:cubicBezTo>
                    <a:pt x="8335" y="3882"/>
                    <a:pt x="8073" y="4144"/>
                    <a:pt x="7764" y="4239"/>
                  </a:cubicBezTo>
                  <a:lnTo>
                    <a:pt x="7764" y="4382"/>
                  </a:lnTo>
                  <a:cubicBezTo>
                    <a:pt x="7764" y="4501"/>
                    <a:pt x="7668" y="4597"/>
                    <a:pt x="7549" y="4597"/>
                  </a:cubicBezTo>
                  <a:cubicBezTo>
                    <a:pt x="7430" y="4597"/>
                    <a:pt x="7335" y="4501"/>
                    <a:pt x="7335" y="4382"/>
                  </a:cubicBezTo>
                  <a:lnTo>
                    <a:pt x="7335" y="4263"/>
                  </a:lnTo>
                  <a:cubicBezTo>
                    <a:pt x="7168" y="4239"/>
                    <a:pt x="6978" y="4168"/>
                    <a:pt x="6835" y="4073"/>
                  </a:cubicBezTo>
                  <a:cubicBezTo>
                    <a:pt x="6637" y="3934"/>
                    <a:pt x="6768" y="3681"/>
                    <a:pt x="6954" y="3681"/>
                  </a:cubicBezTo>
                  <a:cubicBezTo>
                    <a:pt x="6992" y="3681"/>
                    <a:pt x="7033" y="3691"/>
                    <a:pt x="7073" y="3715"/>
                  </a:cubicBezTo>
                  <a:cubicBezTo>
                    <a:pt x="7145" y="3787"/>
                    <a:pt x="7240" y="3811"/>
                    <a:pt x="7335" y="3835"/>
                  </a:cubicBezTo>
                  <a:lnTo>
                    <a:pt x="7335" y="2953"/>
                  </a:lnTo>
                  <a:cubicBezTo>
                    <a:pt x="7240" y="2906"/>
                    <a:pt x="7121" y="2834"/>
                    <a:pt x="7026" y="2763"/>
                  </a:cubicBezTo>
                  <a:cubicBezTo>
                    <a:pt x="6859" y="2620"/>
                    <a:pt x="6764" y="2382"/>
                    <a:pt x="6811" y="2144"/>
                  </a:cubicBezTo>
                  <a:cubicBezTo>
                    <a:pt x="6859" y="1882"/>
                    <a:pt x="7049" y="1667"/>
                    <a:pt x="7311" y="1596"/>
                  </a:cubicBezTo>
                  <a:lnTo>
                    <a:pt x="7335" y="1596"/>
                  </a:lnTo>
                  <a:lnTo>
                    <a:pt x="7335" y="1453"/>
                  </a:lnTo>
                  <a:cubicBezTo>
                    <a:pt x="7335" y="1334"/>
                    <a:pt x="7430" y="1263"/>
                    <a:pt x="7549" y="1263"/>
                  </a:cubicBezTo>
                  <a:cubicBezTo>
                    <a:pt x="7562" y="1260"/>
                    <a:pt x="7574" y="1259"/>
                    <a:pt x="7586" y="1259"/>
                  </a:cubicBezTo>
                  <a:close/>
                  <a:moveTo>
                    <a:pt x="7904" y="5023"/>
                  </a:moveTo>
                  <a:cubicBezTo>
                    <a:pt x="8320" y="5023"/>
                    <a:pt x="8320" y="5647"/>
                    <a:pt x="7904" y="5647"/>
                  </a:cubicBezTo>
                  <a:cubicBezTo>
                    <a:pt x="7889" y="5647"/>
                    <a:pt x="7874" y="5646"/>
                    <a:pt x="7859" y="5644"/>
                  </a:cubicBezTo>
                  <a:lnTo>
                    <a:pt x="3263" y="5644"/>
                  </a:lnTo>
                  <a:cubicBezTo>
                    <a:pt x="2882" y="5597"/>
                    <a:pt x="2882" y="5049"/>
                    <a:pt x="3263" y="5025"/>
                  </a:cubicBezTo>
                  <a:lnTo>
                    <a:pt x="7859" y="5025"/>
                  </a:lnTo>
                  <a:cubicBezTo>
                    <a:pt x="7874" y="5024"/>
                    <a:pt x="7889" y="5023"/>
                    <a:pt x="7904" y="5023"/>
                  </a:cubicBezTo>
                  <a:close/>
                  <a:moveTo>
                    <a:pt x="2215" y="0"/>
                  </a:moveTo>
                  <a:lnTo>
                    <a:pt x="2215" y="5335"/>
                  </a:lnTo>
                  <a:cubicBezTo>
                    <a:pt x="2215" y="5502"/>
                    <a:pt x="2072" y="5644"/>
                    <a:pt x="1905" y="5644"/>
                  </a:cubicBezTo>
                  <a:lnTo>
                    <a:pt x="667" y="5644"/>
                  </a:lnTo>
                  <a:cubicBezTo>
                    <a:pt x="310" y="5644"/>
                    <a:pt x="24" y="5906"/>
                    <a:pt x="24" y="6264"/>
                  </a:cubicBezTo>
                  <a:cubicBezTo>
                    <a:pt x="0" y="6597"/>
                    <a:pt x="286" y="6907"/>
                    <a:pt x="643" y="6907"/>
                  </a:cubicBezTo>
                  <a:lnTo>
                    <a:pt x="8835" y="6907"/>
                  </a:lnTo>
                  <a:cubicBezTo>
                    <a:pt x="9002" y="6883"/>
                    <a:pt x="9121" y="6764"/>
                    <a:pt x="9121" y="6597"/>
                  </a:cubicBezTo>
                  <a:lnTo>
                    <a:pt x="9121" y="310"/>
                  </a:lnTo>
                  <a:cubicBezTo>
                    <a:pt x="9121" y="143"/>
                    <a:pt x="9002" y="0"/>
                    <a:pt x="883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106"/>
            <p:cNvSpPr/>
            <p:nvPr/>
          </p:nvSpPr>
          <p:spPr>
            <a:xfrm>
              <a:off x="6323900" y="2792900"/>
              <a:ext cx="130425" cy="49425"/>
            </a:xfrm>
            <a:custGeom>
              <a:avLst/>
              <a:gdLst/>
              <a:ahLst/>
              <a:cxnLst/>
              <a:rect l="l" t="t" r="r" b="b"/>
              <a:pathLst>
                <a:path w="5217" h="1977" extrusionOk="0">
                  <a:moveTo>
                    <a:pt x="1" y="0"/>
                  </a:moveTo>
                  <a:lnTo>
                    <a:pt x="1" y="1977"/>
                  </a:lnTo>
                  <a:lnTo>
                    <a:pt x="5216" y="1977"/>
                  </a:lnTo>
                  <a:lnTo>
                    <a:pt x="521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3" name="Google Shape;10163;p106"/>
            <p:cNvSpPr/>
            <p:nvPr/>
          </p:nvSpPr>
          <p:spPr>
            <a:xfrm>
              <a:off x="6470375" y="2794675"/>
              <a:ext cx="64900" cy="45875"/>
            </a:xfrm>
            <a:custGeom>
              <a:avLst/>
              <a:gdLst/>
              <a:ahLst/>
              <a:cxnLst/>
              <a:rect l="l" t="t" r="r" b="b"/>
              <a:pathLst>
                <a:path w="2596" h="1835" extrusionOk="0">
                  <a:moveTo>
                    <a:pt x="0" y="1"/>
                  </a:moveTo>
                  <a:lnTo>
                    <a:pt x="0" y="1834"/>
                  </a:lnTo>
                  <a:lnTo>
                    <a:pt x="2310" y="1215"/>
                  </a:lnTo>
                  <a:cubicBezTo>
                    <a:pt x="2596" y="1120"/>
                    <a:pt x="2596" y="715"/>
                    <a:pt x="2310" y="620"/>
                  </a:cubicBez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106"/>
            <p:cNvSpPr/>
            <p:nvPr/>
          </p:nvSpPr>
          <p:spPr>
            <a:xfrm>
              <a:off x="6266150" y="2792900"/>
              <a:ext cx="41700" cy="49425"/>
            </a:xfrm>
            <a:custGeom>
              <a:avLst/>
              <a:gdLst/>
              <a:ahLst/>
              <a:cxnLst/>
              <a:rect l="l" t="t" r="r" b="b"/>
              <a:pathLst>
                <a:path w="1668" h="1977" extrusionOk="0">
                  <a:moveTo>
                    <a:pt x="525" y="0"/>
                  </a:moveTo>
                  <a:cubicBezTo>
                    <a:pt x="239" y="0"/>
                    <a:pt x="1" y="238"/>
                    <a:pt x="1" y="524"/>
                  </a:cubicBezTo>
                  <a:lnTo>
                    <a:pt x="1" y="1453"/>
                  </a:lnTo>
                  <a:cubicBezTo>
                    <a:pt x="1" y="1739"/>
                    <a:pt x="239" y="1977"/>
                    <a:pt x="525" y="1977"/>
                  </a:cubicBezTo>
                  <a:lnTo>
                    <a:pt x="1668" y="1977"/>
                  </a:lnTo>
                  <a:lnTo>
                    <a:pt x="166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5" name="Google Shape;10165;p106"/>
          <p:cNvGrpSpPr/>
          <p:nvPr/>
        </p:nvGrpSpPr>
        <p:grpSpPr>
          <a:xfrm>
            <a:off x="7058139" y="2327420"/>
            <a:ext cx="347326" cy="349642"/>
            <a:chOff x="5688050" y="2792900"/>
            <a:chExt cx="266150" cy="267925"/>
          </a:xfrm>
        </p:grpSpPr>
        <p:sp>
          <p:nvSpPr>
            <p:cNvPr id="10166" name="Google Shape;10166;p106"/>
            <p:cNvSpPr/>
            <p:nvPr/>
          </p:nvSpPr>
          <p:spPr>
            <a:xfrm>
              <a:off x="5900000" y="2888150"/>
              <a:ext cx="54200" cy="172675"/>
            </a:xfrm>
            <a:custGeom>
              <a:avLst/>
              <a:gdLst/>
              <a:ahLst/>
              <a:cxnLst/>
              <a:rect l="l" t="t" r="r" b="b"/>
              <a:pathLst>
                <a:path w="2168" h="6907" extrusionOk="0">
                  <a:moveTo>
                    <a:pt x="1137" y="1237"/>
                  </a:moveTo>
                  <a:cubicBezTo>
                    <a:pt x="1535" y="1237"/>
                    <a:pt x="1535" y="1884"/>
                    <a:pt x="1137" y="1884"/>
                  </a:cubicBezTo>
                  <a:cubicBezTo>
                    <a:pt x="1124" y="1884"/>
                    <a:pt x="1110" y="1883"/>
                    <a:pt x="1096" y="1882"/>
                  </a:cubicBezTo>
                  <a:cubicBezTo>
                    <a:pt x="715" y="1834"/>
                    <a:pt x="715" y="1286"/>
                    <a:pt x="1096" y="1239"/>
                  </a:cubicBezTo>
                  <a:cubicBezTo>
                    <a:pt x="1110" y="1237"/>
                    <a:pt x="1124" y="1237"/>
                    <a:pt x="1137" y="1237"/>
                  </a:cubicBezTo>
                  <a:close/>
                  <a:moveTo>
                    <a:pt x="1139" y="2499"/>
                  </a:moveTo>
                  <a:cubicBezTo>
                    <a:pt x="1535" y="2499"/>
                    <a:pt x="1535" y="3122"/>
                    <a:pt x="1139" y="3122"/>
                  </a:cubicBezTo>
                  <a:cubicBezTo>
                    <a:pt x="1125" y="3122"/>
                    <a:pt x="1111" y="3122"/>
                    <a:pt x="1096" y="3120"/>
                  </a:cubicBezTo>
                  <a:cubicBezTo>
                    <a:pt x="715" y="3096"/>
                    <a:pt x="715" y="2549"/>
                    <a:pt x="1096" y="2501"/>
                  </a:cubicBezTo>
                  <a:cubicBezTo>
                    <a:pt x="1111" y="2499"/>
                    <a:pt x="1125" y="2499"/>
                    <a:pt x="1139" y="2499"/>
                  </a:cubicBezTo>
                  <a:close/>
                  <a:moveTo>
                    <a:pt x="1139" y="3761"/>
                  </a:moveTo>
                  <a:cubicBezTo>
                    <a:pt x="1535" y="3761"/>
                    <a:pt x="1535" y="4385"/>
                    <a:pt x="1139" y="4385"/>
                  </a:cubicBezTo>
                  <a:cubicBezTo>
                    <a:pt x="1125" y="4385"/>
                    <a:pt x="1111" y="4384"/>
                    <a:pt x="1096" y="4382"/>
                  </a:cubicBezTo>
                  <a:cubicBezTo>
                    <a:pt x="715" y="4358"/>
                    <a:pt x="715" y="3787"/>
                    <a:pt x="1096" y="3763"/>
                  </a:cubicBezTo>
                  <a:cubicBezTo>
                    <a:pt x="1111" y="3762"/>
                    <a:pt x="1125" y="3761"/>
                    <a:pt x="1139" y="3761"/>
                  </a:cubicBezTo>
                  <a:close/>
                  <a:moveTo>
                    <a:pt x="1" y="0"/>
                  </a:moveTo>
                  <a:lnTo>
                    <a:pt x="1" y="6907"/>
                  </a:lnTo>
                  <a:lnTo>
                    <a:pt x="787" y="6907"/>
                  </a:lnTo>
                  <a:lnTo>
                    <a:pt x="787" y="5335"/>
                  </a:lnTo>
                  <a:cubicBezTo>
                    <a:pt x="787" y="5168"/>
                    <a:pt x="906" y="5025"/>
                    <a:pt x="1072" y="5025"/>
                  </a:cubicBezTo>
                  <a:cubicBezTo>
                    <a:pt x="1086" y="5024"/>
                    <a:pt x="1100" y="5023"/>
                    <a:pt x="1114" y="5023"/>
                  </a:cubicBezTo>
                  <a:cubicBezTo>
                    <a:pt x="1283" y="5023"/>
                    <a:pt x="1406" y="5158"/>
                    <a:pt x="1406" y="5335"/>
                  </a:cubicBezTo>
                  <a:lnTo>
                    <a:pt x="1406" y="6907"/>
                  </a:lnTo>
                  <a:lnTo>
                    <a:pt x="1882" y="6907"/>
                  </a:lnTo>
                  <a:cubicBezTo>
                    <a:pt x="2049" y="6883"/>
                    <a:pt x="2168" y="6764"/>
                    <a:pt x="2168" y="6597"/>
                  </a:cubicBezTo>
                  <a:lnTo>
                    <a:pt x="2168" y="310"/>
                  </a:lnTo>
                  <a:cubicBezTo>
                    <a:pt x="2168" y="143"/>
                    <a:pt x="2049" y="0"/>
                    <a:pt x="188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106"/>
            <p:cNvSpPr/>
            <p:nvPr/>
          </p:nvSpPr>
          <p:spPr>
            <a:xfrm>
              <a:off x="5688050" y="2888150"/>
              <a:ext cx="54800" cy="172675"/>
            </a:xfrm>
            <a:custGeom>
              <a:avLst/>
              <a:gdLst/>
              <a:ahLst/>
              <a:cxnLst/>
              <a:rect l="l" t="t" r="r" b="b"/>
              <a:pathLst>
                <a:path w="2192" h="6907" extrusionOk="0">
                  <a:moveTo>
                    <a:pt x="1137" y="1237"/>
                  </a:moveTo>
                  <a:cubicBezTo>
                    <a:pt x="1535" y="1237"/>
                    <a:pt x="1535" y="1884"/>
                    <a:pt x="1137" y="1884"/>
                  </a:cubicBezTo>
                  <a:cubicBezTo>
                    <a:pt x="1124" y="1884"/>
                    <a:pt x="1110" y="1883"/>
                    <a:pt x="1096" y="1882"/>
                  </a:cubicBezTo>
                  <a:cubicBezTo>
                    <a:pt x="715" y="1834"/>
                    <a:pt x="715" y="1286"/>
                    <a:pt x="1096" y="1239"/>
                  </a:cubicBezTo>
                  <a:cubicBezTo>
                    <a:pt x="1110" y="1237"/>
                    <a:pt x="1124" y="1237"/>
                    <a:pt x="1137" y="1237"/>
                  </a:cubicBezTo>
                  <a:close/>
                  <a:moveTo>
                    <a:pt x="1105" y="2499"/>
                  </a:moveTo>
                  <a:cubicBezTo>
                    <a:pt x="1271" y="2499"/>
                    <a:pt x="1422" y="2639"/>
                    <a:pt x="1406" y="2834"/>
                  </a:cubicBezTo>
                  <a:cubicBezTo>
                    <a:pt x="1406" y="2989"/>
                    <a:pt x="1283" y="3123"/>
                    <a:pt x="1133" y="3123"/>
                  </a:cubicBezTo>
                  <a:cubicBezTo>
                    <a:pt x="1121" y="3123"/>
                    <a:pt x="1109" y="3122"/>
                    <a:pt x="1096" y="3120"/>
                  </a:cubicBezTo>
                  <a:cubicBezTo>
                    <a:pt x="810" y="3120"/>
                    <a:pt x="668" y="2787"/>
                    <a:pt x="882" y="2596"/>
                  </a:cubicBezTo>
                  <a:cubicBezTo>
                    <a:pt x="950" y="2529"/>
                    <a:pt x="1029" y="2499"/>
                    <a:pt x="1105" y="2499"/>
                  </a:cubicBezTo>
                  <a:close/>
                  <a:moveTo>
                    <a:pt x="1080" y="3755"/>
                  </a:moveTo>
                  <a:cubicBezTo>
                    <a:pt x="1237" y="3755"/>
                    <a:pt x="1390" y="3882"/>
                    <a:pt x="1406" y="4073"/>
                  </a:cubicBezTo>
                  <a:cubicBezTo>
                    <a:pt x="1406" y="4239"/>
                    <a:pt x="1263" y="4382"/>
                    <a:pt x="1096" y="4382"/>
                  </a:cubicBezTo>
                  <a:cubicBezTo>
                    <a:pt x="1087" y="4383"/>
                    <a:pt x="1077" y="4383"/>
                    <a:pt x="1067" y="4383"/>
                  </a:cubicBezTo>
                  <a:cubicBezTo>
                    <a:pt x="800" y="4383"/>
                    <a:pt x="651" y="4065"/>
                    <a:pt x="858" y="3858"/>
                  </a:cubicBezTo>
                  <a:cubicBezTo>
                    <a:pt x="922" y="3787"/>
                    <a:pt x="1001" y="3755"/>
                    <a:pt x="1080" y="3755"/>
                  </a:cubicBezTo>
                  <a:close/>
                  <a:moveTo>
                    <a:pt x="310" y="0"/>
                  </a:moveTo>
                  <a:cubicBezTo>
                    <a:pt x="144" y="0"/>
                    <a:pt x="1" y="143"/>
                    <a:pt x="1" y="310"/>
                  </a:cubicBezTo>
                  <a:lnTo>
                    <a:pt x="1" y="6597"/>
                  </a:lnTo>
                  <a:cubicBezTo>
                    <a:pt x="1" y="6764"/>
                    <a:pt x="144" y="6907"/>
                    <a:pt x="310" y="6907"/>
                  </a:cubicBezTo>
                  <a:lnTo>
                    <a:pt x="787" y="6907"/>
                  </a:lnTo>
                  <a:lnTo>
                    <a:pt x="787" y="5335"/>
                  </a:lnTo>
                  <a:cubicBezTo>
                    <a:pt x="799" y="5144"/>
                    <a:pt x="941" y="5049"/>
                    <a:pt x="1087" y="5049"/>
                  </a:cubicBezTo>
                  <a:cubicBezTo>
                    <a:pt x="1233" y="5049"/>
                    <a:pt x="1382" y="5144"/>
                    <a:pt x="1406" y="5335"/>
                  </a:cubicBezTo>
                  <a:lnTo>
                    <a:pt x="1406" y="6907"/>
                  </a:lnTo>
                  <a:lnTo>
                    <a:pt x="2192" y="6907"/>
                  </a:lnTo>
                  <a:lnTo>
                    <a:pt x="219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106"/>
            <p:cNvSpPr/>
            <p:nvPr/>
          </p:nvSpPr>
          <p:spPr>
            <a:xfrm>
              <a:off x="5758300" y="2833375"/>
              <a:ext cx="125050" cy="227450"/>
            </a:xfrm>
            <a:custGeom>
              <a:avLst/>
              <a:gdLst/>
              <a:ahLst/>
              <a:cxnLst/>
              <a:rect l="l" t="t" r="r" b="b"/>
              <a:pathLst>
                <a:path w="5002" h="9098" extrusionOk="0">
                  <a:moveTo>
                    <a:pt x="1269" y="921"/>
                  </a:moveTo>
                  <a:cubicBezTo>
                    <a:pt x="1424" y="921"/>
                    <a:pt x="1573" y="1048"/>
                    <a:pt x="1573" y="1239"/>
                  </a:cubicBezTo>
                  <a:cubicBezTo>
                    <a:pt x="1573" y="1406"/>
                    <a:pt x="1430" y="1548"/>
                    <a:pt x="1263" y="1548"/>
                  </a:cubicBezTo>
                  <a:cubicBezTo>
                    <a:pt x="977" y="1548"/>
                    <a:pt x="834" y="1215"/>
                    <a:pt x="1049" y="1025"/>
                  </a:cubicBezTo>
                  <a:cubicBezTo>
                    <a:pt x="1112" y="953"/>
                    <a:pt x="1192" y="921"/>
                    <a:pt x="1269" y="921"/>
                  </a:cubicBezTo>
                  <a:close/>
                  <a:moveTo>
                    <a:pt x="2524" y="921"/>
                  </a:moveTo>
                  <a:cubicBezTo>
                    <a:pt x="2687" y="921"/>
                    <a:pt x="2835" y="1048"/>
                    <a:pt x="2835" y="1239"/>
                  </a:cubicBezTo>
                  <a:cubicBezTo>
                    <a:pt x="2835" y="1406"/>
                    <a:pt x="2692" y="1548"/>
                    <a:pt x="2525" y="1548"/>
                  </a:cubicBezTo>
                  <a:cubicBezTo>
                    <a:pt x="2239" y="1548"/>
                    <a:pt x="2097" y="1215"/>
                    <a:pt x="2287" y="1025"/>
                  </a:cubicBezTo>
                  <a:cubicBezTo>
                    <a:pt x="2359" y="953"/>
                    <a:pt x="2443" y="921"/>
                    <a:pt x="2524" y="921"/>
                  </a:cubicBezTo>
                  <a:close/>
                  <a:moveTo>
                    <a:pt x="3776" y="921"/>
                  </a:moveTo>
                  <a:cubicBezTo>
                    <a:pt x="3938" y="921"/>
                    <a:pt x="4097" y="1048"/>
                    <a:pt x="4097" y="1239"/>
                  </a:cubicBezTo>
                  <a:cubicBezTo>
                    <a:pt x="4097" y="1406"/>
                    <a:pt x="3954" y="1548"/>
                    <a:pt x="3787" y="1548"/>
                  </a:cubicBezTo>
                  <a:cubicBezTo>
                    <a:pt x="3502" y="1548"/>
                    <a:pt x="3359" y="1215"/>
                    <a:pt x="3549" y="1025"/>
                  </a:cubicBezTo>
                  <a:cubicBezTo>
                    <a:pt x="3613" y="953"/>
                    <a:pt x="3695" y="921"/>
                    <a:pt x="3776" y="921"/>
                  </a:cubicBezTo>
                  <a:close/>
                  <a:moveTo>
                    <a:pt x="1305" y="2189"/>
                  </a:moveTo>
                  <a:cubicBezTo>
                    <a:pt x="1701" y="2189"/>
                    <a:pt x="1701" y="2813"/>
                    <a:pt x="1305" y="2813"/>
                  </a:cubicBezTo>
                  <a:cubicBezTo>
                    <a:pt x="1292" y="2813"/>
                    <a:pt x="1278" y="2812"/>
                    <a:pt x="1263" y="2811"/>
                  </a:cubicBezTo>
                  <a:cubicBezTo>
                    <a:pt x="882" y="2763"/>
                    <a:pt x="882" y="2215"/>
                    <a:pt x="1263" y="2191"/>
                  </a:cubicBezTo>
                  <a:cubicBezTo>
                    <a:pt x="1278" y="2190"/>
                    <a:pt x="1292" y="2189"/>
                    <a:pt x="1305" y="2189"/>
                  </a:cubicBezTo>
                  <a:close/>
                  <a:moveTo>
                    <a:pt x="2568" y="2189"/>
                  </a:moveTo>
                  <a:cubicBezTo>
                    <a:pt x="2964" y="2189"/>
                    <a:pt x="2964" y="2813"/>
                    <a:pt x="2568" y="2813"/>
                  </a:cubicBezTo>
                  <a:cubicBezTo>
                    <a:pt x="2554" y="2813"/>
                    <a:pt x="2540" y="2812"/>
                    <a:pt x="2525" y="2811"/>
                  </a:cubicBezTo>
                  <a:cubicBezTo>
                    <a:pt x="2144" y="2763"/>
                    <a:pt x="2144" y="2215"/>
                    <a:pt x="2525" y="2191"/>
                  </a:cubicBezTo>
                  <a:cubicBezTo>
                    <a:pt x="2540" y="2190"/>
                    <a:pt x="2554" y="2189"/>
                    <a:pt x="2568" y="2189"/>
                  </a:cubicBezTo>
                  <a:close/>
                  <a:moveTo>
                    <a:pt x="3830" y="2189"/>
                  </a:moveTo>
                  <a:cubicBezTo>
                    <a:pt x="4226" y="2189"/>
                    <a:pt x="4226" y="2813"/>
                    <a:pt x="3830" y="2813"/>
                  </a:cubicBezTo>
                  <a:cubicBezTo>
                    <a:pt x="3816" y="2813"/>
                    <a:pt x="3802" y="2812"/>
                    <a:pt x="3787" y="2811"/>
                  </a:cubicBezTo>
                  <a:cubicBezTo>
                    <a:pt x="3406" y="2763"/>
                    <a:pt x="3406" y="2215"/>
                    <a:pt x="3787" y="2191"/>
                  </a:cubicBezTo>
                  <a:cubicBezTo>
                    <a:pt x="3802" y="2190"/>
                    <a:pt x="3816" y="2189"/>
                    <a:pt x="3830" y="2189"/>
                  </a:cubicBezTo>
                  <a:close/>
                  <a:moveTo>
                    <a:pt x="1304" y="3428"/>
                  </a:moveTo>
                  <a:cubicBezTo>
                    <a:pt x="1702" y="3428"/>
                    <a:pt x="1702" y="4075"/>
                    <a:pt x="1304" y="4075"/>
                  </a:cubicBezTo>
                  <a:cubicBezTo>
                    <a:pt x="1291" y="4075"/>
                    <a:pt x="1277" y="4074"/>
                    <a:pt x="1263" y="4073"/>
                  </a:cubicBezTo>
                  <a:cubicBezTo>
                    <a:pt x="882" y="4025"/>
                    <a:pt x="882" y="3477"/>
                    <a:pt x="1263" y="3430"/>
                  </a:cubicBezTo>
                  <a:cubicBezTo>
                    <a:pt x="1277" y="3428"/>
                    <a:pt x="1291" y="3428"/>
                    <a:pt x="1304" y="3428"/>
                  </a:cubicBezTo>
                  <a:close/>
                  <a:moveTo>
                    <a:pt x="2566" y="3428"/>
                  </a:moveTo>
                  <a:cubicBezTo>
                    <a:pt x="2964" y="3428"/>
                    <a:pt x="2964" y="4075"/>
                    <a:pt x="2566" y="4075"/>
                  </a:cubicBezTo>
                  <a:cubicBezTo>
                    <a:pt x="2553" y="4075"/>
                    <a:pt x="2539" y="4074"/>
                    <a:pt x="2525" y="4073"/>
                  </a:cubicBezTo>
                  <a:cubicBezTo>
                    <a:pt x="2144" y="4025"/>
                    <a:pt x="2144" y="3477"/>
                    <a:pt x="2525" y="3430"/>
                  </a:cubicBezTo>
                  <a:cubicBezTo>
                    <a:pt x="2539" y="3428"/>
                    <a:pt x="2553" y="3428"/>
                    <a:pt x="2566" y="3428"/>
                  </a:cubicBezTo>
                  <a:close/>
                  <a:moveTo>
                    <a:pt x="3829" y="3428"/>
                  </a:moveTo>
                  <a:cubicBezTo>
                    <a:pt x="4226" y="3428"/>
                    <a:pt x="4226" y="4075"/>
                    <a:pt x="3829" y="4075"/>
                  </a:cubicBezTo>
                  <a:cubicBezTo>
                    <a:pt x="3815" y="4075"/>
                    <a:pt x="3802" y="4074"/>
                    <a:pt x="3787" y="4073"/>
                  </a:cubicBezTo>
                  <a:cubicBezTo>
                    <a:pt x="3406" y="4025"/>
                    <a:pt x="3406" y="3477"/>
                    <a:pt x="3787" y="3430"/>
                  </a:cubicBezTo>
                  <a:cubicBezTo>
                    <a:pt x="3802" y="3428"/>
                    <a:pt x="3815" y="3428"/>
                    <a:pt x="3829" y="3428"/>
                  </a:cubicBezTo>
                  <a:close/>
                  <a:moveTo>
                    <a:pt x="2568" y="4690"/>
                  </a:moveTo>
                  <a:cubicBezTo>
                    <a:pt x="2964" y="4690"/>
                    <a:pt x="2964" y="5313"/>
                    <a:pt x="2568" y="5313"/>
                  </a:cubicBezTo>
                  <a:cubicBezTo>
                    <a:pt x="2554" y="5313"/>
                    <a:pt x="2540" y="5313"/>
                    <a:pt x="2525" y="5311"/>
                  </a:cubicBezTo>
                  <a:cubicBezTo>
                    <a:pt x="2144" y="5287"/>
                    <a:pt x="2144" y="4740"/>
                    <a:pt x="2525" y="4692"/>
                  </a:cubicBezTo>
                  <a:cubicBezTo>
                    <a:pt x="2540" y="4690"/>
                    <a:pt x="2554" y="4690"/>
                    <a:pt x="2568" y="4690"/>
                  </a:cubicBezTo>
                  <a:close/>
                  <a:moveTo>
                    <a:pt x="3830" y="4690"/>
                  </a:moveTo>
                  <a:cubicBezTo>
                    <a:pt x="4226" y="4690"/>
                    <a:pt x="4226" y="5313"/>
                    <a:pt x="3830" y="5313"/>
                  </a:cubicBezTo>
                  <a:cubicBezTo>
                    <a:pt x="3816" y="5313"/>
                    <a:pt x="3802" y="5313"/>
                    <a:pt x="3787" y="5311"/>
                  </a:cubicBezTo>
                  <a:cubicBezTo>
                    <a:pt x="3406" y="5287"/>
                    <a:pt x="3406" y="4740"/>
                    <a:pt x="3787" y="4692"/>
                  </a:cubicBezTo>
                  <a:cubicBezTo>
                    <a:pt x="3802" y="4690"/>
                    <a:pt x="3816" y="4690"/>
                    <a:pt x="3830" y="4690"/>
                  </a:cubicBezTo>
                  <a:close/>
                  <a:moveTo>
                    <a:pt x="1272" y="4690"/>
                  </a:moveTo>
                  <a:cubicBezTo>
                    <a:pt x="1438" y="4690"/>
                    <a:pt x="1589" y="4830"/>
                    <a:pt x="1573" y="5025"/>
                  </a:cubicBezTo>
                  <a:cubicBezTo>
                    <a:pt x="1573" y="5180"/>
                    <a:pt x="1450" y="5314"/>
                    <a:pt x="1300" y="5314"/>
                  </a:cubicBezTo>
                  <a:cubicBezTo>
                    <a:pt x="1288" y="5314"/>
                    <a:pt x="1275" y="5313"/>
                    <a:pt x="1263" y="5311"/>
                  </a:cubicBezTo>
                  <a:cubicBezTo>
                    <a:pt x="977" y="5311"/>
                    <a:pt x="834" y="4978"/>
                    <a:pt x="1049" y="4787"/>
                  </a:cubicBezTo>
                  <a:cubicBezTo>
                    <a:pt x="1116" y="4720"/>
                    <a:pt x="1196" y="4690"/>
                    <a:pt x="1272" y="4690"/>
                  </a:cubicBezTo>
                  <a:close/>
                  <a:moveTo>
                    <a:pt x="334" y="1"/>
                  </a:moveTo>
                  <a:cubicBezTo>
                    <a:pt x="144" y="1"/>
                    <a:pt x="1" y="143"/>
                    <a:pt x="1" y="310"/>
                  </a:cubicBezTo>
                  <a:lnTo>
                    <a:pt x="1" y="9098"/>
                  </a:lnTo>
                  <a:lnTo>
                    <a:pt x="1168" y="9098"/>
                  </a:lnTo>
                  <a:lnTo>
                    <a:pt x="1168" y="6264"/>
                  </a:lnTo>
                  <a:cubicBezTo>
                    <a:pt x="1168" y="6097"/>
                    <a:pt x="1311" y="5954"/>
                    <a:pt x="1477" y="5954"/>
                  </a:cubicBezTo>
                  <a:lnTo>
                    <a:pt x="3549" y="5954"/>
                  </a:lnTo>
                  <a:cubicBezTo>
                    <a:pt x="3716" y="5954"/>
                    <a:pt x="3859" y="6097"/>
                    <a:pt x="3859" y="6264"/>
                  </a:cubicBezTo>
                  <a:lnTo>
                    <a:pt x="3859" y="9098"/>
                  </a:lnTo>
                  <a:lnTo>
                    <a:pt x="5002" y="9098"/>
                  </a:lnTo>
                  <a:lnTo>
                    <a:pt x="5002" y="310"/>
                  </a:lnTo>
                  <a:cubicBezTo>
                    <a:pt x="5002" y="143"/>
                    <a:pt x="4859" y="1"/>
                    <a:pt x="46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9" name="Google Shape;10169;p106"/>
            <p:cNvSpPr/>
            <p:nvPr/>
          </p:nvSpPr>
          <p:spPr>
            <a:xfrm>
              <a:off x="5802950" y="2997700"/>
              <a:ext cx="36950" cy="63125"/>
            </a:xfrm>
            <a:custGeom>
              <a:avLst/>
              <a:gdLst/>
              <a:ahLst/>
              <a:cxnLst/>
              <a:rect l="l" t="t" r="r" b="b"/>
              <a:pathLst>
                <a:path w="1478" h="2525" extrusionOk="0">
                  <a:moveTo>
                    <a:pt x="1" y="0"/>
                  </a:moveTo>
                  <a:lnTo>
                    <a:pt x="1" y="2525"/>
                  </a:lnTo>
                  <a:lnTo>
                    <a:pt x="1477" y="2525"/>
                  </a:lnTo>
                  <a:lnTo>
                    <a:pt x="147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106"/>
            <p:cNvSpPr/>
            <p:nvPr/>
          </p:nvSpPr>
          <p:spPr>
            <a:xfrm>
              <a:off x="5748775" y="2792900"/>
              <a:ext cx="144700" cy="24425"/>
            </a:xfrm>
            <a:custGeom>
              <a:avLst/>
              <a:gdLst/>
              <a:ahLst/>
              <a:cxnLst/>
              <a:rect l="l" t="t" r="r" b="b"/>
              <a:pathLst>
                <a:path w="5788" h="977" extrusionOk="0">
                  <a:moveTo>
                    <a:pt x="382" y="0"/>
                  </a:moveTo>
                  <a:cubicBezTo>
                    <a:pt x="1" y="24"/>
                    <a:pt x="1" y="596"/>
                    <a:pt x="382" y="619"/>
                  </a:cubicBezTo>
                  <a:lnTo>
                    <a:pt x="906" y="619"/>
                  </a:lnTo>
                  <a:lnTo>
                    <a:pt x="906" y="977"/>
                  </a:lnTo>
                  <a:lnTo>
                    <a:pt x="4883" y="977"/>
                  </a:lnTo>
                  <a:lnTo>
                    <a:pt x="4883" y="619"/>
                  </a:lnTo>
                  <a:lnTo>
                    <a:pt x="5407" y="619"/>
                  </a:lnTo>
                  <a:cubicBezTo>
                    <a:pt x="5788" y="596"/>
                    <a:pt x="5788" y="24"/>
                    <a:pt x="54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1" name="Google Shape;10171;p106"/>
          <p:cNvGrpSpPr/>
          <p:nvPr/>
        </p:nvGrpSpPr>
        <p:grpSpPr>
          <a:xfrm>
            <a:off x="6302185" y="2342167"/>
            <a:ext cx="349642" cy="320704"/>
            <a:chOff x="5108775" y="2804200"/>
            <a:chExt cx="267925" cy="245750"/>
          </a:xfrm>
        </p:grpSpPr>
        <p:sp>
          <p:nvSpPr>
            <p:cNvPr id="10172" name="Google Shape;10172;p106"/>
            <p:cNvSpPr/>
            <p:nvPr/>
          </p:nvSpPr>
          <p:spPr>
            <a:xfrm>
              <a:off x="5250475" y="2971500"/>
              <a:ext cx="109575" cy="78450"/>
            </a:xfrm>
            <a:custGeom>
              <a:avLst/>
              <a:gdLst/>
              <a:ahLst/>
              <a:cxnLst/>
              <a:rect l="l" t="t" r="r" b="b"/>
              <a:pathLst>
                <a:path w="4383" h="3138" extrusionOk="0">
                  <a:moveTo>
                    <a:pt x="1742" y="617"/>
                  </a:moveTo>
                  <a:cubicBezTo>
                    <a:pt x="1756" y="617"/>
                    <a:pt x="1771" y="618"/>
                    <a:pt x="1786" y="620"/>
                  </a:cubicBezTo>
                  <a:lnTo>
                    <a:pt x="2620" y="620"/>
                  </a:lnTo>
                  <a:cubicBezTo>
                    <a:pt x="3001" y="667"/>
                    <a:pt x="3001" y="1215"/>
                    <a:pt x="2620" y="1263"/>
                  </a:cubicBezTo>
                  <a:lnTo>
                    <a:pt x="1786" y="1263"/>
                  </a:lnTo>
                  <a:cubicBezTo>
                    <a:pt x="1778" y="1263"/>
                    <a:pt x="1771" y="1263"/>
                    <a:pt x="1763" y="1263"/>
                  </a:cubicBezTo>
                  <a:cubicBezTo>
                    <a:pt x="1325" y="1263"/>
                    <a:pt x="1318" y="617"/>
                    <a:pt x="1742" y="617"/>
                  </a:cubicBezTo>
                  <a:close/>
                  <a:moveTo>
                    <a:pt x="0" y="0"/>
                  </a:moveTo>
                  <a:lnTo>
                    <a:pt x="0" y="2834"/>
                  </a:lnTo>
                  <a:cubicBezTo>
                    <a:pt x="12" y="3013"/>
                    <a:pt x="161" y="3102"/>
                    <a:pt x="310" y="3102"/>
                  </a:cubicBezTo>
                  <a:cubicBezTo>
                    <a:pt x="459" y="3102"/>
                    <a:pt x="607" y="3013"/>
                    <a:pt x="619" y="2834"/>
                  </a:cubicBezTo>
                  <a:lnTo>
                    <a:pt x="619" y="1882"/>
                  </a:lnTo>
                  <a:lnTo>
                    <a:pt x="3763" y="1882"/>
                  </a:lnTo>
                  <a:lnTo>
                    <a:pt x="3763" y="2834"/>
                  </a:lnTo>
                  <a:cubicBezTo>
                    <a:pt x="3763" y="3037"/>
                    <a:pt x="3918" y="3138"/>
                    <a:pt x="4072" y="3138"/>
                  </a:cubicBezTo>
                  <a:cubicBezTo>
                    <a:pt x="4227" y="3138"/>
                    <a:pt x="4382" y="3037"/>
                    <a:pt x="4382" y="2834"/>
                  </a:cubicBezTo>
                  <a:lnTo>
                    <a:pt x="438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106"/>
            <p:cNvSpPr/>
            <p:nvPr/>
          </p:nvSpPr>
          <p:spPr>
            <a:xfrm>
              <a:off x="5250475" y="2923875"/>
              <a:ext cx="126225" cy="31575"/>
            </a:xfrm>
            <a:custGeom>
              <a:avLst/>
              <a:gdLst/>
              <a:ahLst/>
              <a:cxnLst/>
              <a:rect l="l" t="t" r="r" b="b"/>
              <a:pathLst>
                <a:path w="5049" h="1263" extrusionOk="0">
                  <a:moveTo>
                    <a:pt x="0" y="0"/>
                  </a:moveTo>
                  <a:lnTo>
                    <a:pt x="0" y="1262"/>
                  </a:lnTo>
                  <a:lnTo>
                    <a:pt x="4715" y="1262"/>
                  </a:lnTo>
                  <a:cubicBezTo>
                    <a:pt x="4906" y="1262"/>
                    <a:pt x="5049" y="1120"/>
                    <a:pt x="5049" y="953"/>
                  </a:cubicBezTo>
                  <a:lnTo>
                    <a:pt x="5049" y="334"/>
                  </a:lnTo>
                  <a:cubicBezTo>
                    <a:pt x="5049" y="143"/>
                    <a:pt x="4906" y="0"/>
                    <a:pt x="4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106"/>
            <p:cNvSpPr/>
            <p:nvPr/>
          </p:nvSpPr>
          <p:spPr>
            <a:xfrm>
              <a:off x="5124850" y="2971500"/>
              <a:ext cx="15500" cy="77575"/>
            </a:xfrm>
            <a:custGeom>
              <a:avLst/>
              <a:gdLst/>
              <a:ahLst/>
              <a:cxnLst/>
              <a:rect l="l" t="t" r="r" b="b"/>
              <a:pathLst>
                <a:path w="620" h="3103" extrusionOk="0">
                  <a:moveTo>
                    <a:pt x="0" y="0"/>
                  </a:moveTo>
                  <a:lnTo>
                    <a:pt x="0" y="2834"/>
                  </a:lnTo>
                  <a:cubicBezTo>
                    <a:pt x="12" y="3013"/>
                    <a:pt x="161" y="3102"/>
                    <a:pt x="310" y="3102"/>
                  </a:cubicBezTo>
                  <a:cubicBezTo>
                    <a:pt x="459" y="3102"/>
                    <a:pt x="608" y="3013"/>
                    <a:pt x="619" y="2834"/>
                  </a:cubicBezTo>
                  <a:lnTo>
                    <a:pt x="61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106"/>
            <p:cNvSpPr/>
            <p:nvPr/>
          </p:nvSpPr>
          <p:spPr>
            <a:xfrm>
              <a:off x="5108775" y="2923875"/>
              <a:ext cx="31575" cy="31575"/>
            </a:xfrm>
            <a:custGeom>
              <a:avLst/>
              <a:gdLst/>
              <a:ahLst/>
              <a:cxnLst/>
              <a:rect l="l" t="t" r="r" b="b"/>
              <a:pathLst>
                <a:path w="1263" h="1263" extrusionOk="0">
                  <a:moveTo>
                    <a:pt x="310" y="0"/>
                  </a:moveTo>
                  <a:cubicBezTo>
                    <a:pt x="119" y="0"/>
                    <a:pt x="0" y="143"/>
                    <a:pt x="0" y="334"/>
                  </a:cubicBezTo>
                  <a:lnTo>
                    <a:pt x="0" y="953"/>
                  </a:lnTo>
                  <a:cubicBezTo>
                    <a:pt x="0" y="1120"/>
                    <a:pt x="119" y="1262"/>
                    <a:pt x="310" y="1262"/>
                  </a:cubicBezTo>
                  <a:lnTo>
                    <a:pt x="1262" y="1262"/>
                  </a:lnTo>
                  <a:lnTo>
                    <a:pt x="126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6" name="Google Shape;10176;p106"/>
            <p:cNvSpPr/>
            <p:nvPr/>
          </p:nvSpPr>
          <p:spPr>
            <a:xfrm>
              <a:off x="5156400" y="2874450"/>
              <a:ext cx="78025" cy="175075"/>
            </a:xfrm>
            <a:custGeom>
              <a:avLst/>
              <a:gdLst/>
              <a:ahLst/>
              <a:cxnLst/>
              <a:rect l="l" t="t" r="r" b="b"/>
              <a:pathLst>
                <a:path w="3121" h="7003" extrusionOk="0">
                  <a:moveTo>
                    <a:pt x="1048" y="1"/>
                  </a:moveTo>
                  <a:cubicBezTo>
                    <a:pt x="453" y="1"/>
                    <a:pt x="0" y="453"/>
                    <a:pt x="0" y="1049"/>
                  </a:cubicBezTo>
                  <a:lnTo>
                    <a:pt x="0" y="3763"/>
                  </a:lnTo>
                  <a:cubicBezTo>
                    <a:pt x="0" y="3930"/>
                    <a:pt x="120" y="4073"/>
                    <a:pt x="310" y="4073"/>
                  </a:cubicBezTo>
                  <a:lnTo>
                    <a:pt x="1239" y="4073"/>
                  </a:lnTo>
                  <a:lnTo>
                    <a:pt x="1239" y="5526"/>
                  </a:lnTo>
                  <a:lnTo>
                    <a:pt x="286" y="6478"/>
                  </a:lnTo>
                  <a:cubicBezTo>
                    <a:pt x="167" y="6597"/>
                    <a:pt x="167" y="6788"/>
                    <a:pt x="286" y="6907"/>
                  </a:cubicBezTo>
                  <a:cubicBezTo>
                    <a:pt x="346" y="6966"/>
                    <a:pt x="429" y="6996"/>
                    <a:pt x="512" y="6996"/>
                  </a:cubicBezTo>
                  <a:cubicBezTo>
                    <a:pt x="596" y="6996"/>
                    <a:pt x="679" y="6966"/>
                    <a:pt x="739" y="6907"/>
                  </a:cubicBezTo>
                  <a:lnTo>
                    <a:pt x="1239" y="6407"/>
                  </a:lnTo>
                  <a:lnTo>
                    <a:pt x="1239" y="6693"/>
                  </a:lnTo>
                  <a:cubicBezTo>
                    <a:pt x="1263" y="6883"/>
                    <a:pt x="1411" y="6978"/>
                    <a:pt x="1560" y="6978"/>
                  </a:cubicBezTo>
                  <a:cubicBezTo>
                    <a:pt x="1709" y="6978"/>
                    <a:pt x="1858" y="6883"/>
                    <a:pt x="1882" y="6693"/>
                  </a:cubicBezTo>
                  <a:lnTo>
                    <a:pt x="1882" y="6407"/>
                  </a:lnTo>
                  <a:lnTo>
                    <a:pt x="2382" y="6907"/>
                  </a:lnTo>
                  <a:cubicBezTo>
                    <a:pt x="2453" y="6978"/>
                    <a:pt x="2525" y="7002"/>
                    <a:pt x="2596" y="7002"/>
                  </a:cubicBezTo>
                  <a:cubicBezTo>
                    <a:pt x="2882" y="7002"/>
                    <a:pt x="3025" y="6669"/>
                    <a:pt x="2834" y="6478"/>
                  </a:cubicBezTo>
                  <a:lnTo>
                    <a:pt x="1882" y="5526"/>
                  </a:lnTo>
                  <a:lnTo>
                    <a:pt x="1882" y="4073"/>
                  </a:lnTo>
                  <a:lnTo>
                    <a:pt x="2811" y="4073"/>
                  </a:lnTo>
                  <a:cubicBezTo>
                    <a:pt x="2977" y="4073"/>
                    <a:pt x="3120" y="3930"/>
                    <a:pt x="3120" y="3763"/>
                  </a:cubicBezTo>
                  <a:lnTo>
                    <a:pt x="3120" y="1049"/>
                  </a:lnTo>
                  <a:cubicBezTo>
                    <a:pt x="3120" y="477"/>
                    <a:pt x="2668" y="1"/>
                    <a:pt x="2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7" name="Google Shape;10177;p106"/>
            <p:cNvSpPr/>
            <p:nvPr/>
          </p:nvSpPr>
          <p:spPr>
            <a:xfrm>
              <a:off x="5245700" y="2804200"/>
              <a:ext cx="131000" cy="104225"/>
            </a:xfrm>
            <a:custGeom>
              <a:avLst/>
              <a:gdLst/>
              <a:ahLst/>
              <a:cxnLst/>
              <a:rect l="l" t="t" r="r" b="b"/>
              <a:pathLst>
                <a:path w="5240" h="4169" extrusionOk="0">
                  <a:moveTo>
                    <a:pt x="310" y="1"/>
                  </a:moveTo>
                  <a:cubicBezTo>
                    <a:pt x="144" y="1"/>
                    <a:pt x="1" y="144"/>
                    <a:pt x="24" y="310"/>
                  </a:cubicBezTo>
                  <a:lnTo>
                    <a:pt x="24" y="3239"/>
                  </a:lnTo>
                  <a:cubicBezTo>
                    <a:pt x="1" y="3406"/>
                    <a:pt x="144" y="3549"/>
                    <a:pt x="310" y="3549"/>
                  </a:cubicBezTo>
                  <a:lnTo>
                    <a:pt x="1763" y="3549"/>
                  </a:lnTo>
                  <a:lnTo>
                    <a:pt x="1668" y="4168"/>
                  </a:lnTo>
                  <a:lnTo>
                    <a:pt x="3549" y="4168"/>
                  </a:lnTo>
                  <a:lnTo>
                    <a:pt x="3454" y="3549"/>
                  </a:lnTo>
                  <a:lnTo>
                    <a:pt x="4906" y="3549"/>
                  </a:lnTo>
                  <a:cubicBezTo>
                    <a:pt x="5097" y="3549"/>
                    <a:pt x="5240" y="3406"/>
                    <a:pt x="5216" y="3239"/>
                  </a:cubicBezTo>
                  <a:lnTo>
                    <a:pt x="5216" y="286"/>
                  </a:lnTo>
                  <a:cubicBezTo>
                    <a:pt x="5216" y="120"/>
                    <a:pt x="5073" y="1"/>
                    <a:pt x="49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8" name="Google Shape;10178;p106"/>
          <p:cNvGrpSpPr/>
          <p:nvPr/>
        </p:nvGrpSpPr>
        <p:grpSpPr>
          <a:xfrm>
            <a:off x="5546199" y="2327420"/>
            <a:ext cx="350458" cy="349642"/>
            <a:chOff x="4529475" y="2792900"/>
            <a:chExt cx="268550" cy="267925"/>
          </a:xfrm>
        </p:grpSpPr>
        <p:sp>
          <p:nvSpPr>
            <p:cNvPr id="10179" name="Google Shape;10179;p106"/>
            <p:cNvSpPr/>
            <p:nvPr/>
          </p:nvSpPr>
          <p:spPr>
            <a:xfrm>
              <a:off x="4661050" y="2792900"/>
              <a:ext cx="110775" cy="160625"/>
            </a:xfrm>
            <a:custGeom>
              <a:avLst/>
              <a:gdLst/>
              <a:ahLst/>
              <a:cxnLst/>
              <a:rect l="l" t="t" r="r" b="b"/>
              <a:pathLst>
                <a:path w="4431" h="6425" extrusionOk="0">
                  <a:moveTo>
                    <a:pt x="1573" y="0"/>
                  </a:moveTo>
                  <a:cubicBezTo>
                    <a:pt x="1406" y="0"/>
                    <a:pt x="1263" y="143"/>
                    <a:pt x="1263" y="310"/>
                  </a:cubicBezTo>
                  <a:lnTo>
                    <a:pt x="1263" y="3620"/>
                  </a:lnTo>
                  <a:lnTo>
                    <a:pt x="1" y="6001"/>
                  </a:lnTo>
                  <a:lnTo>
                    <a:pt x="215" y="6001"/>
                  </a:lnTo>
                  <a:cubicBezTo>
                    <a:pt x="477" y="6001"/>
                    <a:pt x="763" y="6097"/>
                    <a:pt x="1001" y="6263"/>
                  </a:cubicBezTo>
                  <a:cubicBezTo>
                    <a:pt x="1180" y="6370"/>
                    <a:pt x="1382" y="6424"/>
                    <a:pt x="1584" y="6424"/>
                  </a:cubicBezTo>
                  <a:cubicBezTo>
                    <a:pt x="1787" y="6424"/>
                    <a:pt x="1989" y="6370"/>
                    <a:pt x="2168" y="6263"/>
                  </a:cubicBezTo>
                  <a:cubicBezTo>
                    <a:pt x="2406" y="6097"/>
                    <a:pt x="2668" y="6001"/>
                    <a:pt x="2954" y="6001"/>
                  </a:cubicBezTo>
                  <a:lnTo>
                    <a:pt x="3168" y="6001"/>
                  </a:lnTo>
                  <a:lnTo>
                    <a:pt x="1906" y="3620"/>
                  </a:lnTo>
                  <a:lnTo>
                    <a:pt x="1906" y="2310"/>
                  </a:lnTo>
                  <a:lnTo>
                    <a:pt x="4097" y="2310"/>
                  </a:lnTo>
                  <a:cubicBezTo>
                    <a:pt x="4216" y="2310"/>
                    <a:pt x="4335" y="2239"/>
                    <a:pt x="4383" y="2120"/>
                  </a:cubicBezTo>
                  <a:cubicBezTo>
                    <a:pt x="4430" y="2024"/>
                    <a:pt x="4406" y="1881"/>
                    <a:pt x="4335" y="1786"/>
                  </a:cubicBezTo>
                  <a:lnTo>
                    <a:pt x="3859" y="1143"/>
                  </a:lnTo>
                  <a:lnTo>
                    <a:pt x="4335" y="500"/>
                  </a:lnTo>
                  <a:cubicBezTo>
                    <a:pt x="4406" y="405"/>
                    <a:pt x="4430" y="286"/>
                    <a:pt x="4383" y="167"/>
                  </a:cubicBezTo>
                  <a:cubicBezTo>
                    <a:pt x="4335" y="72"/>
                    <a:pt x="4216" y="0"/>
                    <a:pt x="40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106"/>
            <p:cNvSpPr/>
            <p:nvPr/>
          </p:nvSpPr>
          <p:spPr>
            <a:xfrm>
              <a:off x="4575925" y="2919700"/>
              <a:ext cx="57775" cy="57175"/>
            </a:xfrm>
            <a:custGeom>
              <a:avLst/>
              <a:gdLst/>
              <a:ahLst/>
              <a:cxnLst/>
              <a:rect l="l" t="t" r="r" b="b"/>
              <a:pathLst>
                <a:path w="2311" h="2287" extrusionOk="0">
                  <a:moveTo>
                    <a:pt x="1191" y="1"/>
                  </a:moveTo>
                  <a:cubicBezTo>
                    <a:pt x="1072" y="1"/>
                    <a:pt x="953" y="48"/>
                    <a:pt x="905" y="167"/>
                  </a:cubicBezTo>
                  <a:lnTo>
                    <a:pt x="0" y="1858"/>
                  </a:lnTo>
                  <a:lnTo>
                    <a:pt x="215" y="1906"/>
                  </a:lnTo>
                  <a:cubicBezTo>
                    <a:pt x="405" y="1930"/>
                    <a:pt x="596" y="2025"/>
                    <a:pt x="762" y="2144"/>
                  </a:cubicBezTo>
                  <a:cubicBezTo>
                    <a:pt x="881" y="2239"/>
                    <a:pt x="1024" y="2287"/>
                    <a:pt x="1191" y="2287"/>
                  </a:cubicBezTo>
                  <a:cubicBezTo>
                    <a:pt x="1334" y="2287"/>
                    <a:pt x="1501" y="2239"/>
                    <a:pt x="1620" y="2144"/>
                  </a:cubicBezTo>
                  <a:cubicBezTo>
                    <a:pt x="1786" y="2001"/>
                    <a:pt x="1953" y="1930"/>
                    <a:pt x="2167" y="1882"/>
                  </a:cubicBezTo>
                  <a:lnTo>
                    <a:pt x="2191" y="1882"/>
                  </a:lnTo>
                  <a:lnTo>
                    <a:pt x="2310" y="1715"/>
                  </a:lnTo>
                  <a:lnTo>
                    <a:pt x="1453" y="167"/>
                  </a:lnTo>
                  <a:cubicBezTo>
                    <a:pt x="1405" y="48"/>
                    <a:pt x="1310" y="1"/>
                    <a:pt x="1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106"/>
            <p:cNvSpPr/>
            <p:nvPr/>
          </p:nvSpPr>
          <p:spPr>
            <a:xfrm>
              <a:off x="4529475" y="2980425"/>
              <a:ext cx="88750" cy="79800"/>
            </a:xfrm>
            <a:custGeom>
              <a:avLst/>
              <a:gdLst/>
              <a:ahLst/>
              <a:cxnLst/>
              <a:rect l="l" t="t" r="r" b="b"/>
              <a:pathLst>
                <a:path w="3550" h="3192" extrusionOk="0">
                  <a:moveTo>
                    <a:pt x="1525" y="1"/>
                  </a:moveTo>
                  <a:lnTo>
                    <a:pt x="48" y="2739"/>
                  </a:lnTo>
                  <a:cubicBezTo>
                    <a:pt x="1" y="2835"/>
                    <a:pt x="1" y="2954"/>
                    <a:pt x="48" y="3049"/>
                  </a:cubicBezTo>
                  <a:cubicBezTo>
                    <a:pt x="96" y="3144"/>
                    <a:pt x="191" y="3192"/>
                    <a:pt x="310" y="3192"/>
                  </a:cubicBezTo>
                  <a:lnTo>
                    <a:pt x="2049" y="3192"/>
                  </a:lnTo>
                  <a:lnTo>
                    <a:pt x="3549" y="358"/>
                  </a:lnTo>
                  <a:lnTo>
                    <a:pt x="3549" y="358"/>
                  </a:lnTo>
                  <a:cubicBezTo>
                    <a:pt x="3382" y="453"/>
                    <a:pt x="3216" y="477"/>
                    <a:pt x="3049" y="501"/>
                  </a:cubicBezTo>
                  <a:cubicBezTo>
                    <a:pt x="2763" y="501"/>
                    <a:pt x="2478" y="406"/>
                    <a:pt x="2263" y="215"/>
                  </a:cubicBezTo>
                  <a:cubicBezTo>
                    <a:pt x="2168" y="144"/>
                    <a:pt x="2073" y="96"/>
                    <a:pt x="1954" y="72"/>
                  </a:cubicBezTo>
                  <a:lnTo>
                    <a:pt x="152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2" name="Google Shape;10182;p106"/>
            <p:cNvSpPr/>
            <p:nvPr/>
          </p:nvSpPr>
          <p:spPr>
            <a:xfrm>
              <a:off x="4599150" y="2958400"/>
              <a:ext cx="198875" cy="102425"/>
            </a:xfrm>
            <a:custGeom>
              <a:avLst/>
              <a:gdLst/>
              <a:ahLst/>
              <a:cxnLst/>
              <a:rect l="l" t="t" r="r" b="b"/>
              <a:pathLst>
                <a:path w="7955" h="4097" extrusionOk="0">
                  <a:moveTo>
                    <a:pt x="2167" y="1"/>
                  </a:moveTo>
                  <a:lnTo>
                    <a:pt x="0" y="4097"/>
                  </a:lnTo>
                  <a:lnTo>
                    <a:pt x="7645" y="4097"/>
                  </a:lnTo>
                  <a:cubicBezTo>
                    <a:pt x="7740" y="4097"/>
                    <a:pt x="7859" y="4025"/>
                    <a:pt x="7907" y="3930"/>
                  </a:cubicBezTo>
                  <a:cubicBezTo>
                    <a:pt x="7954" y="3858"/>
                    <a:pt x="7954" y="3739"/>
                    <a:pt x="7907" y="3644"/>
                  </a:cubicBezTo>
                  <a:lnTo>
                    <a:pt x="5978" y="1"/>
                  </a:lnTo>
                  <a:lnTo>
                    <a:pt x="5477" y="24"/>
                  </a:lnTo>
                  <a:cubicBezTo>
                    <a:pt x="5287" y="24"/>
                    <a:pt x="5096" y="96"/>
                    <a:pt x="4954" y="191"/>
                  </a:cubicBezTo>
                  <a:cubicBezTo>
                    <a:pt x="4718" y="341"/>
                    <a:pt x="4445" y="433"/>
                    <a:pt x="4167" y="433"/>
                  </a:cubicBezTo>
                  <a:cubicBezTo>
                    <a:pt x="4136" y="433"/>
                    <a:pt x="4104" y="432"/>
                    <a:pt x="4072" y="429"/>
                  </a:cubicBezTo>
                  <a:cubicBezTo>
                    <a:pt x="4038" y="432"/>
                    <a:pt x="4005" y="433"/>
                    <a:pt x="3971" y="433"/>
                  </a:cubicBezTo>
                  <a:cubicBezTo>
                    <a:pt x="3676" y="433"/>
                    <a:pt x="3403" y="341"/>
                    <a:pt x="3167" y="191"/>
                  </a:cubicBezTo>
                  <a:cubicBezTo>
                    <a:pt x="3025" y="96"/>
                    <a:pt x="2834" y="24"/>
                    <a:pt x="2644" y="24"/>
                  </a:cubicBezTo>
                  <a:lnTo>
                    <a:pt x="216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3" name="Google Shape;10183;p106"/>
          <p:cNvGrpSpPr/>
          <p:nvPr/>
        </p:nvGrpSpPr>
        <p:grpSpPr>
          <a:xfrm>
            <a:off x="4788679" y="2327322"/>
            <a:ext cx="356200" cy="349740"/>
            <a:chOff x="3949000" y="2792825"/>
            <a:chExt cx="272950" cy="268000"/>
          </a:xfrm>
        </p:grpSpPr>
        <p:sp>
          <p:nvSpPr>
            <p:cNvPr id="10184" name="Google Shape;10184;p106"/>
            <p:cNvSpPr/>
            <p:nvPr/>
          </p:nvSpPr>
          <p:spPr>
            <a:xfrm>
              <a:off x="4168450" y="2792825"/>
              <a:ext cx="53500" cy="15625"/>
            </a:xfrm>
            <a:custGeom>
              <a:avLst/>
              <a:gdLst/>
              <a:ahLst/>
              <a:cxnLst/>
              <a:rect l="l" t="t" r="r" b="b"/>
              <a:pathLst>
                <a:path w="2140" h="625" extrusionOk="0">
                  <a:moveTo>
                    <a:pt x="396" y="1"/>
                  </a:moveTo>
                  <a:cubicBezTo>
                    <a:pt x="1" y="1"/>
                    <a:pt x="1" y="625"/>
                    <a:pt x="396" y="625"/>
                  </a:cubicBezTo>
                  <a:cubicBezTo>
                    <a:pt x="410" y="625"/>
                    <a:pt x="424" y="624"/>
                    <a:pt x="439" y="622"/>
                  </a:cubicBezTo>
                  <a:lnTo>
                    <a:pt x="1701" y="622"/>
                  </a:lnTo>
                  <a:cubicBezTo>
                    <a:pt x="1716" y="624"/>
                    <a:pt x="1730" y="625"/>
                    <a:pt x="1743" y="625"/>
                  </a:cubicBezTo>
                  <a:cubicBezTo>
                    <a:pt x="2139" y="625"/>
                    <a:pt x="2139" y="1"/>
                    <a:pt x="1743" y="1"/>
                  </a:cubicBezTo>
                  <a:cubicBezTo>
                    <a:pt x="1730" y="1"/>
                    <a:pt x="1716" y="2"/>
                    <a:pt x="1701" y="3"/>
                  </a:cubicBezTo>
                  <a:lnTo>
                    <a:pt x="439" y="3"/>
                  </a:lnTo>
                  <a:cubicBezTo>
                    <a:pt x="424" y="2"/>
                    <a:pt x="410" y="1"/>
                    <a:pt x="3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106"/>
            <p:cNvSpPr/>
            <p:nvPr/>
          </p:nvSpPr>
          <p:spPr>
            <a:xfrm>
              <a:off x="3949000" y="3013775"/>
              <a:ext cx="39925" cy="15500"/>
            </a:xfrm>
            <a:custGeom>
              <a:avLst/>
              <a:gdLst/>
              <a:ahLst/>
              <a:cxnLst/>
              <a:rect l="l" t="t" r="r" b="b"/>
              <a:pathLst>
                <a:path w="1597" h="620" extrusionOk="0">
                  <a:moveTo>
                    <a:pt x="382" y="0"/>
                  </a:moveTo>
                  <a:cubicBezTo>
                    <a:pt x="1" y="24"/>
                    <a:pt x="1" y="572"/>
                    <a:pt x="382" y="619"/>
                  </a:cubicBezTo>
                  <a:lnTo>
                    <a:pt x="1239" y="619"/>
                  </a:lnTo>
                  <a:cubicBezTo>
                    <a:pt x="1596" y="572"/>
                    <a:pt x="1596" y="24"/>
                    <a:pt x="1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106"/>
            <p:cNvSpPr/>
            <p:nvPr/>
          </p:nvSpPr>
          <p:spPr>
            <a:xfrm>
              <a:off x="3951375" y="2876825"/>
              <a:ext cx="110150" cy="26300"/>
            </a:xfrm>
            <a:custGeom>
              <a:avLst/>
              <a:gdLst/>
              <a:ahLst/>
              <a:cxnLst/>
              <a:rect l="l" t="t" r="r" b="b"/>
              <a:pathLst>
                <a:path w="4406" h="1052" extrusionOk="0">
                  <a:moveTo>
                    <a:pt x="72" y="1"/>
                  </a:moveTo>
                  <a:cubicBezTo>
                    <a:pt x="25" y="239"/>
                    <a:pt x="1" y="501"/>
                    <a:pt x="1" y="739"/>
                  </a:cubicBezTo>
                  <a:cubicBezTo>
                    <a:pt x="1" y="906"/>
                    <a:pt x="144" y="1049"/>
                    <a:pt x="311" y="1049"/>
                  </a:cubicBezTo>
                  <a:lnTo>
                    <a:pt x="4073" y="1049"/>
                  </a:lnTo>
                  <a:cubicBezTo>
                    <a:pt x="4086" y="1050"/>
                    <a:pt x="4098" y="1051"/>
                    <a:pt x="4110" y="1051"/>
                  </a:cubicBezTo>
                  <a:cubicBezTo>
                    <a:pt x="4282" y="1051"/>
                    <a:pt x="4405" y="895"/>
                    <a:pt x="4383" y="739"/>
                  </a:cubicBezTo>
                  <a:lnTo>
                    <a:pt x="438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106"/>
            <p:cNvSpPr/>
            <p:nvPr/>
          </p:nvSpPr>
          <p:spPr>
            <a:xfrm>
              <a:off x="3957350" y="2834575"/>
              <a:ext cx="104200" cy="26800"/>
            </a:xfrm>
            <a:custGeom>
              <a:avLst/>
              <a:gdLst/>
              <a:ahLst/>
              <a:cxnLst/>
              <a:rect l="l" t="t" r="r" b="b"/>
              <a:pathLst>
                <a:path w="4168" h="1072" extrusionOk="0">
                  <a:moveTo>
                    <a:pt x="572" y="0"/>
                  </a:moveTo>
                  <a:cubicBezTo>
                    <a:pt x="333" y="334"/>
                    <a:pt x="143" y="691"/>
                    <a:pt x="0" y="1072"/>
                  </a:cubicBezTo>
                  <a:lnTo>
                    <a:pt x="4168" y="1072"/>
                  </a:lnTo>
                  <a:lnTo>
                    <a:pt x="416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106"/>
            <p:cNvSpPr/>
            <p:nvPr/>
          </p:nvSpPr>
          <p:spPr>
            <a:xfrm>
              <a:off x="3985925" y="2793425"/>
              <a:ext cx="75625" cy="25675"/>
            </a:xfrm>
            <a:custGeom>
              <a:avLst/>
              <a:gdLst/>
              <a:ahLst/>
              <a:cxnLst/>
              <a:rect l="l" t="t" r="r" b="b"/>
              <a:pathLst>
                <a:path w="3025" h="1027" extrusionOk="0">
                  <a:moveTo>
                    <a:pt x="2732" y="0"/>
                  </a:moveTo>
                  <a:cubicBezTo>
                    <a:pt x="2719" y="0"/>
                    <a:pt x="2705" y="1"/>
                    <a:pt x="2691" y="3"/>
                  </a:cubicBezTo>
                  <a:cubicBezTo>
                    <a:pt x="1691" y="3"/>
                    <a:pt x="738" y="360"/>
                    <a:pt x="0" y="1027"/>
                  </a:cubicBezTo>
                  <a:lnTo>
                    <a:pt x="3025" y="1027"/>
                  </a:lnTo>
                  <a:lnTo>
                    <a:pt x="3025" y="313"/>
                  </a:lnTo>
                  <a:cubicBezTo>
                    <a:pt x="3025" y="136"/>
                    <a:pt x="2902" y="0"/>
                    <a:pt x="27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106"/>
            <p:cNvSpPr/>
            <p:nvPr/>
          </p:nvSpPr>
          <p:spPr>
            <a:xfrm>
              <a:off x="3949000" y="2824275"/>
              <a:ext cx="272950" cy="236550"/>
            </a:xfrm>
            <a:custGeom>
              <a:avLst/>
              <a:gdLst/>
              <a:ahLst/>
              <a:cxnLst/>
              <a:rect l="l" t="t" r="r" b="b"/>
              <a:pathLst>
                <a:path w="10918" h="9462" extrusionOk="0">
                  <a:moveTo>
                    <a:pt x="9176" y="1"/>
                  </a:moveTo>
                  <a:cubicBezTo>
                    <a:pt x="9112" y="1"/>
                    <a:pt x="9041" y="40"/>
                    <a:pt x="9003" y="79"/>
                  </a:cubicBezTo>
                  <a:lnTo>
                    <a:pt x="8074" y="1008"/>
                  </a:lnTo>
                  <a:cubicBezTo>
                    <a:pt x="7359" y="365"/>
                    <a:pt x="6407" y="7"/>
                    <a:pt x="5430" y="7"/>
                  </a:cubicBezTo>
                  <a:cubicBezTo>
                    <a:pt x="5264" y="7"/>
                    <a:pt x="5121" y="150"/>
                    <a:pt x="5121" y="317"/>
                  </a:cubicBezTo>
                  <a:lnTo>
                    <a:pt x="5121" y="3770"/>
                  </a:lnTo>
                  <a:lnTo>
                    <a:pt x="1668" y="3770"/>
                  </a:lnTo>
                  <a:cubicBezTo>
                    <a:pt x="1501" y="3770"/>
                    <a:pt x="1358" y="3913"/>
                    <a:pt x="1358" y="4080"/>
                  </a:cubicBezTo>
                  <a:cubicBezTo>
                    <a:pt x="1358" y="5366"/>
                    <a:pt x="1953" y="6580"/>
                    <a:pt x="2978" y="7366"/>
                  </a:cubicBezTo>
                  <a:lnTo>
                    <a:pt x="1525" y="8819"/>
                  </a:lnTo>
                  <a:lnTo>
                    <a:pt x="382" y="8819"/>
                  </a:lnTo>
                  <a:cubicBezTo>
                    <a:pt x="1" y="8866"/>
                    <a:pt x="1" y="9414"/>
                    <a:pt x="382" y="9462"/>
                  </a:cubicBezTo>
                  <a:lnTo>
                    <a:pt x="1644" y="9462"/>
                  </a:lnTo>
                  <a:cubicBezTo>
                    <a:pt x="1739" y="9462"/>
                    <a:pt x="1811" y="9414"/>
                    <a:pt x="1858" y="9366"/>
                  </a:cubicBezTo>
                  <a:lnTo>
                    <a:pt x="3525" y="7699"/>
                  </a:lnTo>
                  <a:cubicBezTo>
                    <a:pt x="4127" y="8012"/>
                    <a:pt x="4774" y="8163"/>
                    <a:pt x="5413" y="8163"/>
                  </a:cubicBezTo>
                  <a:cubicBezTo>
                    <a:pt x="6622" y="8163"/>
                    <a:pt x="7803" y="7625"/>
                    <a:pt x="8598" y="6628"/>
                  </a:cubicBezTo>
                  <a:cubicBezTo>
                    <a:pt x="9812" y="5104"/>
                    <a:pt x="9788" y="2936"/>
                    <a:pt x="8526" y="1460"/>
                  </a:cubicBezTo>
                  <a:lnTo>
                    <a:pt x="9360" y="626"/>
                  </a:lnTo>
                  <a:lnTo>
                    <a:pt x="10479" y="626"/>
                  </a:lnTo>
                  <a:cubicBezTo>
                    <a:pt x="10494" y="628"/>
                    <a:pt x="10508" y="629"/>
                    <a:pt x="10521" y="629"/>
                  </a:cubicBezTo>
                  <a:cubicBezTo>
                    <a:pt x="10917" y="629"/>
                    <a:pt x="10917" y="5"/>
                    <a:pt x="10521" y="5"/>
                  </a:cubicBezTo>
                  <a:cubicBezTo>
                    <a:pt x="10508" y="5"/>
                    <a:pt x="10494" y="6"/>
                    <a:pt x="10479" y="7"/>
                  </a:cubicBezTo>
                  <a:lnTo>
                    <a:pt x="9217" y="7"/>
                  </a:lnTo>
                  <a:cubicBezTo>
                    <a:pt x="9204" y="3"/>
                    <a:pt x="9190" y="1"/>
                    <a:pt x="91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0" name="Google Shape;10190;p106"/>
          <p:cNvGrpSpPr/>
          <p:nvPr/>
        </p:nvGrpSpPr>
        <p:grpSpPr>
          <a:xfrm>
            <a:off x="4035041" y="2326637"/>
            <a:ext cx="351991" cy="350490"/>
            <a:chOff x="3371500" y="2792300"/>
            <a:chExt cx="269725" cy="268575"/>
          </a:xfrm>
        </p:grpSpPr>
        <p:sp>
          <p:nvSpPr>
            <p:cNvPr id="10191" name="Google Shape;10191;p106"/>
            <p:cNvSpPr/>
            <p:nvPr/>
          </p:nvSpPr>
          <p:spPr>
            <a:xfrm>
              <a:off x="3372100" y="2792300"/>
              <a:ext cx="69675" cy="68475"/>
            </a:xfrm>
            <a:custGeom>
              <a:avLst/>
              <a:gdLst/>
              <a:ahLst/>
              <a:cxnLst/>
              <a:rect l="l" t="t" r="r" b="b"/>
              <a:pathLst>
                <a:path w="2787" h="2739" extrusionOk="0">
                  <a:moveTo>
                    <a:pt x="334" y="0"/>
                  </a:moveTo>
                  <a:cubicBezTo>
                    <a:pt x="143" y="0"/>
                    <a:pt x="0" y="143"/>
                    <a:pt x="24" y="334"/>
                  </a:cubicBezTo>
                  <a:lnTo>
                    <a:pt x="24" y="2406"/>
                  </a:lnTo>
                  <a:cubicBezTo>
                    <a:pt x="0" y="2572"/>
                    <a:pt x="143" y="2739"/>
                    <a:pt x="310" y="2739"/>
                  </a:cubicBezTo>
                  <a:cubicBezTo>
                    <a:pt x="477" y="2739"/>
                    <a:pt x="620" y="2596"/>
                    <a:pt x="620" y="2429"/>
                  </a:cubicBezTo>
                  <a:lnTo>
                    <a:pt x="620" y="643"/>
                  </a:lnTo>
                  <a:lnTo>
                    <a:pt x="2406" y="643"/>
                  </a:lnTo>
                  <a:cubicBezTo>
                    <a:pt x="2787" y="596"/>
                    <a:pt x="2787" y="48"/>
                    <a:pt x="2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2" name="Google Shape;10192;p106"/>
            <p:cNvSpPr/>
            <p:nvPr/>
          </p:nvSpPr>
          <p:spPr>
            <a:xfrm>
              <a:off x="3568925" y="2792825"/>
              <a:ext cx="72300" cy="69150"/>
            </a:xfrm>
            <a:custGeom>
              <a:avLst/>
              <a:gdLst/>
              <a:ahLst/>
              <a:cxnLst/>
              <a:rect l="l" t="t" r="r" b="b"/>
              <a:pathLst>
                <a:path w="2892" h="2766" extrusionOk="0">
                  <a:moveTo>
                    <a:pt x="396" y="1"/>
                  </a:moveTo>
                  <a:cubicBezTo>
                    <a:pt x="0" y="1"/>
                    <a:pt x="0" y="625"/>
                    <a:pt x="396" y="625"/>
                  </a:cubicBezTo>
                  <a:cubicBezTo>
                    <a:pt x="410" y="625"/>
                    <a:pt x="424" y="624"/>
                    <a:pt x="439" y="622"/>
                  </a:cubicBezTo>
                  <a:lnTo>
                    <a:pt x="2225" y="622"/>
                  </a:lnTo>
                  <a:lnTo>
                    <a:pt x="2225" y="2408"/>
                  </a:lnTo>
                  <a:cubicBezTo>
                    <a:pt x="2201" y="2647"/>
                    <a:pt x="2374" y="2766"/>
                    <a:pt x="2546" y="2766"/>
                  </a:cubicBezTo>
                  <a:cubicBezTo>
                    <a:pt x="2719" y="2766"/>
                    <a:pt x="2892" y="2647"/>
                    <a:pt x="2868" y="2408"/>
                  </a:cubicBezTo>
                  <a:lnTo>
                    <a:pt x="2868" y="337"/>
                  </a:lnTo>
                  <a:cubicBezTo>
                    <a:pt x="2890" y="158"/>
                    <a:pt x="2746" y="1"/>
                    <a:pt x="2571" y="1"/>
                  </a:cubicBezTo>
                  <a:cubicBezTo>
                    <a:pt x="2559" y="1"/>
                    <a:pt x="2547" y="2"/>
                    <a:pt x="2534" y="3"/>
                  </a:cubicBezTo>
                  <a:lnTo>
                    <a:pt x="439" y="3"/>
                  </a:lnTo>
                  <a:cubicBezTo>
                    <a:pt x="424" y="2"/>
                    <a:pt x="410" y="1"/>
                    <a:pt x="3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106"/>
            <p:cNvSpPr/>
            <p:nvPr/>
          </p:nvSpPr>
          <p:spPr>
            <a:xfrm>
              <a:off x="3372100" y="2992925"/>
              <a:ext cx="69075" cy="67300"/>
            </a:xfrm>
            <a:custGeom>
              <a:avLst/>
              <a:gdLst/>
              <a:ahLst/>
              <a:cxnLst/>
              <a:rect l="l" t="t" r="r" b="b"/>
              <a:pathLst>
                <a:path w="2763" h="2692" extrusionOk="0">
                  <a:moveTo>
                    <a:pt x="301" y="1"/>
                  </a:moveTo>
                  <a:cubicBezTo>
                    <a:pt x="155" y="1"/>
                    <a:pt x="12" y="96"/>
                    <a:pt x="0" y="287"/>
                  </a:cubicBezTo>
                  <a:lnTo>
                    <a:pt x="0" y="2382"/>
                  </a:lnTo>
                  <a:cubicBezTo>
                    <a:pt x="0" y="2549"/>
                    <a:pt x="143" y="2692"/>
                    <a:pt x="310" y="2692"/>
                  </a:cubicBezTo>
                  <a:lnTo>
                    <a:pt x="2382" y="2692"/>
                  </a:lnTo>
                  <a:cubicBezTo>
                    <a:pt x="2763" y="2668"/>
                    <a:pt x="2763" y="2096"/>
                    <a:pt x="2382" y="2073"/>
                  </a:cubicBezTo>
                  <a:lnTo>
                    <a:pt x="620" y="2073"/>
                  </a:lnTo>
                  <a:lnTo>
                    <a:pt x="620" y="287"/>
                  </a:lnTo>
                  <a:cubicBezTo>
                    <a:pt x="596" y="96"/>
                    <a:pt x="447" y="1"/>
                    <a:pt x="3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106"/>
            <p:cNvSpPr/>
            <p:nvPr/>
          </p:nvSpPr>
          <p:spPr>
            <a:xfrm>
              <a:off x="3568350" y="2992875"/>
              <a:ext cx="71675" cy="68000"/>
            </a:xfrm>
            <a:custGeom>
              <a:avLst/>
              <a:gdLst/>
              <a:ahLst/>
              <a:cxnLst/>
              <a:rect l="l" t="t" r="r" b="b"/>
              <a:pathLst>
                <a:path w="2867" h="2720" extrusionOk="0">
                  <a:moveTo>
                    <a:pt x="2516" y="0"/>
                  </a:moveTo>
                  <a:cubicBezTo>
                    <a:pt x="2347" y="0"/>
                    <a:pt x="2226" y="136"/>
                    <a:pt x="2248" y="312"/>
                  </a:cubicBezTo>
                  <a:lnTo>
                    <a:pt x="2248" y="2098"/>
                  </a:lnTo>
                  <a:lnTo>
                    <a:pt x="462" y="2098"/>
                  </a:lnTo>
                  <a:cubicBezTo>
                    <a:pt x="446" y="2097"/>
                    <a:pt x="431" y="2096"/>
                    <a:pt x="417" y="2096"/>
                  </a:cubicBezTo>
                  <a:cubicBezTo>
                    <a:pt x="0" y="2096"/>
                    <a:pt x="0" y="2720"/>
                    <a:pt x="417" y="2720"/>
                  </a:cubicBezTo>
                  <a:cubicBezTo>
                    <a:pt x="431" y="2720"/>
                    <a:pt x="446" y="2719"/>
                    <a:pt x="462" y="2718"/>
                  </a:cubicBezTo>
                  <a:lnTo>
                    <a:pt x="2534" y="2718"/>
                  </a:lnTo>
                  <a:cubicBezTo>
                    <a:pt x="2700" y="2718"/>
                    <a:pt x="2843" y="2575"/>
                    <a:pt x="2843" y="2408"/>
                  </a:cubicBezTo>
                  <a:lnTo>
                    <a:pt x="2843" y="312"/>
                  </a:lnTo>
                  <a:cubicBezTo>
                    <a:pt x="2867" y="146"/>
                    <a:pt x="2724" y="3"/>
                    <a:pt x="2557" y="3"/>
                  </a:cubicBezTo>
                  <a:cubicBezTo>
                    <a:pt x="2543" y="1"/>
                    <a:pt x="2530" y="0"/>
                    <a:pt x="25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106"/>
            <p:cNvSpPr/>
            <p:nvPr/>
          </p:nvSpPr>
          <p:spPr>
            <a:xfrm>
              <a:off x="3418525" y="2861200"/>
              <a:ext cx="153050" cy="131150"/>
            </a:xfrm>
            <a:custGeom>
              <a:avLst/>
              <a:gdLst/>
              <a:ahLst/>
              <a:cxnLst/>
              <a:rect l="l" t="t" r="r" b="b"/>
              <a:pathLst>
                <a:path w="6122" h="5246" extrusionOk="0">
                  <a:moveTo>
                    <a:pt x="3473" y="1252"/>
                  </a:moveTo>
                  <a:cubicBezTo>
                    <a:pt x="4179" y="1252"/>
                    <a:pt x="4859" y="1802"/>
                    <a:pt x="4859" y="2626"/>
                  </a:cubicBezTo>
                  <a:cubicBezTo>
                    <a:pt x="4859" y="3365"/>
                    <a:pt x="4240" y="3984"/>
                    <a:pt x="3502" y="3984"/>
                  </a:cubicBezTo>
                  <a:cubicBezTo>
                    <a:pt x="2287" y="3984"/>
                    <a:pt x="1668" y="2507"/>
                    <a:pt x="2525" y="1650"/>
                  </a:cubicBezTo>
                  <a:cubicBezTo>
                    <a:pt x="2801" y="1375"/>
                    <a:pt x="3140" y="1252"/>
                    <a:pt x="3473" y="1252"/>
                  </a:cubicBezTo>
                  <a:close/>
                  <a:moveTo>
                    <a:pt x="3473" y="1"/>
                  </a:moveTo>
                  <a:cubicBezTo>
                    <a:pt x="2829" y="1"/>
                    <a:pt x="2175" y="238"/>
                    <a:pt x="1644" y="769"/>
                  </a:cubicBezTo>
                  <a:cubicBezTo>
                    <a:pt x="1" y="2412"/>
                    <a:pt x="1168" y="5246"/>
                    <a:pt x="3502" y="5246"/>
                  </a:cubicBezTo>
                  <a:cubicBezTo>
                    <a:pt x="4954" y="5246"/>
                    <a:pt x="6121" y="4055"/>
                    <a:pt x="6121" y="2626"/>
                  </a:cubicBezTo>
                  <a:cubicBezTo>
                    <a:pt x="6121" y="1046"/>
                    <a:pt x="4822" y="1"/>
                    <a:pt x="34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106"/>
            <p:cNvSpPr/>
            <p:nvPr/>
          </p:nvSpPr>
          <p:spPr>
            <a:xfrm>
              <a:off x="3487600" y="2908400"/>
              <a:ext cx="36925" cy="36925"/>
            </a:xfrm>
            <a:custGeom>
              <a:avLst/>
              <a:gdLst/>
              <a:ahLst/>
              <a:cxnLst/>
              <a:rect l="l" t="t" r="r" b="b"/>
              <a:pathLst>
                <a:path w="1477" h="1477" extrusionOk="0">
                  <a:moveTo>
                    <a:pt x="739" y="0"/>
                  </a:moveTo>
                  <a:cubicBezTo>
                    <a:pt x="334" y="0"/>
                    <a:pt x="0" y="334"/>
                    <a:pt x="0" y="738"/>
                  </a:cubicBezTo>
                  <a:cubicBezTo>
                    <a:pt x="0" y="1143"/>
                    <a:pt x="334" y="1477"/>
                    <a:pt x="739" y="1477"/>
                  </a:cubicBezTo>
                  <a:cubicBezTo>
                    <a:pt x="1144" y="1477"/>
                    <a:pt x="1477" y="1143"/>
                    <a:pt x="1477" y="738"/>
                  </a:cubicBezTo>
                  <a:cubicBezTo>
                    <a:pt x="1477" y="334"/>
                    <a:pt x="1144" y="0"/>
                    <a:pt x="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106"/>
            <p:cNvSpPr/>
            <p:nvPr/>
          </p:nvSpPr>
          <p:spPr>
            <a:xfrm>
              <a:off x="3371500" y="2845875"/>
              <a:ext cx="132200" cy="161975"/>
            </a:xfrm>
            <a:custGeom>
              <a:avLst/>
              <a:gdLst/>
              <a:ahLst/>
              <a:cxnLst/>
              <a:rect l="l" t="t" r="r" b="b"/>
              <a:pathLst>
                <a:path w="5288" h="6479" extrusionOk="0">
                  <a:moveTo>
                    <a:pt x="5287" y="1"/>
                  </a:moveTo>
                  <a:lnTo>
                    <a:pt x="5287" y="1"/>
                  </a:lnTo>
                  <a:cubicBezTo>
                    <a:pt x="5250" y="2"/>
                    <a:pt x="5212" y="3"/>
                    <a:pt x="5175" y="6"/>
                  </a:cubicBezTo>
                  <a:lnTo>
                    <a:pt x="5175" y="6"/>
                  </a:lnTo>
                  <a:cubicBezTo>
                    <a:pt x="5212" y="4"/>
                    <a:pt x="5250" y="2"/>
                    <a:pt x="5287" y="1"/>
                  </a:cubicBezTo>
                  <a:close/>
                  <a:moveTo>
                    <a:pt x="5175" y="6"/>
                  </a:moveTo>
                  <a:cubicBezTo>
                    <a:pt x="4522" y="40"/>
                    <a:pt x="3873" y="184"/>
                    <a:pt x="3287" y="477"/>
                  </a:cubicBezTo>
                  <a:cubicBezTo>
                    <a:pt x="2692" y="763"/>
                    <a:pt x="2120" y="1096"/>
                    <a:pt x="1620" y="1525"/>
                  </a:cubicBezTo>
                  <a:cubicBezTo>
                    <a:pt x="1048" y="1977"/>
                    <a:pt x="548" y="2477"/>
                    <a:pt x="96" y="3049"/>
                  </a:cubicBezTo>
                  <a:cubicBezTo>
                    <a:pt x="1" y="3144"/>
                    <a:pt x="1" y="3311"/>
                    <a:pt x="96" y="3430"/>
                  </a:cubicBezTo>
                  <a:cubicBezTo>
                    <a:pt x="548" y="3978"/>
                    <a:pt x="1048" y="4502"/>
                    <a:pt x="1620" y="4954"/>
                  </a:cubicBezTo>
                  <a:cubicBezTo>
                    <a:pt x="2120" y="5359"/>
                    <a:pt x="2692" y="5716"/>
                    <a:pt x="3287" y="6002"/>
                  </a:cubicBezTo>
                  <a:cubicBezTo>
                    <a:pt x="3864" y="6268"/>
                    <a:pt x="4504" y="6431"/>
                    <a:pt x="5147" y="6471"/>
                  </a:cubicBezTo>
                  <a:lnTo>
                    <a:pt x="5147" y="6471"/>
                  </a:lnTo>
                  <a:cubicBezTo>
                    <a:pt x="3452" y="6353"/>
                    <a:pt x="2144" y="4931"/>
                    <a:pt x="2144" y="3239"/>
                  </a:cubicBezTo>
                  <a:cubicBezTo>
                    <a:pt x="2144" y="1515"/>
                    <a:pt x="3467" y="110"/>
                    <a:pt x="5175" y="6"/>
                  </a:cubicBezTo>
                  <a:close/>
                  <a:moveTo>
                    <a:pt x="5147" y="6471"/>
                  </a:moveTo>
                  <a:cubicBezTo>
                    <a:pt x="5194" y="6475"/>
                    <a:pt x="5240" y="6477"/>
                    <a:pt x="5287" y="6478"/>
                  </a:cubicBezTo>
                  <a:cubicBezTo>
                    <a:pt x="5241" y="6477"/>
                    <a:pt x="5194" y="6474"/>
                    <a:pt x="5147" y="647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106"/>
            <p:cNvSpPr/>
            <p:nvPr/>
          </p:nvSpPr>
          <p:spPr>
            <a:xfrm>
              <a:off x="3508425" y="2845875"/>
              <a:ext cx="132200" cy="161975"/>
            </a:xfrm>
            <a:custGeom>
              <a:avLst/>
              <a:gdLst/>
              <a:ahLst/>
              <a:cxnLst/>
              <a:rect l="l" t="t" r="r" b="b"/>
              <a:pathLst>
                <a:path w="5288" h="6479" extrusionOk="0">
                  <a:moveTo>
                    <a:pt x="1" y="1"/>
                  </a:moveTo>
                  <a:lnTo>
                    <a:pt x="1" y="1"/>
                  </a:lnTo>
                  <a:cubicBezTo>
                    <a:pt x="35" y="2"/>
                    <a:pt x="69" y="3"/>
                    <a:pt x="103" y="5"/>
                  </a:cubicBezTo>
                  <a:lnTo>
                    <a:pt x="103" y="5"/>
                  </a:lnTo>
                  <a:cubicBezTo>
                    <a:pt x="69" y="3"/>
                    <a:pt x="35" y="2"/>
                    <a:pt x="1" y="1"/>
                  </a:cubicBezTo>
                  <a:close/>
                  <a:moveTo>
                    <a:pt x="103" y="5"/>
                  </a:moveTo>
                  <a:cubicBezTo>
                    <a:pt x="1794" y="105"/>
                    <a:pt x="3144" y="1512"/>
                    <a:pt x="3144" y="3239"/>
                  </a:cubicBezTo>
                  <a:cubicBezTo>
                    <a:pt x="3144" y="4935"/>
                    <a:pt x="1807" y="6360"/>
                    <a:pt x="128" y="6472"/>
                  </a:cubicBezTo>
                  <a:lnTo>
                    <a:pt x="127" y="6472"/>
                  </a:lnTo>
                  <a:cubicBezTo>
                    <a:pt x="773" y="6433"/>
                    <a:pt x="1398" y="6270"/>
                    <a:pt x="2001" y="6002"/>
                  </a:cubicBezTo>
                  <a:cubicBezTo>
                    <a:pt x="2597" y="5716"/>
                    <a:pt x="3144" y="5359"/>
                    <a:pt x="3668" y="4954"/>
                  </a:cubicBezTo>
                  <a:cubicBezTo>
                    <a:pt x="4216" y="4502"/>
                    <a:pt x="4740" y="3978"/>
                    <a:pt x="5193" y="3430"/>
                  </a:cubicBezTo>
                  <a:cubicBezTo>
                    <a:pt x="5288" y="3311"/>
                    <a:pt x="5288" y="3144"/>
                    <a:pt x="5193" y="3049"/>
                  </a:cubicBezTo>
                  <a:cubicBezTo>
                    <a:pt x="4740" y="2477"/>
                    <a:pt x="4216" y="1977"/>
                    <a:pt x="3668" y="1525"/>
                  </a:cubicBezTo>
                  <a:cubicBezTo>
                    <a:pt x="3144" y="1096"/>
                    <a:pt x="2597" y="763"/>
                    <a:pt x="2001" y="477"/>
                  </a:cubicBezTo>
                  <a:cubicBezTo>
                    <a:pt x="1390" y="183"/>
                    <a:pt x="758" y="39"/>
                    <a:pt x="103" y="5"/>
                  </a:cubicBezTo>
                  <a:close/>
                  <a:moveTo>
                    <a:pt x="127" y="6472"/>
                  </a:moveTo>
                  <a:cubicBezTo>
                    <a:pt x="85" y="6475"/>
                    <a:pt x="43" y="6477"/>
                    <a:pt x="1" y="6478"/>
                  </a:cubicBezTo>
                  <a:cubicBezTo>
                    <a:pt x="43" y="6477"/>
                    <a:pt x="86" y="6475"/>
                    <a:pt x="128" y="6472"/>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9" name="Google Shape;10199;p106"/>
          <p:cNvGrpSpPr/>
          <p:nvPr/>
        </p:nvGrpSpPr>
        <p:grpSpPr>
          <a:xfrm>
            <a:off x="3307830" y="2327420"/>
            <a:ext cx="295224" cy="349642"/>
            <a:chOff x="2814250" y="2792900"/>
            <a:chExt cx="226225" cy="267925"/>
          </a:xfrm>
        </p:grpSpPr>
        <p:sp>
          <p:nvSpPr>
            <p:cNvPr id="10200" name="Google Shape;10200;p106"/>
            <p:cNvSpPr/>
            <p:nvPr/>
          </p:nvSpPr>
          <p:spPr>
            <a:xfrm>
              <a:off x="2927375" y="2792900"/>
              <a:ext cx="67300" cy="80625"/>
            </a:xfrm>
            <a:custGeom>
              <a:avLst/>
              <a:gdLst/>
              <a:ahLst/>
              <a:cxnLst/>
              <a:rect l="l" t="t" r="r" b="b"/>
              <a:pathLst>
                <a:path w="2692" h="3225" extrusionOk="0">
                  <a:moveTo>
                    <a:pt x="2096" y="0"/>
                  </a:moveTo>
                  <a:lnTo>
                    <a:pt x="0" y="2501"/>
                  </a:lnTo>
                  <a:lnTo>
                    <a:pt x="1191" y="3191"/>
                  </a:lnTo>
                  <a:cubicBezTo>
                    <a:pt x="1242" y="3213"/>
                    <a:pt x="1296" y="3224"/>
                    <a:pt x="1348" y="3224"/>
                  </a:cubicBezTo>
                  <a:cubicBezTo>
                    <a:pt x="1464" y="3224"/>
                    <a:pt x="1570" y="3171"/>
                    <a:pt x="1619" y="3072"/>
                  </a:cubicBezTo>
                  <a:lnTo>
                    <a:pt x="2643" y="1405"/>
                  </a:lnTo>
                  <a:cubicBezTo>
                    <a:pt x="2691" y="1310"/>
                    <a:pt x="2691" y="1191"/>
                    <a:pt x="2643" y="1096"/>
                  </a:cubicBezTo>
                  <a:lnTo>
                    <a:pt x="209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106"/>
            <p:cNvSpPr/>
            <p:nvPr/>
          </p:nvSpPr>
          <p:spPr>
            <a:xfrm>
              <a:off x="2860075" y="2792900"/>
              <a:ext cx="67325" cy="80625"/>
            </a:xfrm>
            <a:custGeom>
              <a:avLst/>
              <a:gdLst/>
              <a:ahLst/>
              <a:cxnLst/>
              <a:rect l="l" t="t" r="r" b="b"/>
              <a:pathLst>
                <a:path w="2693" h="3225" extrusionOk="0">
                  <a:moveTo>
                    <a:pt x="596" y="0"/>
                  </a:moveTo>
                  <a:lnTo>
                    <a:pt x="49" y="1096"/>
                  </a:lnTo>
                  <a:cubicBezTo>
                    <a:pt x="1" y="1191"/>
                    <a:pt x="1" y="1310"/>
                    <a:pt x="49" y="1405"/>
                  </a:cubicBezTo>
                  <a:lnTo>
                    <a:pt x="1073" y="3072"/>
                  </a:lnTo>
                  <a:cubicBezTo>
                    <a:pt x="1122" y="3171"/>
                    <a:pt x="1228" y="3224"/>
                    <a:pt x="1344" y="3224"/>
                  </a:cubicBezTo>
                  <a:cubicBezTo>
                    <a:pt x="1396" y="3224"/>
                    <a:pt x="1450" y="3213"/>
                    <a:pt x="1501" y="3191"/>
                  </a:cubicBezTo>
                  <a:lnTo>
                    <a:pt x="2692" y="2501"/>
                  </a:lnTo>
                  <a:lnTo>
                    <a:pt x="59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106"/>
            <p:cNvSpPr/>
            <p:nvPr/>
          </p:nvSpPr>
          <p:spPr>
            <a:xfrm>
              <a:off x="2895225" y="2792900"/>
              <a:ext cx="64325" cy="38125"/>
            </a:xfrm>
            <a:custGeom>
              <a:avLst/>
              <a:gdLst/>
              <a:ahLst/>
              <a:cxnLst/>
              <a:rect l="l" t="t" r="r" b="b"/>
              <a:pathLst>
                <a:path w="2573" h="1525" extrusionOk="0">
                  <a:moveTo>
                    <a:pt x="0" y="0"/>
                  </a:moveTo>
                  <a:lnTo>
                    <a:pt x="1286" y="1524"/>
                  </a:lnTo>
                  <a:lnTo>
                    <a:pt x="257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106"/>
            <p:cNvSpPr/>
            <p:nvPr/>
          </p:nvSpPr>
          <p:spPr>
            <a:xfrm>
              <a:off x="2916050" y="2873275"/>
              <a:ext cx="22650" cy="13700"/>
            </a:xfrm>
            <a:custGeom>
              <a:avLst/>
              <a:gdLst/>
              <a:ahLst/>
              <a:cxnLst/>
              <a:rect l="l" t="t" r="r" b="b"/>
              <a:pathLst>
                <a:path w="906" h="548" extrusionOk="0">
                  <a:moveTo>
                    <a:pt x="453" y="0"/>
                  </a:moveTo>
                  <a:lnTo>
                    <a:pt x="1" y="262"/>
                  </a:lnTo>
                  <a:lnTo>
                    <a:pt x="120" y="548"/>
                  </a:lnTo>
                  <a:lnTo>
                    <a:pt x="786" y="548"/>
                  </a:lnTo>
                  <a:lnTo>
                    <a:pt x="906" y="262"/>
                  </a:lnTo>
                  <a:lnTo>
                    <a:pt x="45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106"/>
            <p:cNvSpPr/>
            <p:nvPr/>
          </p:nvSpPr>
          <p:spPr>
            <a:xfrm>
              <a:off x="2904150" y="2903025"/>
              <a:ext cx="46450" cy="137550"/>
            </a:xfrm>
            <a:custGeom>
              <a:avLst/>
              <a:gdLst/>
              <a:ahLst/>
              <a:cxnLst/>
              <a:rect l="l" t="t" r="r" b="b"/>
              <a:pathLst>
                <a:path w="1858" h="5502" extrusionOk="0">
                  <a:moveTo>
                    <a:pt x="667" y="1"/>
                  </a:moveTo>
                  <a:lnTo>
                    <a:pt x="0" y="4406"/>
                  </a:lnTo>
                  <a:lnTo>
                    <a:pt x="929" y="5502"/>
                  </a:lnTo>
                  <a:lnTo>
                    <a:pt x="1858" y="4406"/>
                  </a:lnTo>
                  <a:lnTo>
                    <a:pt x="1596" y="2716"/>
                  </a:lnTo>
                  <a:lnTo>
                    <a:pt x="1358" y="2716"/>
                  </a:lnTo>
                  <a:cubicBezTo>
                    <a:pt x="977" y="2668"/>
                    <a:pt x="977" y="2120"/>
                    <a:pt x="1358" y="2096"/>
                  </a:cubicBezTo>
                  <a:lnTo>
                    <a:pt x="1358" y="2073"/>
                  </a:lnTo>
                  <a:lnTo>
                    <a:pt x="1501" y="2073"/>
                  </a:lnTo>
                  <a:lnTo>
                    <a:pt x="119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106"/>
            <p:cNvSpPr/>
            <p:nvPr/>
          </p:nvSpPr>
          <p:spPr>
            <a:xfrm>
              <a:off x="2814250" y="2824375"/>
              <a:ext cx="113150" cy="235850"/>
            </a:xfrm>
            <a:custGeom>
              <a:avLst/>
              <a:gdLst/>
              <a:ahLst/>
              <a:cxnLst/>
              <a:rect l="l" t="t" r="r" b="b"/>
              <a:pathLst>
                <a:path w="4526" h="9434" extrusionOk="0">
                  <a:moveTo>
                    <a:pt x="292" y="1"/>
                  </a:moveTo>
                  <a:cubicBezTo>
                    <a:pt x="123" y="1"/>
                    <a:pt x="2" y="135"/>
                    <a:pt x="24" y="289"/>
                  </a:cubicBezTo>
                  <a:lnTo>
                    <a:pt x="24" y="9124"/>
                  </a:lnTo>
                  <a:cubicBezTo>
                    <a:pt x="0" y="9291"/>
                    <a:pt x="143" y="9434"/>
                    <a:pt x="334" y="9434"/>
                  </a:cubicBezTo>
                  <a:lnTo>
                    <a:pt x="4525" y="9434"/>
                  </a:lnTo>
                  <a:cubicBezTo>
                    <a:pt x="4438" y="9434"/>
                    <a:pt x="4351" y="9394"/>
                    <a:pt x="4282" y="9332"/>
                  </a:cubicBezTo>
                  <a:lnTo>
                    <a:pt x="4282" y="9332"/>
                  </a:lnTo>
                  <a:lnTo>
                    <a:pt x="3025" y="7838"/>
                  </a:lnTo>
                  <a:cubicBezTo>
                    <a:pt x="2977" y="7767"/>
                    <a:pt x="2953" y="7672"/>
                    <a:pt x="2953" y="7576"/>
                  </a:cubicBezTo>
                  <a:lnTo>
                    <a:pt x="3668" y="2861"/>
                  </a:lnTo>
                  <a:lnTo>
                    <a:pt x="3525" y="2528"/>
                  </a:lnTo>
                  <a:cubicBezTo>
                    <a:pt x="3406" y="2575"/>
                    <a:pt x="3287" y="2599"/>
                    <a:pt x="3168" y="2599"/>
                  </a:cubicBezTo>
                  <a:cubicBezTo>
                    <a:pt x="2834" y="2599"/>
                    <a:pt x="2525" y="2432"/>
                    <a:pt x="2358" y="2147"/>
                  </a:cubicBezTo>
                  <a:lnTo>
                    <a:pt x="1358" y="456"/>
                  </a:lnTo>
                  <a:cubicBezTo>
                    <a:pt x="1262" y="313"/>
                    <a:pt x="1215" y="146"/>
                    <a:pt x="1215" y="3"/>
                  </a:cubicBezTo>
                  <a:lnTo>
                    <a:pt x="334" y="3"/>
                  </a:lnTo>
                  <a:cubicBezTo>
                    <a:pt x="320" y="2"/>
                    <a:pt x="306" y="1"/>
                    <a:pt x="29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106"/>
            <p:cNvSpPr/>
            <p:nvPr/>
          </p:nvSpPr>
          <p:spPr>
            <a:xfrm>
              <a:off x="2927375" y="2824375"/>
              <a:ext cx="113100" cy="236450"/>
            </a:xfrm>
            <a:custGeom>
              <a:avLst/>
              <a:gdLst/>
              <a:ahLst/>
              <a:cxnLst/>
              <a:rect l="l" t="t" r="r" b="b"/>
              <a:pathLst>
                <a:path w="4524" h="9458" extrusionOk="0">
                  <a:moveTo>
                    <a:pt x="4228" y="1"/>
                  </a:moveTo>
                  <a:cubicBezTo>
                    <a:pt x="4216" y="1"/>
                    <a:pt x="4204" y="2"/>
                    <a:pt x="4191" y="3"/>
                  </a:cubicBezTo>
                  <a:lnTo>
                    <a:pt x="3286" y="3"/>
                  </a:lnTo>
                  <a:cubicBezTo>
                    <a:pt x="3286" y="146"/>
                    <a:pt x="3239" y="313"/>
                    <a:pt x="3167" y="456"/>
                  </a:cubicBezTo>
                  <a:lnTo>
                    <a:pt x="2167" y="2170"/>
                  </a:lnTo>
                  <a:cubicBezTo>
                    <a:pt x="2000" y="2432"/>
                    <a:pt x="1691" y="2623"/>
                    <a:pt x="1357" y="2623"/>
                  </a:cubicBezTo>
                  <a:cubicBezTo>
                    <a:pt x="1238" y="2623"/>
                    <a:pt x="1119" y="2599"/>
                    <a:pt x="1000" y="2551"/>
                  </a:cubicBezTo>
                  <a:lnTo>
                    <a:pt x="857" y="2885"/>
                  </a:lnTo>
                  <a:lnTo>
                    <a:pt x="1215" y="5242"/>
                  </a:lnTo>
                  <a:lnTo>
                    <a:pt x="1691" y="5242"/>
                  </a:lnTo>
                  <a:cubicBezTo>
                    <a:pt x="1705" y="5241"/>
                    <a:pt x="1720" y="5240"/>
                    <a:pt x="1733" y="5240"/>
                  </a:cubicBezTo>
                  <a:cubicBezTo>
                    <a:pt x="2129" y="5240"/>
                    <a:pt x="2129" y="5864"/>
                    <a:pt x="1733" y="5864"/>
                  </a:cubicBezTo>
                  <a:cubicBezTo>
                    <a:pt x="1720" y="5864"/>
                    <a:pt x="1705" y="5863"/>
                    <a:pt x="1691" y="5862"/>
                  </a:cubicBezTo>
                  <a:lnTo>
                    <a:pt x="1310" y="5862"/>
                  </a:lnTo>
                  <a:lnTo>
                    <a:pt x="1572" y="7600"/>
                  </a:lnTo>
                  <a:cubicBezTo>
                    <a:pt x="1596" y="7695"/>
                    <a:pt x="1548" y="7767"/>
                    <a:pt x="1500" y="7838"/>
                  </a:cubicBezTo>
                  <a:lnTo>
                    <a:pt x="238" y="9362"/>
                  </a:lnTo>
                  <a:cubicBezTo>
                    <a:pt x="191" y="9434"/>
                    <a:pt x="95" y="9458"/>
                    <a:pt x="0" y="9458"/>
                  </a:cubicBezTo>
                  <a:lnTo>
                    <a:pt x="4191" y="9458"/>
                  </a:lnTo>
                  <a:cubicBezTo>
                    <a:pt x="4358" y="9458"/>
                    <a:pt x="4501" y="9315"/>
                    <a:pt x="4501" y="9148"/>
                  </a:cubicBezTo>
                  <a:lnTo>
                    <a:pt x="4501" y="313"/>
                  </a:lnTo>
                  <a:cubicBezTo>
                    <a:pt x="4523" y="136"/>
                    <a:pt x="4382" y="1"/>
                    <a:pt x="422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7" name="Google Shape;10207;p106"/>
          <p:cNvGrpSpPr/>
          <p:nvPr/>
        </p:nvGrpSpPr>
        <p:grpSpPr>
          <a:xfrm>
            <a:off x="2524667" y="2327225"/>
            <a:ext cx="349642" cy="349838"/>
            <a:chOff x="2214125" y="2792750"/>
            <a:chExt cx="267925" cy="268075"/>
          </a:xfrm>
        </p:grpSpPr>
        <p:sp>
          <p:nvSpPr>
            <p:cNvPr id="10208" name="Google Shape;10208;p106"/>
            <p:cNvSpPr/>
            <p:nvPr/>
          </p:nvSpPr>
          <p:spPr>
            <a:xfrm>
              <a:off x="2214125" y="2792750"/>
              <a:ext cx="267925" cy="268075"/>
            </a:xfrm>
            <a:custGeom>
              <a:avLst/>
              <a:gdLst/>
              <a:ahLst/>
              <a:cxnLst/>
              <a:rect l="l" t="t" r="r" b="b"/>
              <a:pathLst>
                <a:path w="10717" h="10723" extrusionOk="0">
                  <a:moveTo>
                    <a:pt x="5370" y="0"/>
                  </a:moveTo>
                  <a:cubicBezTo>
                    <a:pt x="5275" y="0"/>
                    <a:pt x="5180" y="42"/>
                    <a:pt x="5120" y="125"/>
                  </a:cubicBezTo>
                  <a:lnTo>
                    <a:pt x="3858" y="1816"/>
                  </a:lnTo>
                  <a:cubicBezTo>
                    <a:pt x="3692" y="2007"/>
                    <a:pt x="3858" y="2316"/>
                    <a:pt x="4120" y="2316"/>
                  </a:cubicBezTo>
                  <a:lnTo>
                    <a:pt x="4430" y="2316"/>
                  </a:lnTo>
                  <a:lnTo>
                    <a:pt x="4430" y="3054"/>
                  </a:lnTo>
                  <a:cubicBezTo>
                    <a:pt x="3811" y="2626"/>
                    <a:pt x="3096" y="2388"/>
                    <a:pt x="2334" y="2316"/>
                  </a:cubicBezTo>
                  <a:lnTo>
                    <a:pt x="2334" y="2007"/>
                  </a:lnTo>
                  <a:cubicBezTo>
                    <a:pt x="2351" y="1817"/>
                    <a:pt x="2194" y="1678"/>
                    <a:pt x="2025" y="1678"/>
                  </a:cubicBezTo>
                  <a:cubicBezTo>
                    <a:pt x="1960" y="1678"/>
                    <a:pt x="1893" y="1698"/>
                    <a:pt x="1834" y="1745"/>
                  </a:cubicBezTo>
                  <a:lnTo>
                    <a:pt x="167" y="3007"/>
                  </a:lnTo>
                  <a:cubicBezTo>
                    <a:pt x="0" y="3126"/>
                    <a:pt x="0" y="3388"/>
                    <a:pt x="167" y="3507"/>
                  </a:cubicBezTo>
                  <a:lnTo>
                    <a:pt x="1834" y="4769"/>
                  </a:lnTo>
                  <a:cubicBezTo>
                    <a:pt x="1886" y="4808"/>
                    <a:pt x="1953" y="4826"/>
                    <a:pt x="2019" y="4826"/>
                  </a:cubicBezTo>
                  <a:cubicBezTo>
                    <a:pt x="2072" y="4826"/>
                    <a:pt x="2125" y="4814"/>
                    <a:pt x="2167" y="4793"/>
                  </a:cubicBezTo>
                  <a:cubicBezTo>
                    <a:pt x="2286" y="4745"/>
                    <a:pt x="2334" y="4626"/>
                    <a:pt x="2334" y="4507"/>
                  </a:cubicBezTo>
                  <a:lnTo>
                    <a:pt x="2334" y="4221"/>
                  </a:lnTo>
                  <a:cubicBezTo>
                    <a:pt x="3525" y="4364"/>
                    <a:pt x="4430" y="5388"/>
                    <a:pt x="4430" y="6603"/>
                  </a:cubicBezTo>
                  <a:lnTo>
                    <a:pt x="4430" y="10413"/>
                  </a:lnTo>
                  <a:cubicBezTo>
                    <a:pt x="4430" y="10580"/>
                    <a:pt x="4573" y="10723"/>
                    <a:pt x="4739" y="10723"/>
                  </a:cubicBezTo>
                  <a:lnTo>
                    <a:pt x="6002" y="10723"/>
                  </a:lnTo>
                  <a:cubicBezTo>
                    <a:pt x="6168" y="10723"/>
                    <a:pt x="6335" y="10580"/>
                    <a:pt x="6335" y="10413"/>
                  </a:cubicBezTo>
                  <a:lnTo>
                    <a:pt x="6335" y="8698"/>
                  </a:lnTo>
                  <a:cubicBezTo>
                    <a:pt x="6335" y="7484"/>
                    <a:pt x="7216" y="6460"/>
                    <a:pt x="8407" y="6317"/>
                  </a:cubicBezTo>
                  <a:lnTo>
                    <a:pt x="8407" y="6603"/>
                  </a:lnTo>
                  <a:cubicBezTo>
                    <a:pt x="8407" y="6794"/>
                    <a:pt x="8571" y="6921"/>
                    <a:pt x="8734" y="6921"/>
                  </a:cubicBezTo>
                  <a:cubicBezTo>
                    <a:pt x="8795" y="6921"/>
                    <a:pt x="8855" y="6903"/>
                    <a:pt x="8907" y="6865"/>
                  </a:cubicBezTo>
                  <a:lnTo>
                    <a:pt x="10598" y="5603"/>
                  </a:lnTo>
                  <a:cubicBezTo>
                    <a:pt x="10669" y="5531"/>
                    <a:pt x="10717" y="5460"/>
                    <a:pt x="10717" y="5341"/>
                  </a:cubicBezTo>
                  <a:cubicBezTo>
                    <a:pt x="10717" y="5245"/>
                    <a:pt x="10669" y="5150"/>
                    <a:pt x="10598" y="5102"/>
                  </a:cubicBezTo>
                  <a:lnTo>
                    <a:pt x="8907" y="3840"/>
                  </a:lnTo>
                  <a:cubicBezTo>
                    <a:pt x="8854" y="3801"/>
                    <a:pt x="8795" y="3783"/>
                    <a:pt x="8732" y="3783"/>
                  </a:cubicBezTo>
                  <a:cubicBezTo>
                    <a:pt x="8681" y="3783"/>
                    <a:pt x="8627" y="3795"/>
                    <a:pt x="8573" y="3816"/>
                  </a:cubicBezTo>
                  <a:cubicBezTo>
                    <a:pt x="8478" y="3864"/>
                    <a:pt x="8407" y="3983"/>
                    <a:pt x="8407" y="4102"/>
                  </a:cubicBezTo>
                  <a:lnTo>
                    <a:pt x="8407" y="4412"/>
                  </a:lnTo>
                  <a:cubicBezTo>
                    <a:pt x="7669" y="4483"/>
                    <a:pt x="6954" y="4721"/>
                    <a:pt x="6335" y="5150"/>
                  </a:cubicBezTo>
                  <a:lnTo>
                    <a:pt x="6335" y="2316"/>
                  </a:lnTo>
                  <a:lnTo>
                    <a:pt x="6621" y="2316"/>
                  </a:lnTo>
                  <a:cubicBezTo>
                    <a:pt x="6883" y="2316"/>
                    <a:pt x="7026" y="2007"/>
                    <a:pt x="6883" y="1816"/>
                  </a:cubicBezTo>
                  <a:lnTo>
                    <a:pt x="5620" y="125"/>
                  </a:lnTo>
                  <a:cubicBezTo>
                    <a:pt x="5561" y="42"/>
                    <a:pt x="5466" y="0"/>
                    <a:pt x="53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9" name="Google Shape;10209;p106"/>
            <p:cNvSpPr/>
            <p:nvPr/>
          </p:nvSpPr>
          <p:spPr>
            <a:xfrm>
              <a:off x="2249850" y="2974475"/>
              <a:ext cx="60750" cy="15500"/>
            </a:xfrm>
            <a:custGeom>
              <a:avLst/>
              <a:gdLst/>
              <a:ahLst/>
              <a:cxnLst/>
              <a:rect l="l" t="t" r="r" b="b"/>
              <a:pathLst>
                <a:path w="2430" h="620" extrusionOk="0">
                  <a:moveTo>
                    <a:pt x="381" y="1"/>
                  </a:moveTo>
                  <a:cubicBezTo>
                    <a:pt x="0" y="24"/>
                    <a:pt x="0" y="572"/>
                    <a:pt x="381" y="620"/>
                  </a:cubicBezTo>
                  <a:lnTo>
                    <a:pt x="2048" y="620"/>
                  </a:lnTo>
                  <a:cubicBezTo>
                    <a:pt x="2429" y="572"/>
                    <a:pt x="2429" y="24"/>
                    <a:pt x="2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106"/>
            <p:cNvSpPr/>
            <p:nvPr/>
          </p:nvSpPr>
          <p:spPr>
            <a:xfrm>
              <a:off x="2223050" y="2974475"/>
              <a:ext cx="15500" cy="15500"/>
            </a:xfrm>
            <a:custGeom>
              <a:avLst/>
              <a:gdLst/>
              <a:ahLst/>
              <a:cxnLst/>
              <a:rect l="l" t="t" r="r" b="b"/>
              <a:pathLst>
                <a:path w="620" h="620" extrusionOk="0">
                  <a:moveTo>
                    <a:pt x="310" y="1"/>
                  </a:moveTo>
                  <a:cubicBezTo>
                    <a:pt x="143" y="1"/>
                    <a:pt x="0" y="143"/>
                    <a:pt x="0" y="310"/>
                  </a:cubicBezTo>
                  <a:cubicBezTo>
                    <a:pt x="0" y="477"/>
                    <a:pt x="143" y="620"/>
                    <a:pt x="310" y="620"/>
                  </a:cubicBezTo>
                  <a:cubicBezTo>
                    <a:pt x="477" y="620"/>
                    <a:pt x="620" y="477"/>
                    <a:pt x="620" y="310"/>
                  </a:cubicBezTo>
                  <a:cubicBezTo>
                    <a:pt x="620" y="143"/>
                    <a:pt x="477" y="1"/>
                    <a:pt x="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106"/>
            <p:cNvSpPr/>
            <p:nvPr/>
          </p:nvSpPr>
          <p:spPr>
            <a:xfrm>
              <a:off x="2249850" y="2974475"/>
              <a:ext cx="60750" cy="15500"/>
            </a:xfrm>
            <a:custGeom>
              <a:avLst/>
              <a:gdLst/>
              <a:ahLst/>
              <a:cxnLst/>
              <a:rect l="l" t="t" r="r" b="b"/>
              <a:pathLst>
                <a:path w="2430" h="620" extrusionOk="0">
                  <a:moveTo>
                    <a:pt x="381" y="1"/>
                  </a:moveTo>
                  <a:cubicBezTo>
                    <a:pt x="0" y="24"/>
                    <a:pt x="0" y="572"/>
                    <a:pt x="381" y="620"/>
                  </a:cubicBezTo>
                  <a:lnTo>
                    <a:pt x="2048" y="620"/>
                  </a:lnTo>
                  <a:cubicBezTo>
                    <a:pt x="2429" y="572"/>
                    <a:pt x="2429" y="24"/>
                    <a:pt x="2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106"/>
            <p:cNvSpPr/>
            <p:nvPr/>
          </p:nvSpPr>
          <p:spPr>
            <a:xfrm>
              <a:off x="2223050" y="2974475"/>
              <a:ext cx="15500" cy="15500"/>
            </a:xfrm>
            <a:custGeom>
              <a:avLst/>
              <a:gdLst/>
              <a:ahLst/>
              <a:cxnLst/>
              <a:rect l="l" t="t" r="r" b="b"/>
              <a:pathLst>
                <a:path w="620" h="620" extrusionOk="0">
                  <a:moveTo>
                    <a:pt x="310" y="1"/>
                  </a:moveTo>
                  <a:cubicBezTo>
                    <a:pt x="143" y="1"/>
                    <a:pt x="0" y="143"/>
                    <a:pt x="0" y="310"/>
                  </a:cubicBezTo>
                  <a:cubicBezTo>
                    <a:pt x="0" y="477"/>
                    <a:pt x="143" y="620"/>
                    <a:pt x="310" y="620"/>
                  </a:cubicBezTo>
                  <a:cubicBezTo>
                    <a:pt x="477" y="620"/>
                    <a:pt x="620" y="477"/>
                    <a:pt x="620" y="310"/>
                  </a:cubicBezTo>
                  <a:cubicBezTo>
                    <a:pt x="620" y="143"/>
                    <a:pt x="477" y="1"/>
                    <a:pt x="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106"/>
            <p:cNvSpPr/>
            <p:nvPr/>
          </p:nvSpPr>
          <p:spPr>
            <a:xfrm>
              <a:off x="2249850" y="2942925"/>
              <a:ext cx="60750" cy="15500"/>
            </a:xfrm>
            <a:custGeom>
              <a:avLst/>
              <a:gdLst/>
              <a:ahLst/>
              <a:cxnLst/>
              <a:rect l="l" t="t" r="r" b="b"/>
              <a:pathLst>
                <a:path w="2430" h="620" extrusionOk="0">
                  <a:moveTo>
                    <a:pt x="381" y="0"/>
                  </a:moveTo>
                  <a:cubicBezTo>
                    <a:pt x="0" y="48"/>
                    <a:pt x="0" y="596"/>
                    <a:pt x="381" y="620"/>
                  </a:cubicBezTo>
                  <a:lnTo>
                    <a:pt x="2048" y="620"/>
                  </a:lnTo>
                  <a:cubicBezTo>
                    <a:pt x="2429" y="596"/>
                    <a:pt x="2429" y="48"/>
                    <a:pt x="20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106"/>
            <p:cNvSpPr/>
            <p:nvPr/>
          </p:nvSpPr>
          <p:spPr>
            <a:xfrm>
              <a:off x="2223050" y="2942925"/>
              <a:ext cx="15500" cy="15500"/>
            </a:xfrm>
            <a:custGeom>
              <a:avLst/>
              <a:gdLst/>
              <a:ahLst/>
              <a:cxnLst/>
              <a:rect l="l" t="t" r="r" b="b"/>
              <a:pathLst>
                <a:path w="620" h="620" extrusionOk="0">
                  <a:moveTo>
                    <a:pt x="310" y="0"/>
                  </a:moveTo>
                  <a:cubicBezTo>
                    <a:pt x="143" y="0"/>
                    <a:pt x="0" y="143"/>
                    <a:pt x="0" y="310"/>
                  </a:cubicBezTo>
                  <a:cubicBezTo>
                    <a:pt x="0" y="477"/>
                    <a:pt x="143" y="620"/>
                    <a:pt x="310" y="620"/>
                  </a:cubicBezTo>
                  <a:cubicBezTo>
                    <a:pt x="477" y="620"/>
                    <a:pt x="620" y="477"/>
                    <a:pt x="620" y="310"/>
                  </a:cubicBezTo>
                  <a:cubicBezTo>
                    <a:pt x="620" y="143"/>
                    <a:pt x="477" y="0"/>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5" name="Google Shape;10215;p106"/>
            <p:cNvSpPr/>
            <p:nvPr/>
          </p:nvSpPr>
          <p:spPr>
            <a:xfrm>
              <a:off x="2249850" y="3005425"/>
              <a:ext cx="60750" cy="16100"/>
            </a:xfrm>
            <a:custGeom>
              <a:avLst/>
              <a:gdLst/>
              <a:ahLst/>
              <a:cxnLst/>
              <a:rect l="l" t="t" r="r" b="b"/>
              <a:pathLst>
                <a:path w="2430" h="644" extrusionOk="0">
                  <a:moveTo>
                    <a:pt x="381" y="1"/>
                  </a:moveTo>
                  <a:cubicBezTo>
                    <a:pt x="0" y="49"/>
                    <a:pt x="0" y="596"/>
                    <a:pt x="381" y="644"/>
                  </a:cubicBezTo>
                  <a:lnTo>
                    <a:pt x="2048" y="644"/>
                  </a:lnTo>
                  <a:cubicBezTo>
                    <a:pt x="2429" y="596"/>
                    <a:pt x="2429" y="49"/>
                    <a:pt x="2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6" name="Google Shape;10216;p106"/>
            <p:cNvSpPr/>
            <p:nvPr/>
          </p:nvSpPr>
          <p:spPr>
            <a:xfrm>
              <a:off x="2223050" y="3006025"/>
              <a:ext cx="15500" cy="15500"/>
            </a:xfrm>
            <a:custGeom>
              <a:avLst/>
              <a:gdLst/>
              <a:ahLst/>
              <a:cxnLst/>
              <a:rect l="l" t="t" r="r" b="b"/>
              <a:pathLst>
                <a:path w="620" h="620" extrusionOk="0">
                  <a:moveTo>
                    <a:pt x="310" y="1"/>
                  </a:moveTo>
                  <a:cubicBezTo>
                    <a:pt x="143" y="1"/>
                    <a:pt x="0" y="120"/>
                    <a:pt x="0" y="310"/>
                  </a:cubicBezTo>
                  <a:cubicBezTo>
                    <a:pt x="0" y="477"/>
                    <a:pt x="143" y="620"/>
                    <a:pt x="310" y="620"/>
                  </a:cubicBezTo>
                  <a:cubicBezTo>
                    <a:pt x="477" y="620"/>
                    <a:pt x="620" y="477"/>
                    <a:pt x="620" y="310"/>
                  </a:cubicBezTo>
                  <a:cubicBezTo>
                    <a:pt x="620" y="120"/>
                    <a:pt x="477" y="1"/>
                    <a:pt x="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106"/>
            <p:cNvSpPr/>
            <p:nvPr/>
          </p:nvSpPr>
          <p:spPr>
            <a:xfrm>
              <a:off x="2249850" y="3037000"/>
              <a:ext cx="60750" cy="16100"/>
            </a:xfrm>
            <a:custGeom>
              <a:avLst/>
              <a:gdLst/>
              <a:ahLst/>
              <a:cxnLst/>
              <a:rect l="l" t="t" r="r" b="b"/>
              <a:pathLst>
                <a:path w="2430" h="644" extrusionOk="0">
                  <a:moveTo>
                    <a:pt x="381" y="0"/>
                  </a:moveTo>
                  <a:cubicBezTo>
                    <a:pt x="0" y="48"/>
                    <a:pt x="0" y="595"/>
                    <a:pt x="381" y="643"/>
                  </a:cubicBezTo>
                  <a:lnTo>
                    <a:pt x="2048" y="643"/>
                  </a:lnTo>
                  <a:cubicBezTo>
                    <a:pt x="2429" y="595"/>
                    <a:pt x="2429" y="48"/>
                    <a:pt x="20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8" name="Google Shape;10218;p106"/>
            <p:cNvSpPr/>
            <p:nvPr/>
          </p:nvSpPr>
          <p:spPr>
            <a:xfrm>
              <a:off x="2223050" y="3037000"/>
              <a:ext cx="15500" cy="16100"/>
            </a:xfrm>
            <a:custGeom>
              <a:avLst/>
              <a:gdLst/>
              <a:ahLst/>
              <a:cxnLst/>
              <a:rect l="l" t="t" r="r" b="b"/>
              <a:pathLst>
                <a:path w="620" h="644" extrusionOk="0">
                  <a:moveTo>
                    <a:pt x="310" y="0"/>
                  </a:moveTo>
                  <a:cubicBezTo>
                    <a:pt x="143" y="0"/>
                    <a:pt x="0" y="143"/>
                    <a:pt x="0" y="310"/>
                  </a:cubicBezTo>
                  <a:cubicBezTo>
                    <a:pt x="0" y="500"/>
                    <a:pt x="143" y="643"/>
                    <a:pt x="310" y="643"/>
                  </a:cubicBezTo>
                  <a:cubicBezTo>
                    <a:pt x="477" y="643"/>
                    <a:pt x="620" y="500"/>
                    <a:pt x="620" y="310"/>
                  </a:cubicBezTo>
                  <a:cubicBezTo>
                    <a:pt x="620" y="143"/>
                    <a:pt x="477" y="0"/>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9" name="Google Shape;10219;p106"/>
          <p:cNvGrpSpPr/>
          <p:nvPr/>
        </p:nvGrpSpPr>
        <p:grpSpPr>
          <a:xfrm>
            <a:off x="1766364" y="2327420"/>
            <a:ext cx="352774" cy="349642"/>
            <a:chOff x="1633050" y="2792900"/>
            <a:chExt cx="270325" cy="267925"/>
          </a:xfrm>
        </p:grpSpPr>
        <p:sp>
          <p:nvSpPr>
            <p:cNvPr id="10220" name="Google Shape;10220;p106"/>
            <p:cNvSpPr/>
            <p:nvPr/>
          </p:nvSpPr>
          <p:spPr>
            <a:xfrm>
              <a:off x="1633050" y="2962425"/>
              <a:ext cx="101825" cy="98400"/>
            </a:xfrm>
            <a:custGeom>
              <a:avLst/>
              <a:gdLst/>
              <a:ahLst/>
              <a:cxnLst/>
              <a:rect l="l" t="t" r="r" b="b"/>
              <a:pathLst>
                <a:path w="4073" h="3936" extrusionOk="0">
                  <a:moveTo>
                    <a:pt x="2504" y="0"/>
                  </a:moveTo>
                  <a:cubicBezTo>
                    <a:pt x="2394" y="0"/>
                    <a:pt x="2287" y="42"/>
                    <a:pt x="2215" y="125"/>
                  </a:cubicBezTo>
                  <a:lnTo>
                    <a:pt x="477" y="1888"/>
                  </a:lnTo>
                  <a:cubicBezTo>
                    <a:pt x="0" y="2340"/>
                    <a:pt x="0" y="3102"/>
                    <a:pt x="477" y="3578"/>
                  </a:cubicBezTo>
                  <a:cubicBezTo>
                    <a:pt x="703" y="3817"/>
                    <a:pt x="1012" y="3936"/>
                    <a:pt x="1322" y="3936"/>
                  </a:cubicBezTo>
                  <a:cubicBezTo>
                    <a:pt x="1632" y="3936"/>
                    <a:pt x="1941" y="3817"/>
                    <a:pt x="2167" y="3578"/>
                  </a:cubicBezTo>
                  <a:lnTo>
                    <a:pt x="3906" y="1840"/>
                  </a:lnTo>
                  <a:cubicBezTo>
                    <a:pt x="4073" y="1673"/>
                    <a:pt x="4073" y="1411"/>
                    <a:pt x="3906" y="1245"/>
                  </a:cubicBezTo>
                  <a:lnTo>
                    <a:pt x="2810" y="125"/>
                  </a:lnTo>
                  <a:cubicBezTo>
                    <a:pt x="2727" y="42"/>
                    <a:pt x="2614" y="0"/>
                    <a:pt x="250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1" name="Google Shape;10221;p106"/>
            <p:cNvSpPr/>
            <p:nvPr/>
          </p:nvSpPr>
          <p:spPr>
            <a:xfrm>
              <a:off x="1714025" y="2935775"/>
              <a:ext cx="46450" cy="47050"/>
            </a:xfrm>
            <a:custGeom>
              <a:avLst/>
              <a:gdLst/>
              <a:ahLst/>
              <a:cxnLst/>
              <a:rect l="l" t="t" r="r" b="b"/>
              <a:pathLst>
                <a:path w="1858" h="1882" extrusionOk="0">
                  <a:moveTo>
                    <a:pt x="738" y="1"/>
                  </a:moveTo>
                  <a:lnTo>
                    <a:pt x="0" y="763"/>
                  </a:lnTo>
                  <a:lnTo>
                    <a:pt x="1096" y="1882"/>
                  </a:lnTo>
                  <a:lnTo>
                    <a:pt x="1858" y="1120"/>
                  </a:lnTo>
                  <a:cubicBezTo>
                    <a:pt x="1405" y="834"/>
                    <a:pt x="1024" y="453"/>
                    <a:pt x="73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2" name="Google Shape;10222;p106"/>
            <p:cNvSpPr/>
            <p:nvPr/>
          </p:nvSpPr>
          <p:spPr>
            <a:xfrm>
              <a:off x="1701525" y="2792900"/>
              <a:ext cx="201850" cy="172750"/>
            </a:xfrm>
            <a:custGeom>
              <a:avLst/>
              <a:gdLst/>
              <a:ahLst/>
              <a:cxnLst/>
              <a:rect l="l" t="t" r="r" b="b"/>
              <a:pathLst>
                <a:path w="8074" h="6910" extrusionOk="0">
                  <a:moveTo>
                    <a:pt x="3906" y="2405"/>
                  </a:moveTo>
                  <a:cubicBezTo>
                    <a:pt x="4168" y="2405"/>
                    <a:pt x="4310" y="2739"/>
                    <a:pt x="4120" y="2929"/>
                  </a:cubicBezTo>
                  <a:cubicBezTo>
                    <a:pt x="4056" y="3001"/>
                    <a:pt x="3974" y="3033"/>
                    <a:pt x="3893" y="3033"/>
                  </a:cubicBezTo>
                  <a:cubicBezTo>
                    <a:pt x="3731" y="3033"/>
                    <a:pt x="3572" y="2905"/>
                    <a:pt x="3572" y="2715"/>
                  </a:cubicBezTo>
                  <a:cubicBezTo>
                    <a:pt x="3572" y="2548"/>
                    <a:pt x="3715" y="2405"/>
                    <a:pt x="3906" y="2405"/>
                  </a:cubicBezTo>
                  <a:close/>
                  <a:moveTo>
                    <a:pt x="5364" y="3861"/>
                  </a:moveTo>
                  <a:cubicBezTo>
                    <a:pt x="5520" y="3861"/>
                    <a:pt x="5668" y="3977"/>
                    <a:pt x="5668" y="4168"/>
                  </a:cubicBezTo>
                  <a:cubicBezTo>
                    <a:pt x="5668" y="4358"/>
                    <a:pt x="5525" y="4501"/>
                    <a:pt x="5358" y="4501"/>
                  </a:cubicBezTo>
                  <a:lnTo>
                    <a:pt x="5358" y="4477"/>
                  </a:lnTo>
                  <a:cubicBezTo>
                    <a:pt x="5072" y="4477"/>
                    <a:pt x="4930" y="4144"/>
                    <a:pt x="5144" y="3953"/>
                  </a:cubicBezTo>
                  <a:cubicBezTo>
                    <a:pt x="5207" y="3890"/>
                    <a:pt x="5287" y="3861"/>
                    <a:pt x="5364" y="3861"/>
                  </a:cubicBezTo>
                  <a:close/>
                  <a:moveTo>
                    <a:pt x="5457" y="2292"/>
                  </a:moveTo>
                  <a:cubicBezTo>
                    <a:pt x="5537" y="2292"/>
                    <a:pt x="5620" y="2322"/>
                    <a:pt x="5692" y="2382"/>
                  </a:cubicBezTo>
                  <a:cubicBezTo>
                    <a:pt x="5811" y="2501"/>
                    <a:pt x="5811" y="2715"/>
                    <a:pt x="5692" y="2834"/>
                  </a:cubicBezTo>
                  <a:lnTo>
                    <a:pt x="4001" y="4501"/>
                  </a:lnTo>
                  <a:cubicBezTo>
                    <a:pt x="3953" y="4549"/>
                    <a:pt x="3882" y="4596"/>
                    <a:pt x="3787" y="4596"/>
                  </a:cubicBezTo>
                  <a:cubicBezTo>
                    <a:pt x="3501" y="4596"/>
                    <a:pt x="3382" y="4263"/>
                    <a:pt x="3572" y="4049"/>
                  </a:cubicBezTo>
                  <a:lnTo>
                    <a:pt x="5239" y="2382"/>
                  </a:lnTo>
                  <a:cubicBezTo>
                    <a:pt x="5299" y="2322"/>
                    <a:pt x="5376" y="2292"/>
                    <a:pt x="5457" y="2292"/>
                  </a:cubicBezTo>
                  <a:close/>
                  <a:moveTo>
                    <a:pt x="4620" y="0"/>
                  </a:moveTo>
                  <a:cubicBezTo>
                    <a:pt x="1548" y="0"/>
                    <a:pt x="0" y="3715"/>
                    <a:pt x="2191" y="5882"/>
                  </a:cubicBezTo>
                  <a:cubicBezTo>
                    <a:pt x="2893" y="6592"/>
                    <a:pt x="3758" y="6910"/>
                    <a:pt x="4607" y="6910"/>
                  </a:cubicBezTo>
                  <a:cubicBezTo>
                    <a:pt x="6376" y="6910"/>
                    <a:pt x="8073" y="5530"/>
                    <a:pt x="8073" y="3453"/>
                  </a:cubicBezTo>
                  <a:cubicBezTo>
                    <a:pt x="8073" y="1548"/>
                    <a:pt x="6525" y="0"/>
                    <a:pt x="4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3" name="Google Shape;10223;p106"/>
          <p:cNvGrpSpPr/>
          <p:nvPr/>
        </p:nvGrpSpPr>
        <p:grpSpPr>
          <a:xfrm>
            <a:off x="997165" y="2327355"/>
            <a:ext cx="366770" cy="349512"/>
            <a:chOff x="1043625" y="2792850"/>
            <a:chExt cx="281050" cy="267825"/>
          </a:xfrm>
        </p:grpSpPr>
        <p:sp>
          <p:nvSpPr>
            <p:cNvPr id="10224" name="Google Shape;10224;p106"/>
            <p:cNvSpPr/>
            <p:nvPr/>
          </p:nvSpPr>
          <p:spPr>
            <a:xfrm>
              <a:off x="1151700" y="2869575"/>
              <a:ext cx="92600" cy="91225"/>
            </a:xfrm>
            <a:custGeom>
              <a:avLst/>
              <a:gdLst/>
              <a:ahLst/>
              <a:cxnLst/>
              <a:rect l="l" t="t" r="r" b="b"/>
              <a:pathLst>
                <a:path w="3704" h="3649" extrusionOk="0">
                  <a:moveTo>
                    <a:pt x="408" y="0"/>
                  </a:moveTo>
                  <a:cubicBezTo>
                    <a:pt x="196" y="0"/>
                    <a:pt x="0" y="212"/>
                    <a:pt x="131" y="458"/>
                  </a:cubicBezTo>
                  <a:lnTo>
                    <a:pt x="822" y="1672"/>
                  </a:lnTo>
                  <a:cubicBezTo>
                    <a:pt x="679" y="1839"/>
                    <a:pt x="608" y="2077"/>
                    <a:pt x="608" y="2291"/>
                  </a:cubicBezTo>
                  <a:cubicBezTo>
                    <a:pt x="608" y="2856"/>
                    <a:pt x="1060" y="3236"/>
                    <a:pt x="1543" y="3236"/>
                  </a:cubicBezTo>
                  <a:cubicBezTo>
                    <a:pt x="1753" y="3236"/>
                    <a:pt x="1968" y="3164"/>
                    <a:pt x="2156" y="3006"/>
                  </a:cubicBezTo>
                  <a:lnTo>
                    <a:pt x="3203" y="3601"/>
                  </a:lnTo>
                  <a:cubicBezTo>
                    <a:pt x="3251" y="3625"/>
                    <a:pt x="3299" y="3649"/>
                    <a:pt x="3370" y="3649"/>
                  </a:cubicBezTo>
                  <a:cubicBezTo>
                    <a:pt x="3465" y="3649"/>
                    <a:pt x="3584" y="3577"/>
                    <a:pt x="3632" y="3482"/>
                  </a:cubicBezTo>
                  <a:cubicBezTo>
                    <a:pt x="3703" y="3339"/>
                    <a:pt x="3656" y="3149"/>
                    <a:pt x="3513" y="3053"/>
                  </a:cubicBezTo>
                  <a:lnTo>
                    <a:pt x="3537" y="3053"/>
                  </a:lnTo>
                  <a:lnTo>
                    <a:pt x="2489" y="2458"/>
                  </a:lnTo>
                  <a:cubicBezTo>
                    <a:pt x="2489" y="2410"/>
                    <a:pt x="2489" y="2339"/>
                    <a:pt x="2489" y="2291"/>
                  </a:cubicBezTo>
                  <a:cubicBezTo>
                    <a:pt x="2489" y="1767"/>
                    <a:pt x="2060" y="1339"/>
                    <a:pt x="1536" y="1339"/>
                  </a:cubicBezTo>
                  <a:cubicBezTo>
                    <a:pt x="1489" y="1339"/>
                    <a:pt x="1441" y="1363"/>
                    <a:pt x="1370" y="1363"/>
                  </a:cubicBezTo>
                  <a:lnTo>
                    <a:pt x="679" y="148"/>
                  </a:lnTo>
                  <a:cubicBezTo>
                    <a:pt x="605" y="44"/>
                    <a:pt x="505" y="0"/>
                    <a:pt x="4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5" name="Google Shape;10225;p106"/>
            <p:cNvSpPr/>
            <p:nvPr/>
          </p:nvSpPr>
          <p:spPr>
            <a:xfrm>
              <a:off x="1043625" y="2792850"/>
              <a:ext cx="281050" cy="267825"/>
            </a:xfrm>
            <a:custGeom>
              <a:avLst/>
              <a:gdLst/>
              <a:ahLst/>
              <a:cxnLst/>
              <a:rect l="l" t="t" r="r" b="b"/>
              <a:pathLst>
                <a:path w="11242" h="10713" extrusionOk="0">
                  <a:moveTo>
                    <a:pt x="5883" y="0"/>
                  </a:moveTo>
                  <a:cubicBezTo>
                    <a:pt x="4598" y="0"/>
                    <a:pt x="3318" y="457"/>
                    <a:pt x="2311" y="1360"/>
                  </a:cubicBezTo>
                  <a:cubicBezTo>
                    <a:pt x="477" y="3003"/>
                    <a:pt x="1" y="5694"/>
                    <a:pt x="1144" y="7861"/>
                  </a:cubicBezTo>
                  <a:cubicBezTo>
                    <a:pt x="2079" y="9653"/>
                    <a:pt x="3923" y="10713"/>
                    <a:pt x="5867" y="10713"/>
                  </a:cubicBezTo>
                  <a:cubicBezTo>
                    <a:pt x="6299" y="10713"/>
                    <a:pt x="6736" y="10660"/>
                    <a:pt x="7169" y="10552"/>
                  </a:cubicBezTo>
                  <a:cubicBezTo>
                    <a:pt x="9574" y="9957"/>
                    <a:pt x="11241" y="7813"/>
                    <a:pt x="11241" y="5360"/>
                  </a:cubicBezTo>
                  <a:cubicBezTo>
                    <a:pt x="11241" y="5170"/>
                    <a:pt x="11099" y="5051"/>
                    <a:pt x="10932" y="5051"/>
                  </a:cubicBezTo>
                  <a:lnTo>
                    <a:pt x="9265" y="5051"/>
                  </a:lnTo>
                  <a:cubicBezTo>
                    <a:pt x="8884" y="5075"/>
                    <a:pt x="8884" y="5622"/>
                    <a:pt x="9265" y="5670"/>
                  </a:cubicBezTo>
                  <a:lnTo>
                    <a:pt x="9717" y="5670"/>
                  </a:lnTo>
                  <a:cubicBezTo>
                    <a:pt x="9693" y="6122"/>
                    <a:pt x="9574" y="6575"/>
                    <a:pt x="9360" y="7004"/>
                  </a:cubicBezTo>
                  <a:lnTo>
                    <a:pt x="8979" y="6765"/>
                  </a:lnTo>
                  <a:cubicBezTo>
                    <a:pt x="8922" y="6731"/>
                    <a:pt x="8866" y="6717"/>
                    <a:pt x="8814" y="6717"/>
                  </a:cubicBezTo>
                  <a:cubicBezTo>
                    <a:pt x="8534" y="6717"/>
                    <a:pt x="8349" y="7133"/>
                    <a:pt x="8669" y="7313"/>
                  </a:cubicBezTo>
                  <a:lnTo>
                    <a:pt x="9051" y="7527"/>
                  </a:lnTo>
                  <a:cubicBezTo>
                    <a:pt x="8789" y="7909"/>
                    <a:pt x="8455" y="8242"/>
                    <a:pt x="8074" y="8504"/>
                  </a:cubicBezTo>
                  <a:lnTo>
                    <a:pt x="7860" y="8123"/>
                  </a:lnTo>
                  <a:cubicBezTo>
                    <a:pt x="7792" y="8003"/>
                    <a:pt x="7692" y="7954"/>
                    <a:pt x="7593" y="7954"/>
                  </a:cubicBezTo>
                  <a:cubicBezTo>
                    <a:pt x="7376" y="7954"/>
                    <a:pt x="7165" y="8188"/>
                    <a:pt x="7312" y="8432"/>
                  </a:cubicBezTo>
                  <a:lnTo>
                    <a:pt x="7550" y="8813"/>
                  </a:lnTo>
                  <a:cubicBezTo>
                    <a:pt x="7122" y="9028"/>
                    <a:pt x="6669" y="9147"/>
                    <a:pt x="6217" y="9171"/>
                  </a:cubicBezTo>
                  <a:lnTo>
                    <a:pt x="6217" y="8718"/>
                  </a:lnTo>
                  <a:cubicBezTo>
                    <a:pt x="6217" y="8516"/>
                    <a:pt x="6062" y="8415"/>
                    <a:pt x="5907" y="8415"/>
                  </a:cubicBezTo>
                  <a:cubicBezTo>
                    <a:pt x="5752" y="8415"/>
                    <a:pt x="5597" y="8516"/>
                    <a:pt x="5597" y="8718"/>
                  </a:cubicBezTo>
                  <a:lnTo>
                    <a:pt x="5597" y="9171"/>
                  </a:lnTo>
                  <a:cubicBezTo>
                    <a:pt x="5121" y="9147"/>
                    <a:pt x="4669" y="9028"/>
                    <a:pt x="4264" y="8813"/>
                  </a:cubicBezTo>
                  <a:lnTo>
                    <a:pt x="4478" y="8432"/>
                  </a:lnTo>
                  <a:cubicBezTo>
                    <a:pt x="4625" y="8188"/>
                    <a:pt x="4414" y="7954"/>
                    <a:pt x="4205" y="7954"/>
                  </a:cubicBezTo>
                  <a:cubicBezTo>
                    <a:pt x="4109" y="7954"/>
                    <a:pt x="4014" y="8003"/>
                    <a:pt x="3954" y="8123"/>
                  </a:cubicBezTo>
                  <a:lnTo>
                    <a:pt x="3716" y="8504"/>
                  </a:lnTo>
                  <a:cubicBezTo>
                    <a:pt x="3335" y="8242"/>
                    <a:pt x="3002" y="7909"/>
                    <a:pt x="2740" y="7527"/>
                  </a:cubicBezTo>
                  <a:lnTo>
                    <a:pt x="3145" y="7313"/>
                  </a:lnTo>
                  <a:cubicBezTo>
                    <a:pt x="3394" y="7126"/>
                    <a:pt x="3244" y="6739"/>
                    <a:pt x="2964" y="6739"/>
                  </a:cubicBezTo>
                  <a:cubicBezTo>
                    <a:pt x="2924" y="6739"/>
                    <a:pt x="2880" y="6747"/>
                    <a:pt x="2835" y="6765"/>
                  </a:cubicBezTo>
                  <a:lnTo>
                    <a:pt x="2454" y="7004"/>
                  </a:lnTo>
                  <a:cubicBezTo>
                    <a:pt x="2240" y="6575"/>
                    <a:pt x="2120" y="6122"/>
                    <a:pt x="2097" y="5670"/>
                  </a:cubicBezTo>
                  <a:lnTo>
                    <a:pt x="2549" y="5670"/>
                  </a:lnTo>
                  <a:cubicBezTo>
                    <a:pt x="2930" y="5622"/>
                    <a:pt x="2930" y="5075"/>
                    <a:pt x="2549" y="5051"/>
                  </a:cubicBezTo>
                  <a:lnTo>
                    <a:pt x="2097" y="5051"/>
                  </a:lnTo>
                  <a:cubicBezTo>
                    <a:pt x="2120" y="4575"/>
                    <a:pt x="2240" y="4122"/>
                    <a:pt x="2454" y="3717"/>
                  </a:cubicBezTo>
                  <a:lnTo>
                    <a:pt x="2835" y="3932"/>
                  </a:lnTo>
                  <a:cubicBezTo>
                    <a:pt x="2903" y="3982"/>
                    <a:pt x="2970" y="4004"/>
                    <a:pt x="3032" y="4004"/>
                  </a:cubicBezTo>
                  <a:cubicBezTo>
                    <a:pt x="3318" y="4004"/>
                    <a:pt x="3497" y="3545"/>
                    <a:pt x="3145" y="3408"/>
                  </a:cubicBezTo>
                  <a:lnTo>
                    <a:pt x="2740" y="3169"/>
                  </a:lnTo>
                  <a:cubicBezTo>
                    <a:pt x="3002" y="2788"/>
                    <a:pt x="3335" y="2455"/>
                    <a:pt x="3716" y="2193"/>
                  </a:cubicBezTo>
                  <a:lnTo>
                    <a:pt x="3954" y="2598"/>
                  </a:lnTo>
                  <a:cubicBezTo>
                    <a:pt x="4014" y="2710"/>
                    <a:pt x="4109" y="2756"/>
                    <a:pt x="4204" y="2756"/>
                  </a:cubicBezTo>
                  <a:cubicBezTo>
                    <a:pt x="4413" y="2756"/>
                    <a:pt x="4625" y="2534"/>
                    <a:pt x="4478" y="2288"/>
                  </a:cubicBezTo>
                  <a:lnTo>
                    <a:pt x="4264" y="1883"/>
                  </a:lnTo>
                  <a:cubicBezTo>
                    <a:pt x="4669" y="1693"/>
                    <a:pt x="5121" y="1574"/>
                    <a:pt x="5597" y="1526"/>
                  </a:cubicBezTo>
                  <a:lnTo>
                    <a:pt x="5597" y="1979"/>
                  </a:lnTo>
                  <a:cubicBezTo>
                    <a:pt x="5585" y="2193"/>
                    <a:pt x="5740" y="2300"/>
                    <a:pt x="5898" y="2300"/>
                  </a:cubicBezTo>
                  <a:cubicBezTo>
                    <a:pt x="6056" y="2300"/>
                    <a:pt x="6217" y="2193"/>
                    <a:pt x="6217" y="1979"/>
                  </a:cubicBezTo>
                  <a:lnTo>
                    <a:pt x="6217" y="1526"/>
                  </a:lnTo>
                  <a:cubicBezTo>
                    <a:pt x="6788" y="1574"/>
                    <a:pt x="7336" y="1741"/>
                    <a:pt x="7812" y="2026"/>
                  </a:cubicBezTo>
                  <a:lnTo>
                    <a:pt x="7645" y="2193"/>
                  </a:lnTo>
                  <a:cubicBezTo>
                    <a:pt x="7431" y="2360"/>
                    <a:pt x="7550" y="2741"/>
                    <a:pt x="7836" y="2741"/>
                  </a:cubicBezTo>
                  <a:lnTo>
                    <a:pt x="9574" y="2907"/>
                  </a:lnTo>
                  <a:cubicBezTo>
                    <a:pt x="9592" y="2912"/>
                    <a:pt x="9609" y="2914"/>
                    <a:pt x="9627" y="2914"/>
                  </a:cubicBezTo>
                  <a:cubicBezTo>
                    <a:pt x="9704" y="2914"/>
                    <a:pt x="9778" y="2875"/>
                    <a:pt x="9836" y="2836"/>
                  </a:cubicBezTo>
                  <a:cubicBezTo>
                    <a:pt x="9908" y="2765"/>
                    <a:pt x="9932" y="2669"/>
                    <a:pt x="9932" y="2574"/>
                  </a:cubicBezTo>
                  <a:lnTo>
                    <a:pt x="9741" y="836"/>
                  </a:lnTo>
                  <a:cubicBezTo>
                    <a:pt x="9717" y="717"/>
                    <a:pt x="9646" y="598"/>
                    <a:pt x="9527" y="574"/>
                  </a:cubicBezTo>
                  <a:cubicBezTo>
                    <a:pt x="9487" y="558"/>
                    <a:pt x="9447" y="550"/>
                    <a:pt x="9409" y="550"/>
                  </a:cubicBezTo>
                  <a:cubicBezTo>
                    <a:pt x="9334" y="550"/>
                    <a:pt x="9265" y="582"/>
                    <a:pt x="9217" y="645"/>
                  </a:cubicBezTo>
                  <a:lnTo>
                    <a:pt x="8908" y="931"/>
                  </a:lnTo>
                  <a:cubicBezTo>
                    <a:pt x="7995" y="308"/>
                    <a:pt x="6937" y="0"/>
                    <a:pt x="58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106"/>
            <p:cNvSpPr/>
            <p:nvPr/>
          </p:nvSpPr>
          <p:spPr>
            <a:xfrm>
              <a:off x="1151700" y="2869575"/>
              <a:ext cx="92600" cy="91225"/>
            </a:xfrm>
            <a:custGeom>
              <a:avLst/>
              <a:gdLst/>
              <a:ahLst/>
              <a:cxnLst/>
              <a:rect l="l" t="t" r="r" b="b"/>
              <a:pathLst>
                <a:path w="3704" h="3649" extrusionOk="0">
                  <a:moveTo>
                    <a:pt x="408" y="0"/>
                  </a:moveTo>
                  <a:cubicBezTo>
                    <a:pt x="196" y="0"/>
                    <a:pt x="0" y="212"/>
                    <a:pt x="131" y="458"/>
                  </a:cubicBezTo>
                  <a:lnTo>
                    <a:pt x="822" y="1672"/>
                  </a:lnTo>
                  <a:cubicBezTo>
                    <a:pt x="679" y="1839"/>
                    <a:pt x="608" y="2077"/>
                    <a:pt x="608" y="2291"/>
                  </a:cubicBezTo>
                  <a:cubicBezTo>
                    <a:pt x="608" y="2856"/>
                    <a:pt x="1060" y="3236"/>
                    <a:pt x="1543" y="3236"/>
                  </a:cubicBezTo>
                  <a:cubicBezTo>
                    <a:pt x="1753" y="3236"/>
                    <a:pt x="1968" y="3164"/>
                    <a:pt x="2156" y="3006"/>
                  </a:cubicBezTo>
                  <a:lnTo>
                    <a:pt x="3203" y="3601"/>
                  </a:lnTo>
                  <a:cubicBezTo>
                    <a:pt x="3251" y="3625"/>
                    <a:pt x="3299" y="3649"/>
                    <a:pt x="3370" y="3649"/>
                  </a:cubicBezTo>
                  <a:cubicBezTo>
                    <a:pt x="3465" y="3649"/>
                    <a:pt x="3584" y="3577"/>
                    <a:pt x="3632" y="3482"/>
                  </a:cubicBezTo>
                  <a:cubicBezTo>
                    <a:pt x="3703" y="3339"/>
                    <a:pt x="3656" y="3149"/>
                    <a:pt x="3513" y="3053"/>
                  </a:cubicBezTo>
                  <a:lnTo>
                    <a:pt x="3537" y="3053"/>
                  </a:lnTo>
                  <a:lnTo>
                    <a:pt x="2489" y="2458"/>
                  </a:lnTo>
                  <a:cubicBezTo>
                    <a:pt x="2489" y="2410"/>
                    <a:pt x="2489" y="2339"/>
                    <a:pt x="2489" y="2291"/>
                  </a:cubicBezTo>
                  <a:cubicBezTo>
                    <a:pt x="2489" y="1767"/>
                    <a:pt x="2060" y="1339"/>
                    <a:pt x="1536" y="1339"/>
                  </a:cubicBezTo>
                  <a:cubicBezTo>
                    <a:pt x="1489" y="1339"/>
                    <a:pt x="1441" y="1363"/>
                    <a:pt x="1370" y="1363"/>
                  </a:cubicBezTo>
                  <a:lnTo>
                    <a:pt x="679" y="148"/>
                  </a:lnTo>
                  <a:cubicBezTo>
                    <a:pt x="605" y="44"/>
                    <a:pt x="505" y="0"/>
                    <a:pt x="40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106"/>
            <p:cNvSpPr/>
            <p:nvPr/>
          </p:nvSpPr>
          <p:spPr>
            <a:xfrm>
              <a:off x="1043625" y="2792850"/>
              <a:ext cx="281050" cy="267825"/>
            </a:xfrm>
            <a:custGeom>
              <a:avLst/>
              <a:gdLst/>
              <a:ahLst/>
              <a:cxnLst/>
              <a:rect l="l" t="t" r="r" b="b"/>
              <a:pathLst>
                <a:path w="11242" h="10713" extrusionOk="0">
                  <a:moveTo>
                    <a:pt x="5883" y="0"/>
                  </a:moveTo>
                  <a:cubicBezTo>
                    <a:pt x="4598" y="0"/>
                    <a:pt x="3318" y="457"/>
                    <a:pt x="2311" y="1360"/>
                  </a:cubicBezTo>
                  <a:cubicBezTo>
                    <a:pt x="477" y="3003"/>
                    <a:pt x="1" y="5694"/>
                    <a:pt x="1144" y="7861"/>
                  </a:cubicBezTo>
                  <a:cubicBezTo>
                    <a:pt x="2079" y="9653"/>
                    <a:pt x="3923" y="10713"/>
                    <a:pt x="5867" y="10713"/>
                  </a:cubicBezTo>
                  <a:cubicBezTo>
                    <a:pt x="6299" y="10713"/>
                    <a:pt x="6736" y="10660"/>
                    <a:pt x="7169" y="10552"/>
                  </a:cubicBezTo>
                  <a:cubicBezTo>
                    <a:pt x="9574" y="9957"/>
                    <a:pt x="11241" y="7813"/>
                    <a:pt x="11241" y="5360"/>
                  </a:cubicBezTo>
                  <a:cubicBezTo>
                    <a:pt x="11241" y="5170"/>
                    <a:pt x="11099" y="5051"/>
                    <a:pt x="10932" y="5051"/>
                  </a:cubicBezTo>
                  <a:lnTo>
                    <a:pt x="9265" y="5051"/>
                  </a:lnTo>
                  <a:cubicBezTo>
                    <a:pt x="8884" y="5075"/>
                    <a:pt x="8884" y="5622"/>
                    <a:pt x="9265" y="5670"/>
                  </a:cubicBezTo>
                  <a:lnTo>
                    <a:pt x="9717" y="5670"/>
                  </a:lnTo>
                  <a:cubicBezTo>
                    <a:pt x="9693" y="6122"/>
                    <a:pt x="9574" y="6575"/>
                    <a:pt x="9360" y="7004"/>
                  </a:cubicBezTo>
                  <a:lnTo>
                    <a:pt x="8979" y="6765"/>
                  </a:lnTo>
                  <a:cubicBezTo>
                    <a:pt x="8922" y="6731"/>
                    <a:pt x="8866" y="6717"/>
                    <a:pt x="8814" y="6717"/>
                  </a:cubicBezTo>
                  <a:cubicBezTo>
                    <a:pt x="8534" y="6717"/>
                    <a:pt x="8349" y="7133"/>
                    <a:pt x="8669" y="7313"/>
                  </a:cubicBezTo>
                  <a:lnTo>
                    <a:pt x="9051" y="7527"/>
                  </a:lnTo>
                  <a:cubicBezTo>
                    <a:pt x="8789" y="7909"/>
                    <a:pt x="8455" y="8242"/>
                    <a:pt x="8074" y="8504"/>
                  </a:cubicBezTo>
                  <a:lnTo>
                    <a:pt x="7860" y="8123"/>
                  </a:lnTo>
                  <a:cubicBezTo>
                    <a:pt x="7792" y="8003"/>
                    <a:pt x="7692" y="7954"/>
                    <a:pt x="7593" y="7954"/>
                  </a:cubicBezTo>
                  <a:cubicBezTo>
                    <a:pt x="7376" y="7954"/>
                    <a:pt x="7165" y="8188"/>
                    <a:pt x="7312" y="8432"/>
                  </a:cubicBezTo>
                  <a:lnTo>
                    <a:pt x="7550" y="8813"/>
                  </a:lnTo>
                  <a:cubicBezTo>
                    <a:pt x="7122" y="9028"/>
                    <a:pt x="6669" y="9147"/>
                    <a:pt x="6217" y="9171"/>
                  </a:cubicBezTo>
                  <a:lnTo>
                    <a:pt x="6217" y="8718"/>
                  </a:lnTo>
                  <a:cubicBezTo>
                    <a:pt x="6217" y="8516"/>
                    <a:pt x="6062" y="8415"/>
                    <a:pt x="5907" y="8415"/>
                  </a:cubicBezTo>
                  <a:cubicBezTo>
                    <a:pt x="5752" y="8415"/>
                    <a:pt x="5597" y="8516"/>
                    <a:pt x="5597" y="8718"/>
                  </a:cubicBezTo>
                  <a:lnTo>
                    <a:pt x="5597" y="9171"/>
                  </a:lnTo>
                  <a:cubicBezTo>
                    <a:pt x="5121" y="9147"/>
                    <a:pt x="4669" y="9028"/>
                    <a:pt x="4264" y="8813"/>
                  </a:cubicBezTo>
                  <a:lnTo>
                    <a:pt x="4478" y="8432"/>
                  </a:lnTo>
                  <a:cubicBezTo>
                    <a:pt x="4625" y="8188"/>
                    <a:pt x="4414" y="7954"/>
                    <a:pt x="4205" y="7954"/>
                  </a:cubicBezTo>
                  <a:cubicBezTo>
                    <a:pt x="4109" y="7954"/>
                    <a:pt x="4014" y="8003"/>
                    <a:pt x="3954" y="8123"/>
                  </a:cubicBezTo>
                  <a:lnTo>
                    <a:pt x="3716" y="8504"/>
                  </a:lnTo>
                  <a:cubicBezTo>
                    <a:pt x="3335" y="8242"/>
                    <a:pt x="3002" y="7909"/>
                    <a:pt x="2740" y="7527"/>
                  </a:cubicBezTo>
                  <a:lnTo>
                    <a:pt x="3145" y="7313"/>
                  </a:lnTo>
                  <a:cubicBezTo>
                    <a:pt x="3394" y="7126"/>
                    <a:pt x="3244" y="6739"/>
                    <a:pt x="2964" y="6739"/>
                  </a:cubicBezTo>
                  <a:cubicBezTo>
                    <a:pt x="2924" y="6739"/>
                    <a:pt x="2880" y="6747"/>
                    <a:pt x="2835" y="6765"/>
                  </a:cubicBezTo>
                  <a:lnTo>
                    <a:pt x="2454" y="7004"/>
                  </a:lnTo>
                  <a:cubicBezTo>
                    <a:pt x="2240" y="6575"/>
                    <a:pt x="2120" y="6122"/>
                    <a:pt x="2097" y="5670"/>
                  </a:cubicBezTo>
                  <a:lnTo>
                    <a:pt x="2549" y="5670"/>
                  </a:lnTo>
                  <a:cubicBezTo>
                    <a:pt x="2930" y="5622"/>
                    <a:pt x="2930" y="5075"/>
                    <a:pt x="2549" y="5051"/>
                  </a:cubicBezTo>
                  <a:lnTo>
                    <a:pt x="2097" y="5051"/>
                  </a:lnTo>
                  <a:cubicBezTo>
                    <a:pt x="2120" y="4575"/>
                    <a:pt x="2240" y="4122"/>
                    <a:pt x="2454" y="3717"/>
                  </a:cubicBezTo>
                  <a:lnTo>
                    <a:pt x="2835" y="3932"/>
                  </a:lnTo>
                  <a:cubicBezTo>
                    <a:pt x="2903" y="3982"/>
                    <a:pt x="2970" y="4004"/>
                    <a:pt x="3032" y="4004"/>
                  </a:cubicBezTo>
                  <a:cubicBezTo>
                    <a:pt x="3318" y="4004"/>
                    <a:pt x="3497" y="3545"/>
                    <a:pt x="3145" y="3408"/>
                  </a:cubicBezTo>
                  <a:lnTo>
                    <a:pt x="2740" y="3169"/>
                  </a:lnTo>
                  <a:cubicBezTo>
                    <a:pt x="3002" y="2788"/>
                    <a:pt x="3335" y="2455"/>
                    <a:pt x="3716" y="2193"/>
                  </a:cubicBezTo>
                  <a:lnTo>
                    <a:pt x="3954" y="2598"/>
                  </a:lnTo>
                  <a:cubicBezTo>
                    <a:pt x="4014" y="2710"/>
                    <a:pt x="4109" y="2756"/>
                    <a:pt x="4204" y="2756"/>
                  </a:cubicBezTo>
                  <a:cubicBezTo>
                    <a:pt x="4413" y="2756"/>
                    <a:pt x="4625" y="2534"/>
                    <a:pt x="4478" y="2288"/>
                  </a:cubicBezTo>
                  <a:lnTo>
                    <a:pt x="4264" y="1883"/>
                  </a:lnTo>
                  <a:cubicBezTo>
                    <a:pt x="4669" y="1693"/>
                    <a:pt x="5121" y="1574"/>
                    <a:pt x="5597" y="1526"/>
                  </a:cubicBezTo>
                  <a:lnTo>
                    <a:pt x="5597" y="1979"/>
                  </a:lnTo>
                  <a:cubicBezTo>
                    <a:pt x="5585" y="2193"/>
                    <a:pt x="5740" y="2300"/>
                    <a:pt x="5898" y="2300"/>
                  </a:cubicBezTo>
                  <a:cubicBezTo>
                    <a:pt x="6056" y="2300"/>
                    <a:pt x="6217" y="2193"/>
                    <a:pt x="6217" y="1979"/>
                  </a:cubicBezTo>
                  <a:lnTo>
                    <a:pt x="6217" y="1526"/>
                  </a:lnTo>
                  <a:cubicBezTo>
                    <a:pt x="6788" y="1574"/>
                    <a:pt x="7336" y="1741"/>
                    <a:pt x="7812" y="2026"/>
                  </a:cubicBezTo>
                  <a:lnTo>
                    <a:pt x="7645" y="2193"/>
                  </a:lnTo>
                  <a:cubicBezTo>
                    <a:pt x="7431" y="2360"/>
                    <a:pt x="7550" y="2741"/>
                    <a:pt x="7836" y="2741"/>
                  </a:cubicBezTo>
                  <a:lnTo>
                    <a:pt x="9574" y="2907"/>
                  </a:lnTo>
                  <a:cubicBezTo>
                    <a:pt x="9592" y="2912"/>
                    <a:pt x="9609" y="2914"/>
                    <a:pt x="9627" y="2914"/>
                  </a:cubicBezTo>
                  <a:cubicBezTo>
                    <a:pt x="9704" y="2914"/>
                    <a:pt x="9778" y="2875"/>
                    <a:pt x="9836" y="2836"/>
                  </a:cubicBezTo>
                  <a:cubicBezTo>
                    <a:pt x="9908" y="2765"/>
                    <a:pt x="9932" y="2669"/>
                    <a:pt x="9932" y="2574"/>
                  </a:cubicBezTo>
                  <a:lnTo>
                    <a:pt x="9741" y="836"/>
                  </a:lnTo>
                  <a:cubicBezTo>
                    <a:pt x="9717" y="717"/>
                    <a:pt x="9646" y="598"/>
                    <a:pt x="9527" y="574"/>
                  </a:cubicBezTo>
                  <a:cubicBezTo>
                    <a:pt x="9487" y="558"/>
                    <a:pt x="9447" y="550"/>
                    <a:pt x="9409" y="550"/>
                  </a:cubicBezTo>
                  <a:cubicBezTo>
                    <a:pt x="9334" y="550"/>
                    <a:pt x="9265" y="582"/>
                    <a:pt x="9217" y="645"/>
                  </a:cubicBezTo>
                  <a:lnTo>
                    <a:pt x="8908" y="931"/>
                  </a:lnTo>
                  <a:cubicBezTo>
                    <a:pt x="7995" y="308"/>
                    <a:pt x="6937" y="0"/>
                    <a:pt x="58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8" name="Google Shape;10228;p106"/>
          <p:cNvGrpSpPr/>
          <p:nvPr/>
        </p:nvGrpSpPr>
        <p:grpSpPr>
          <a:xfrm>
            <a:off x="980232" y="2886026"/>
            <a:ext cx="372839" cy="351045"/>
            <a:chOff x="1030650" y="3220950"/>
            <a:chExt cx="285700" cy="269000"/>
          </a:xfrm>
        </p:grpSpPr>
        <p:sp>
          <p:nvSpPr>
            <p:cNvPr id="10229" name="Google Shape;10229;p106"/>
            <p:cNvSpPr/>
            <p:nvPr/>
          </p:nvSpPr>
          <p:spPr>
            <a:xfrm>
              <a:off x="1268100" y="3440050"/>
              <a:ext cx="6575" cy="16100"/>
            </a:xfrm>
            <a:custGeom>
              <a:avLst/>
              <a:gdLst/>
              <a:ahLst/>
              <a:cxnLst/>
              <a:rect l="l" t="t" r="r" b="b"/>
              <a:pathLst>
                <a:path w="263" h="644" extrusionOk="0">
                  <a:moveTo>
                    <a:pt x="0" y="0"/>
                  </a:moveTo>
                  <a:lnTo>
                    <a:pt x="0" y="643"/>
                  </a:lnTo>
                  <a:cubicBezTo>
                    <a:pt x="119" y="596"/>
                    <a:pt x="214" y="477"/>
                    <a:pt x="238" y="358"/>
                  </a:cubicBezTo>
                  <a:cubicBezTo>
                    <a:pt x="262" y="191"/>
                    <a:pt x="167" y="48"/>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106"/>
            <p:cNvSpPr/>
            <p:nvPr/>
          </p:nvSpPr>
          <p:spPr>
            <a:xfrm>
              <a:off x="1194850" y="3384675"/>
              <a:ext cx="121500" cy="104050"/>
            </a:xfrm>
            <a:custGeom>
              <a:avLst/>
              <a:gdLst/>
              <a:ahLst/>
              <a:cxnLst/>
              <a:rect l="l" t="t" r="r" b="b"/>
              <a:pathLst>
                <a:path w="4860" h="4162" extrusionOk="0">
                  <a:moveTo>
                    <a:pt x="2763" y="667"/>
                  </a:moveTo>
                  <a:cubicBezTo>
                    <a:pt x="2859" y="667"/>
                    <a:pt x="2930" y="739"/>
                    <a:pt x="2930" y="834"/>
                  </a:cubicBezTo>
                  <a:lnTo>
                    <a:pt x="2930" y="929"/>
                  </a:lnTo>
                  <a:cubicBezTo>
                    <a:pt x="3073" y="953"/>
                    <a:pt x="3192" y="1025"/>
                    <a:pt x="3287" y="1120"/>
                  </a:cubicBezTo>
                  <a:cubicBezTo>
                    <a:pt x="3359" y="1191"/>
                    <a:pt x="3335" y="1287"/>
                    <a:pt x="3287" y="1334"/>
                  </a:cubicBezTo>
                  <a:cubicBezTo>
                    <a:pt x="3252" y="1370"/>
                    <a:pt x="3210" y="1388"/>
                    <a:pt x="3168" y="1388"/>
                  </a:cubicBezTo>
                  <a:cubicBezTo>
                    <a:pt x="3127" y="1388"/>
                    <a:pt x="3085" y="1370"/>
                    <a:pt x="3049" y="1334"/>
                  </a:cubicBezTo>
                  <a:cubicBezTo>
                    <a:pt x="3025" y="1310"/>
                    <a:pt x="2978" y="1287"/>
                    <a:pt x="2930" y="1263"/>
                  </a:cubicBezTo>
                  <a:lnTo>
                    <a:pt x="2930" y="1906"/>
                  </a:lnTo>
                  <a:lnTo>
                    <a:pt x="3049" y="1930"/>
                  </a:lnTo>
                  <a:cubicBezTo>
                    <a:pt x="3335" y="2025"/>
                    <a:pt x="3502" y="2311"/>
                    <a:pt x="3454" y="2620"/>
                  </a:cubicBezTo>
                  <a:cubicBezTo>
                    <a:pt x="3406" y="2906"/>
                    <a:pt x="3216" y="3120"/>
                    <a:pt x="2930" y="3192"/>
                  </a:cubicBezTo>
                  <a:lnTo>
                    <a:pt x="2930" y="3335"/>
                  </a:lnTo>
                  <a:cubicBezTo>
                    <a:pt x="2930" y="3442"/>
                    <a:pt x="2853" y="3495"/>
                    <a:pt x="2775" y="3495"/>
                  </a:cubicBezTo>
                  <a:cubicBezTo>
                    <a:pt x="2698" y="3495"/>
                    <a:pt x="2620" y="3442"/>
                    <a:pt x="2620" y="3335"/>
                  </a:cubicBezTo>
                  <a:lnTo>
                    <a:pt x="2620" y="3216"/>
                  </a:lnTo>
                  <a:cubicBezTo>
                    <a:pt x="2454" y="3192"/>
                    <a:pt x="2311" y="3144"/>
                    <a:pt x="2168" y="3049"/>
                  </a:cubicBezTo>
                  <a:cubicBezTo>
                    <a:pt x="1997" y="2954"/>
                    <a:pt x="2098" y="2739"/>
                    <a:pt x="2231" y="2739"/>
                  </a:cubicBezTo>
                  <a:cubicBezTo>
                    <a:pt x="2265" y="2739"/>
                    <a:pt x="2301" y="2753"/>
                    <a:pt x="2335" y="2787"/>
                  </a:cubicBezTo>
                  <a:cubicBezTo>
                    <a:pt x="2430" y="2835"/>
                    <a:pt x="2525" y="2882"/>
                    <a:pt x="2620" y="2882"/>
                  </a:cubicBezTo>
                  <a:lnTo>
                    <a:pt x="2620" y="2096"/>
                  </a:lnTo>
                  <a:cubicBezTo>
                    <a:pt x="2525" y="2049"/>
                    <a:pt x="2430" y="2001"/>
                    <a:pt x="2335" y="1930"/>
                  </a:cubicBezTo>
                  <a:cubicBezTo>
                    <a:pt x="2192" y="1811"/>
                    <a:pt x="2120" y="1620"/>
                    <a:pt x="2168" y="1429"/>
                  </a:cubicBezTo>
                  <a:cubicBezTo>
                    <a:pt x="2216" y="1215"/>
                    <a:pt x="2359" y="1025"/>
                    <a:pt x="2573" y="977"/>
                  </a:cubicBezTo>
                  <a:lnTo>
                    <a:pt x="2620" y="953"/>
                  </a:lnTo>
                  <a:lnTo>
                    <a:pt x="2620" y="834"/>
                  </a:lnTo>
                  <a:cubicBezTo>
                    <a:pt x="2620" y="739"/>
                    <a:pt x="2692" y="667"/>
                    <a:pt x="2763" y="667"/>
                  </a:cubicBezTo>
                  <a:close/>
                  <a:moveTo>
                    <a:pt x="2787" y="1"/>
                  </a:moveTo>
                  <a:cubicBezTo>
                    <a:pt x="930" y="1"/>
                    <a:pt x="1" y="2239"/>
                    <a:pt x="1311" y="3549"/>
                  </a:cubicBezTo>
                  <a:cubicBezTo>
                    <a:pt x="1734" y="3972"/>
                    <a:pt x="2254" y="4162"/>
                    <a:pt x="2764" y="4162"/>
                  </a:cubicBezTo>
                  <a:cubicBezTo>
                    <a:pt x="3833" y="4162"/>
                    <a:pt x="4859" y="3330"/>
                    <a:pt x="4859" y="2072"/>
                  </a:cubicBezTo>
                  <a:cubicBezTo>
                    <a:pt x="4859" y="929"/>
                    <a:pt x="3930" y="1"/>
                    <a:pt x="27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106"/>
            <p:cNvSpPr/>
            <p:nvPr/>
          </p:nvSpPr>
          <p:spPr>
            <a:xfrm>
              <a:off x="1256175" y="3416825"/>
              <a:ext cx="4200" cy="11350"/>
            </a:xfrm>
            <a:custGeom>
              <a:avLst/>
              <a:gdLst/>
              <a:ahLst/>
              <a:cxnLst/>
              <a:rect l="l" t="t" r="r" b="b"/>
              <a:pathLst>
                <a:path w="168" h="454" extrusionOk="0">
                  <a:moveTo>
                    <a:pt x="167" y="1"/>
                  </a:moveTo>
                  <a:cubicBezTo>
                    <a:pt x="96" y="24"/>
                    <a:pt x="48" y="120"/>
                    <a:pt x="25" y="191"/>
                  </a:cubicBezTo>
                  <a:cubicBezTo>
                    <a:pt x="1" y="263"/>
                    <a:pt x="25" y="334"/>
                    <a:pt x="72" y="382"/>
                  </a:cubicBezTo>
                  <a:cubicBezTo>
                    <a:pt x="96" y="405"/>
                    <a:pt x="144" y="429"/>
                    <a:pt x="167" y="453"/>
                  </a:cubicBezTo>
                  <a:lnTo>
                    <a:pt x="16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106"/>
            <p:cNvSpPr/>
            <p:nvPr/>
          </p:nvSpPr>
          <p:spPr>
            <a:xfrm>
              <a:off x="1030650" y="3220950"/>
              <a:ext cx="243425" cy="269000"/>
            </a:xfrm>
            <a:custGeom>
              <a:avLst/>
              <a:gdLst/>
              <a:ahLst/>
              <a:cxnLst/>
              <a:rect l="l" t="t" r="r" b="b"/>
              <a:pathLst>
                <a:path w="9737" h="10760" extrusionOk="0">
                  <a:moveTo>
                    <a:pt x="5500" y="641"/>
                  </a:moveTo>
                  <a:cubicBezTo>
                    <a:pt x="5515" y="641"/>
                    <a:pt x="5529" y="642"/>
                    <a:pt x="5545" y="644"/>
                  </a:cubicBezTo>
                  <a:cubicBezTo>
                    <a:pt x="5926" y="667"/>
                    <a:pt x="5926" y="1215"/>
                    <a:pt x="5545" y="1263"/>
                  </a:cubicBezTo>
                  <a:cubicBezTo>
                    <a:pt x="5529" y="1264"/>
                    <a:pt x="5515" y="1265"/>
                    <a:pt x="5500" y="1265"/>
                  </a:cubicBezTo>
                  <a:cubicBezTo>
                    <a:pt x="5083" y="1265"/>
                    <a:pt x="5083" y="641"/>
                    <a:pt x="5500" y="641"/>
                  </a:cubicBezTo>
                  <a:close/>
                  <a:moveTo>
                    <a:pt x="5500" y="3190"/>
                  </a:moveTo>
                  <a:cubicBezTo>
                    <a:pt x="5515" y="3190"/>
                    <a:pt x="5529" y="3190"/>
                    <a:pt x="5545" y="3192"/>
                  </a:cubicBezTo>
                  <a:cubicBezTo>
                    <a:pt x="5926" y="3216"/>
                    <a:pt x="5926" y="3787"/>
                    <a:pt x="5545" y="3811"/>
                  </a:cubicBezTo>
                  <a:cubicBezTo>
                    <a:pt x="5529" y="3813"/>
                    <a:pt x="5515" y="3813"/>
                    <a:pt x="5500" y="3813"/>
                  </a:cubicBezTo>
                  <a:cubicBezTo>
                    <a:pt x="5083" y="3813"/>
                    <a:pt x="5083" y="3190"/>
                    <a:pt x="5500" y="3190"/>
                  </a:cubicBezTo>
                  <a:close/>
                  <a:moveTo>
                    <a:pt x="3957" y="3601"/>
                  </a:moveTo>
                  <a:cubicBezTo>
                    <a:pt x="4148" y="3601"/>
                    <a:pt x="4315" y="3794"/>
                    <a:pt x="4259" y="4001"/>
                  </a:cubicBezTo>
                  <a:cubicBezTo>
                    <a:pt x="4219" y="4148"/>
                    <a:pt x="4090" y="4227"/>
                    <a:pt x="3959" y="4227"/>
                  </a:cubicBezTo>
                  <a:cubicBezTo>
                    <a:pt x="3855" y="4227"/>
                    <a:pt x="3750" y="4178"/>
                    <a:pt x="3687" y="4073"/>
                  </a:cubicBezTo>
                  <a:cubicBezTo>
                    <a:pt x="3616" y="3930"/>
                    <a:pt x="3664" y="3740"/>
                    <a:pt x="3806" y="3644"/>
                  </a:cubicBezTo>
                  <a:cubicBezTo>
                    <a:pt x="3856" y="3615"/>
                    <a:pt x="3907" y="3601"/>
                    <a:pt x="3957" y="3601"/>
                  </a:cubicBezTo>
                  <a:close/>
                  <a:moveTo>
                    <a:pt x="7102" y="3609"/>
                  </a:moveTo>
                  <a:cubicBezTo>
                    <a:pt x="7233" y="3609"/>
                    <a:pt x="7362" y="3688"/>
                    <a:pt x="7402" y="3835"/>
                  </a:cubicBezTo>
                  <a:cubicBezTo>
                    <a:pt x="7458" y="4058"/>
                    <a:pt x="7296" y="4237"/>
                    <a:pt x="7109" y="4237"/>
                  </a:cubicBezTo>
                  <a:cubicBezTo>
                    <a:pt x="7057" y="4237"/>
                    <a:pt x="7002" y="4223"/>
                    <a:pt x="6950" y="4192"/>
                  </a:cubicBezTo>
                  <a:cubicBezTo>
                    <a:pt x="6783" y="4121"/>
                    <a:pt x="6736" y="3906"/>
                    <a:pt x="6831" y="3763"/>
                  </a:cubicBezTo>
                  <a:cubicBezTo>
                    <a:pt x="6894" y="3658"/>
                    <a:pt x="6999" y="3609"/>
                    <a:pt x="7102" y="3609"/>
                  </a:cubicBezTo>
                  <a:close/>
                  <a:moveTo>
                    <a:pt x="2812" y="4765"/>
                  </a:moveTo>
                  <a:cubicBezTo>
                    <a:pt x="2865" y="4765"/>
                    <a:pt x="2920" y="4780"/>
                    <a:pt x="2973" y="4811"/>
                  </a:cubicBezTo>
                  <a:cubicBezTo>
                    <a:pt x="3116" y="4883"/>
                    <a:pt x="3187" y="5073"/>
                    <a:pt x="3092" y="5240"/>
                  </a:cubicBezTo>
                  <a:cubicBezTo>
                    <a:pt x="3030" y="5343"/>
                    <a:pt x="2928" y="5392"/>
                    <a:pt x="2827" y="5392"/>
                  </a:cubicBezTo>
                  <a:cubicBezTo>
                    <a:pt x="2694" y="5392"/>
                    <a:pt x="2561" y="5307"/>
                    <a:pt x="2520" y="5145"/>
                  </a:cubicBezTo>
                  <a:cubicBezTo>
                    <a:pt x="2465" y="4941"/>
                    <a:pt x="2626" y="4765"/>
                    <a:pt x="2812" y="4765"/>
                  </a:cubicBezTo>
                  <a:close/>
                  <a:moveTo>
                    <a:pt x="8264" y="4756"/>
                  </a:moveTo>
                  <a:cubicBezTo>
                    <a:pt x="8454" y="4756"/>
                    <a:pt x="8624" y="4943"/>
                    <a:pt x="8569" y="5145"/>
                  </a:cubicBezTo>
                  <a:cubicBezTo>
                    <a:pt x="8529" y="5307"/>
                    <a:pt x="8388" y="5392"/>
                    <a:pt x="8253" y="5392"/>
                  </a:cubicBezTo>
                  <a:cubicBezTo>
                    <a:pt x="8150" y="5392"/>
                    <a:pt x="8049" y="5343"/>
                    <a:pt x="7998" y="5240"/>
                  </a:cubicBezTo>
                  <a:cubicBezTo>
                    <a:pt x="7879" y="5073"/>
                    <a:pt x="7950" y="4883"/>
                    <a:pt x="8093" y="4811"/>
                  </a:cubicBezTo>
                  <a:cubicBezTo>
                    <a:pt x="8148" y="4773"/>
                    <a:pt x="8207" y="4756"/>
                    <a:pt x="8264" y="4756"/>
                  </a:cubicBezTo>
                  <a:close/>
                  <a:moveTo>
                    <a:pt x="2401" y="6288"/>
                  </a:moveTo>
                  <a:cubicBezTo>
                    <a:pt x="2568" y="6288"/>
                    <a:pt x="2735" y="6407"/>
                    <a:pt x="2711" y="6645"/>
                  </a:cubicBezTo>
                  <a:cubicBezTo>
                    <a:pt x="2687" y="6835"/>
                    <a:pt x="2538" y="6931"/>
                    <a:pt x="2392" y="6931"/>
                  </a:cubicBezTo>
                  <a:cubicBezTo>
                    <a:pt x="2247" y="6931"/>
                    <a:pt x="2104" y="6835"/>
                    <a:pt x="2092" y="6645"/>
                  </a:cubicBezTo>
                  <a:cubicBezTo>
                    <a:pt x="2068" y="6407"/>
                    <a:pt x="2235" y="6288"/>
                    <a:pt x="2401" y="6288"/>
                  </a:cubicBezTo>
                  <a:close/>
                  <a:moveTo>
                    <a:pt x="2809" y="7887"/>
                  </a:moveTo>
                  <a:cubicBezTo>
                    <a:pt x="3054" y="7887"/>
                    <a:pt x="3259" y="8376"/>
                    <a:pt x="2973" y="8479"/>
                  </a:cubicBezTo>
                  <a:cubicBezTo>
                    <a:pt x="2931" y="8510"/>
                    <a:pt x="2889" y="8523"/>
                    <a:pt x="2848" y="8523"/>
                  </a:cubicBezTo>
                  <a:cubicBezTo>
                    <a:pt x="2604" y="8523"/>
                    <a:pt x="2402" y="8053"/>
                    <a:pt x="2687" y="7931"/>
                  </a:cubicBezTo>
                  <a:cubicBezTo>
                    <a:pt x="2727" y="7901"/>
                    <a:pt x="2769" y="7887"/>
                    <a:pt x="2809" y="7887"/>
                  </a:cubicBezTo>
                  <a:close/>
                  <a:moveTo>
                    <a:pt x="4505" y="4524"/>
                  </a:moveTo>
                  <a:cubicBezTo>
                    <a:pt x="4614" y="4524"/>
                    <a:pt x="4712" y="4583"/>
                    <a:pt x="4759" y="4692"/>
                  </a:cubicBezTo>
                  <a:lnTo>
                    <a:pt x="5354" y="5740"/>
                  </a:lnTo>
                  <a:cubicBezTo>
                    <a:pt x="5426" y="5716"/>
                    <a:pt x="5473" y="5716"/>
                    <a:pt x="5545" y="5716"/>
                  </a:cubicBezTo>
                  <a:cubicBezTo>
                    <a:pt x="6712" y="5788"/>
                    <a:pt x="6712" y="7526"/>
                    <a:pt x="5545" y="7597"/>
                  </a:cubicBezTo>
                  <a:cubicBezTo>
                    <a:pt x="5473" y="7597"/>
                    <a:pt x="5426" y="7597"/>
                    <a:pt x="5378" y="7574"/>
                  </a:cubicBezTo>
                  <a:lnTo>
                    <a:pt x="4878" y="8455"/>
                  </a:lnTo>
                  <a:cubicBezTo>
                    <a:pt x="4807" y="8550"/>
                    <a:pt x="4711" y="8598"/>
                    <a:pt x="4592" y="8598"/>
                  </a:cubicBezTo>
                  <a:cubicBezTo>
                    <a:pt x="4545" y="8598"/>
                    <a:pt x="4497" y="8598"/>
                    <a:pt x="4449" y="8550"/>
                  </a:cubicBezTo>
                  <a:cubicBezTo>
                    <a:pt x="4283" y="8479"/>
                    <a:pt x="4235" y="8288"/>
                    <a:pt x="4330" y="8121"/>
                  </a:cubicBezTo>
                  <a:lnTo>
                    <a:pt x="4830" y="7264"/>
                  </a:lnTo>
                  <a:cubicBezTo>
                    <a:pt x="4521" y="6907"/>
                    <a:pt x="4521" y="6407"/>
                    <a:pt x="4830" y="6050"/>
                  </a:cubicBezTo>
                  <a:lnTo>
                    <a:pt x="4235" y="5002"/>
                  </a:lnTo>
                  <a:cubicBezTo>
                    <a:pt x="4140" y="4859"/>
                    <a:pt x="4187" y="4668"/>
                    <a:pt x="4330" y="4573"/>
                  </a:cubicBezTo>
                  <a:cubicBezTo>
                    <a:pt x="4388" y="4540"/>
                    <a:pt x="4448" y="4524"/>
                    <a:pt x="4505" y="4524"/>
                  </a:cubicBezTo>
                  <a:close/>
                  <a:moveTo>
                    <a:pt x="3955" y="9052"/>
                  </a:moveTo>
                  <a:cubicBezTo>
                    <a:pt x="4008" y="9052"/>
                    <a:pt x="4063" y="9066"/>
                    <a:pt x="4116" y="9098"/>
                  </a:cubicBezTo>
                  <a:cubicBezTo>
                    <a:pt x="4283" y="9169"/>
                    <a:pt x="4330" y="9360"/>
                    <a:pt x="4235" y="9526"/>
                  </a:cubicBezTo>
                  <a:cubicBezTo>
                    <a:pt x="4173" y="9629"/>
                    <a:pt x="4071" y="9679"/>
                    <a:pt x="3970" y="9679"/>
                  </a:cubicBezTo>
                  <a:cubicBezTo>
                    <a:pt x="3837" y="9679"/>
                    <a:pt x="3704" y="9593"/>
                    <a:pt x="3664" y="9431"/>
                  </a:cubicBezTo>
                  <a:cubicBezTo>
                    <a:pt x="3608" y="9227"/>
                    <a:pt x="3769" y="9052"/>
                    <a:pt x="3955" y="9052"/>
                  </a:cubicBezTo>
                  <a:close/>
                  <a:moveTo>
                    <a:pt x="5544" y="9481"/>
                  </a:moveTo>
                  <a:cubicBezTo>
                    <a:pt x="5706" y="9481"/>
                    <a:pt x="5854" y="9598"/>
                    <a:pt x="5854" y="9788"/>
                  </a:cubicBezTo>
                  <a:cubicBezTo>
                    <a:pt x="5854" y="9979"/>
                    <a:pt x="5712" y="10122"/>
                    <a:pt x="5545" y="10122"/>
                  </a:cubicBezTo>
                  <a:cubicBezTo>
                    <a:pt x="5259" y="10122"/>
                    <a:pt x="5116" y="9765"/>
                    <a:pt x="5307" y="9574"/>
                  </a:cubicBezTo>
                  <a:cubicBezTo>
                    <a:pt x="5378" y="9511"/>
                    <a:pt x="5463" y="9481"/>
                    <a:pt x="5544" y="9481"/>
                  </a:cubicBezTo>
                  <a:close/>
                  <a:moveTo>
                    <a:pt x="5545" y="1"/>
                  </a:moveTo>
                  <a:cubicBezTo>
                    <a:pt x="4473" y="1"/>
                    <a:pt x="4211" y="1477"/>
                    <a:pt x="5211" y="1834"/>
                  </a:cubicBezTo>
                  <a:lnTo>
                    <a:pt x="5211" y="2573"/>
                  </a:lnTo>
                  <a:cubicBezTo>
                    <a:pt x="4354" y="2644"/>
                    <a:pt x="3544" y="2977"/>
                    <a:pt x="2878" y="3549"/>
                  </a:cubicBezTo>
                  <a:lnTo>
                    <a:pt x="2425" y="3097"/>
                  </a:lnTo>
                  <a:lnTo>
                    <a:pt x="2520" y="3001"/>
                  </a:lnTo>
                  <a:cubicBezTo>
                    <a:pt x="2776" y="2783"/>
                    <a:pt x="2556" y="2438"/>
                    <a:pt x="2301" y="2438"/>
                  </a:cubicBezTo>
                  <a:cubicBezTo>
                    <a:pt x="2222" y="2438"/>
                    <a:pt x="2141" y="2471"/>
                    <a:pt x="2068" y="2549"/>
                  </a:cubicBezTo>
                  <a:lnTo>
                    <a:pt x="1449" y="3192"/>
                  </a:lnTo>
                  <a:cubicBezTo>
                    <a:pt x="1330" y="3311"/>
                    <a:pt x="1330" y="3501"/>
                    <a:pt x="1449" y="3620"/>
                  </a:cubicBezTo>
                  <a:cubicBezTo>
                    <a:pt x="1508" y="3680"/>
                    <a:pt x="1586" y="3710"/>
                    <a:pt x="1666" y="3710"/>
                  </a:cubicBezTo>
                  <a:cubicBezTo>
                    <a:pt x="1746" y="3710"/>
                    <a:pt x="1830" y="3680"/>
                    <a:pt x="1901" y="3620"/>
                  </a:cubicBezTo>
                  <a:lnTo>
                    <a:pt x="1973" y="3525"/>
                  </a:lnTo>
                  <a:lnTo>
                    <a:pt x="2449" y="3978"/>
                  </a:lnTo>
                  <a:cubicBezTo>
                    <a:pt x="1" y="6810"/>
                    <a:pt x="2297" y="10760"/>
                    <a:pt x="5481" y="10760"/>
                  </a:cubicBezTo>
                  <a:cubicBezTo>
                    <a:pt x="6045" y="10760"/>
                    <a:pt x="6637" y="10636"/>
                    <a:pt x="7236" y="10360"/>
                  </a:cubicBezTo>
                  <a:cubicBezTo>
                    <a:pt x="5783" y="8574"/>
                    <a:pt x="7045" y="5907"/>
                    <a:pt x="9355" y="5907"/>
                  </a:cubicBezTo>
                  <a:lnTo>
                    <a:pt x="9546" y="5907"/>
                  </a:lnTo>
                  <a:cubicBezTo>
                    <a:pt x="9427" y="5192"/>
                    <a:pt x="9117" y="4525"/>
                    <a:pt x="8641" y="3978"/>
                  </a:cubicBezTo>
                  <a:lnTo>
                    <a:pt x="9093" y="3525"/>
                  </a:lnTo>
                  <a:lnTo>
                    <a:pt x="9188" y="3620"/>
                  </a:lnTo>
                  <a:cubicBezTo>
                    <a:pt x="9236" y="3668"/>
                    <a:pt x="9308" y="3716"/>
                    <a:pt x="9403" y="3716"/>
                  </a:cubicBezTo>
                  <a:cubicBezTo>
                    <a:pt x="9474" y="3716"/>
                    <a:pt x="9570" y="3668"/>
                    <a:pt x="9617" y="3620"/>
                  </a:cubicBezTo>
                  <a:cubicBezTo>
                    <a:pt x="9736" y="3501"/>
                    <a:pt x="9736" y="3287"/>
                    <a:pt x="9617" y="3168"/>
                  </a:cubicBezTo>
                  <a:lnTo>
                    <a:pt x="8998" y="2549"/>
                  </a:lnTo>
                  <a:cubicBezTo>
                    <a:pt x="8938" y="2489"/>
                    <a:pt x="8855" y="2460"/>
                    <a:pt x="8772" y="2460"/>
                  </a:cubicBezTo>
                  <a:cubicBezTo>
                    <a:pt x="8688" y="2460"/>
                    <a:pt x="8605" y="2489"/>
                    <a:pt x="8545" y="2549"/>
                  </a:cubicBezTo>
                  <a:cubicBezTo>
                    <a:pt x="8426" y="2668"/>
                    <a:pt x="8426" y="2858"/>
                    <a:pt x="8545" y="3001"/>
                  </a:cubicBezTo>
                  <a:lnTo>
                    <a:pt x="8641" y="3097"/>
                  </a:lnTo>
                  <a:lnTo>
                    <a:pt x="8188" y="3549"/>
                  </a:lnTo>
                  <a:cubicBezTo>
                    <a:pt x="7521" y="2977"/>
                    <a:pt x="6712" y="2644"/>
                    <a:pt x="5854" y="2573"/>
                  </a:cubicBezTo>
                  <a:lnTo>
                    <a:pt x="5854" y="1834"/>
                  </a:lnTo>
                  <a:cubicBezTo>
                    <a:pt x="6855" y="1477"/>
                    <a:pt x="6593" y="1"/>
                    <a:pt x="554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3" name="Google Shape;10233;p106"/>
            <p:cNvSpPr/>
            <p:nvPr/>
          </p:nvSpPr>
          <p:spPr>
            <a:xfrm>
              <a:off x="1161525" y="3379325"/>
              <a:ext cx="15500" cy="15500"/>
            </a:xfrm>
            <a:custGeom>
              <a:avLst/>
              <a:gdLst/>
              <a:ahLst/>
              <a:cxnLst/>
              <a:rect l="l" t="t" r="r" b="b"/>
              <a:pathLst>
                <a:path w="620" h="620" extrusionOk="0">
                  <a:moveTo>
                    <a:pt x="310" y="0"/>
                  </a:moveTo>
                  <a:cubicBezTo>
                    <a:pt x="143" y="0"/>
                    <a:pt x="0" y="143"/>
                    <a:pt x="0" y="310"/>
                  </a:cubicBezTo>
                  <a:cubicBezTo>
                    <a:pt x="0" y="477"/>
                    <a:pt x="143" y="619"/>
                    <a:pt x="310" y="619"/>
                  </a:cubicBezTo>
                  <a:cubicBezTo>
                    <a:pt x="477" y="619"/>
                    <a:pt x="619" y="477"/>
                    <a:pt x="619" y="310"/>
                  </a:cubicBezTo>
                  <a:cubicBezTo>
                    <a:pt x="619" y="143"/>
                    <a:pt x="477" y="0"/>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4" name="Google Shape;10234;p106"/>
          <p:cNvGrpSpPr/>
          <p:nvPr/>
        </p:nvGrpSpPr>
        <p:grpSpPr>
          <a:xfrm>
            <a:off x="1769464" y="2886026"/>
            <a:ext cx="349675" cy="349675"/>
            <a:chOff x="1635425" y="3220950"/>
            <a:chExt cx="267950" cy="267950"/>
          </a:xfrm>
        </p:grpSpPr>
        <p:sp>
          <p:nvSpPr>
            <p:cNvPr id="10235" name="Google Shape;10235;p106"/>
            <p:cNvSpPr/>
            <p:nvPr/>
          </p:nvSpPr>
          <p:spPr>
            <a:xfrm>
              <a:off x="1734850" y="3387050"/>
              <a:ext cx="16100" cy="31600"/>
            </a:xfrm>
            <a:custGeom>
              <a:avLst/>
              <a:gdLst/>
              <a:ahLst/>
              <a:cxnLst/>
              <a:rect l="l" t="t" r="r" b="b"/>
              <a:pathLst>
                <a:path w="644" h="1264" extrusionOk="0">
                  <a:moveTo>
                    <a:pt x="1" y="1"/>
                  </a:moveTo>
                  <a:lnTo>
                    <a:pt x="1" y="1263"/>
                  </a:lnTo>
                  <a:lnTo>
                    <a:pt x="310" y="1263"/>
                  </a:lnTo>
                  <a:cubicBezTo>
                    <a:pt x="501" y="1263"/>
                    <a:pt x="644" y="1120"/>
                    <a:pt x="644" y="930"/>
                  </a:cubicBezTo>
                  <a:lnTo>
                    <a:pt x="644" y="310"/>
                  </a:lnTo>
                  <a:cubicBezTo>
                    <a:pt x="644" y="144"/>
                    <a:pt x="501" y="1"/>
                    <a:pt x="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106"/>
            <p:cNvSpPr/>
            <p:nvPr/>
          </p:nvSpPr>
          <p:spPr>
            <a:xfrm>
              <a:off x="1680075" y="3379325"/>
              <a:ext cx="39325" cy="109575"/>
            </a:xfrm>
            <a:custGeom>
              <a:avLst/>
              <a:gdLst/>
              <a:ahLst/>
              <a:cxnLst/>
              <a:rect l="l" t="t" r="r" b="b"/>
              <a:pathLst>
                <a:path w="1573" h="4383" extrusionOk="0">
                  <a:moveTo>
                    <a:pt x="1" y="0"/>
                  </a:moveTo>
                  <a:lnTo>
                    <a:pt x="1" y="4073"/>
                  </a:lnTo>
                  <a:cubicBezTo>
                    <a:pt x="1" y="4239"/>
                    <a:pt x="144" y="4382"/>
                    <a:pt x="310" y="4382"/>
                  </a:cubicBezTo>
                  <a:lnTo>
                    <a:pt x="1263" y="4382"/>
                  </a:lnTo>
                  <a:cubicBezTo>
                    <a:pt x="1430" y="4382"/>
                    <a:pt x="1572" y="4239"/>
                    <a:pt x="1572" y="4073"/>
                  </a:cubicBezTo>
                  <a:lnTo>
                    <a:pt x="157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106"/>
            <p:cNvSpPr/>
            <p:nvPr/>
          </p:nvSpPr>
          <p:spPr>
            <a:xfrm>
              <a:off x="1635425" y="3274525"/>
              <a:ext cx="83975" cy="89350"/>
            </a:xfrm>
            <a:custGeom>
              <a:avLst/>
              <a:gdLst/>
              <a:ahLst/>
              <a:cxnLst/>
              <a:rect l="l" t="t" r="r" b="b"/>
              <a:pathLst>
                <a:path w="3359" h="3574" extrusionOk="0">
                  <a:moveTo>
                    <a:pt x="1787" y="1"/>
                  </a:moveTo>
                  <a:cubicBezTo>
                    <a:pt x="786" y="1"/>
                    <a:pt x="1" y="811"/>
                    <a:pt x="1" y="1787"/>
                  </a:cubicBezTo>
                  <a:cubicBezTo>
                    <a:pt x="1" y="2763"/>
                    <a:pt x="810" y="3573"/>
                    <a:pt x="1787" y="3573"/>
                  </a:cubicBezTo>
                  <a:lnTo>
                    <a:pt x="3358" y="3573"/>
                  </a:lnTo>
                  <a:lnTo>
                    <a:pt x="335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106"/>
            <p:cNvSpPr/>
            <p:nvPr/>
          </p:nvSpPr>
          <p:spPr>
            <a:xfrm>
              <a:off x="1886675" y="3285250"/>
              <a:ext cx="16700" cy="67900"/>
            </a:xfrm>
            <a:custGeom>
              <a:avLst/>
              <a:gdLst/>
              <a:ahLst/>
              <a:cxnLst/>
              <a:rect l="l" t="t" r="r" b="b"/>
              <a:pathLst>
                <a:path w="668" h="2716" extrusionOk="0">
                  <a:moveTo>
                    <a:pt x="0" y="1"/>
                  </a:moveTo>
                  <a:lnTo>
                    <a:pt x="0" y="2715"/>
                  </a:lnTo>
                  <a:lnTo>
                    <a:pt x="500" y="2477"/>
                  </a:lnTo>
                  <a:cubicBezTo>
                    <a:pt x="619" y="2406"/>
                    <a:pt x="667" y="2287"/>
                    <a:pt x="667" y="2168"/>
                  </a:cubicBezTo>
                  <a:lnTo>
                    <a:pt x="667" y="501"/>
                  </a:lnTo>
                  <a:cubicBezTo>
                    <a:pt x="667" y="382"/>
                    <a:pt x="596" y="263"/>
                    <a:pt x="500" y="215"/>
                  </a:cubicBezTo>
                  <a:lnTo>
                    <a:pt x="500" y="239"/>
                  </a:ln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9" name="Google Shape;10239;p106"/>
            <p:cNvSpPr/>
            <p:nvPr/>
          </p:nvSpPr>
          <p:spPr>
            <a:xfrm>
              <a:off x="1734850" y="3220950"/>
              <a:ext cx="136950" cy="196650"/>
            </a:xfrm>
            <a:custGeom>
              <a:avLst/>
              <a:gdLst/>
              <a:ahLst/>
              <a:cxnLst/>
              <a:rect l="l" t="t" r="r" b="b"/>
              <a:pathLst>
                <a:path w="5478" h="7866" extrusionOk="0">
                  <a:moveTo>
                    <a:pt x="5145" y="1"/>
                  </a:moveTo>
                  <a:cubicBezTo>
                    <a:pt x="4954" y="1"/>
                    <a:pt x="4811" y="144"/>
                    <a:pt x="4811" y="310"/>
                  </a:cubicBezTo>
                  <a:lnTo>
                    <a:pt x="4811" y="620"/>
                  </a:lnTo>
                  <a:cubicBezTo>
                    <a:pt x="3406" y="1596"/>
                    <a:pt x="1739" y="2144"/>
                    <a:pt x="1" y="2144"/>
                  </a:cubicBezTo>
                  <a:lnTo>
                    <a:pt x="1" y="5692"/>
                  </a:lnTo>
                  <a:cubicBezTo>
                    <a:pt x="1739" y="5692"/>
                    <a:pt x="3406" y="6240"/>
                    <a:pt x="4811" y="7216"/>
                  </a:cubicBezTo>
                  <a:lnTo>
                    <a:pt x="4811" y="7526"/>
                  </a:lnTo>
                  <a:cubicBezTo>
                    <a:pt x="4787" y="7752"/>
                    <a:pt x="4960" y="7865"/>
                    <a:pt x="5133" y="7865"/>
                  </a:cubicBezTo>
                  <a:cubicBezTo>
                    <a:pt x="5305" y="7865"/>
                    <a:pt x="5478" y="7752"/>
                    <a:pt x="5454" y="7526"/>
                  </a:cubicBezTo>
                  <a:lnTo>
                    <a:pt x="5454" y="310"/>
                  </a:lnTo>
                  <a:cubicBezTo>
                    <a:pt x="5454" y="144"/>
                    <a:pt x="5311" y="1"/>
                    <a:pt x="514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0" name="Google Shape;10240;p106"/>
          <p:cNvGrpSpPr/>
          <p:nvPr/>
        </p:nvGrpSpPr>
        <p:grpSpPr>
          <a:xfrm>
            <a:off x="2544079" y="2886026"/>
            <a:ext cx="310818" cy="349446"/>
            <a:chOff x="2229000" y="3220950"/>
            <a:chExt cx="238175" cy="267775"/>
          </a:xfrm>
        </p:grpSpPr>
        <p:sp>
          <p:nvSpPr>
            <p:cNvPr id="10241" name="Google Shape;10241;p106"/>
            <p:cNvSpPr/>
            <p:nvPr/>
          </p:nvSpPr>
          <p:spPr>
            <a:xfrm>
              <a:off x="2418925" y="3440050"/>
              <a:ext cx="5975" cy="16100"/>
            </a:xfrm>
            <a:custGeom>
              <a:avLst/>
              <a:gdLst/>
              <a:ahLst/>
              <a:cxnLst/>
              <a:rect l="l" t="t" r="r" b="b"/>
              <a:pathLst>
                <a:path w="239" h="644" extrusionOk="0">
                  <a:moveTo>
                    <a:pt x="0" y="0"/>
                  </a:moveTo>
                  <a:lnTo>
                    <a:pt x="0" y="643"/>
                  </a:lnTo>
                  <a:cubicBezTo>
                    <a:pt x="96" y="596"/>
                    <a:pt x="191" y="477"/>
                    <a:pt x="215" y="358"/>
                  </a:cubicBezTo>
                  <a:cubicBezTo>
                    <a:pt x="239" y="191"/>
                    <a:pt x="143" y="48"/>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106"/>
            <p:cNvSpPr/>
            <p:nvPr/>
          </p:nvSpPr>
          <p:spPr>
            <a:xfrm>
              <a:off x="2407025" y="3416825"/>
              <a:ext cx="3600" cy="11350"/>
            </a:xfrm>
            <a:custGeom>
              <a:avLst/>
              <a:gdLst/>
              <a:ahLst/>
              <a:cxnLst/>
              <a:rect l="l" t="t" r="r" b="b"/>
              <a:pathLst>
                <a:path w="144" h="454" extrusionOk="0">
                  <a:moveTo>
                    <a:pt x="143" y="1"/>
                  </a:moveTo>
                  <a:cubicBezTo>
                    <a:pt x="72" y="24"/>
                    <a:pt x="24" y="96"/>
                    <a:pt x="24" y="191"/>
                  </a:cubicBezTo>
                  <a:cubicBezTo>
                    <a:pt x="0" y="263"/>
                    <a:pt x="24" y="334"/>
                    <a:pt x="72" y="382"/>
                  </a:cubicBezTo>
                  <a:cubicBezTo>
                    <a:pt x="95" y="405"/>
                    <a:pt x="119" y="429"/>
                    <a:pt x="143" y="453"/>
                  </a:cubicBezTo>
                  <a:lnTo>
                    <a:pt x="14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106"/>
            <p:cNvSpPr/>
            <p:nvPr/>
          </p:nvSpPr>
          <p:spPr>
            <a:xfrm>
              <a:off x="2345700" y="3384675"/>
              <a:ext cx="121475" cy="104050"/>
            </a:xfrm>
            <a:custGeom>
              <a:avLst/>
              <a:gdLst/>
              <a:ahLst/>
              <a:cxnLst/>
              <a:rect l="l" t="t" r="r" b="b"/>
              <a:pathLst>
                <a:path w="4859" h="4162" extrusionOk="0">
                  <a:moveTo>
                    <a:pt x="2763" y="673"/>
                  </a:moveTo>
                  <a:cubicBezTo>
                    <a:pt x="2846" y="673"/>
                    <a:pt x="2929" y="727"/>
                    <a:pt x="2929" y="834"/>
                  </a:cubicBezTo>
                  <a:lnTo>
                    <a:pt x="2929" y="929"/>
                  </a:lnTo>
                  <a:cubicBezTo>
                    <a:pt x="3049" y="953"/>
                    <a:pt x="3191" y="1025"/>
                    <a:pt x="3287" y="1120"/>
                  </a:cubicBezTo>
                  <a:cubicBezTo>
                    <a:pt x="3378" y="1230"/>
                    <a:pt x="3273" y="1381"/>
                    <a:pt x="3155" y="1381"/>
                  </a:cubicBezTo>
                  <a:cubicBezTo>
                    <a:pt x="3119" y="1381"/>
                    <a:pt x="3082" y="1367"/>
                    <a:pt x="3049" y="1334"/>
                  </a:cubicBezTo>
                  <a:cubicBezTo>
                    <a:pt x="3001" y="1287"/>
                    <a:pt x="2977" y="1263"/>
                    <a:pt x="2929" y="1263"/>
                  </a:cubicBezTo>
                  <a:lnTo>
                    <a:pt x="2929" y="1882"/>
                  </a:lnTo>
                  <a:lnTo>
                    <a:pt x="3025" y="1930"/>
                  </a:lnTo>
                  <a:cubicBezTo>
                    <a:pt x="3334" y="2025"/>
                    <a:pt x="3501" y="2311"/>
                    <a:pt x="3453" y="2620"/>
                  </a:cubicBezTo>
                  <a:cubicBezTo>
                    <a:pt x="3406" y="2906"/>
                    <a:pt x="3191" y="3120"/>
                    <a:pt x="2929" y="3192"/>
                  </a:cubicBezTo>
                  <a:lnTo>
                    <a:pt x="2929" y="3335"/>
                  </a:lnTo>
                  <a:cubicBezTo>
                    <a:pt x="2929" y="3442"/>
                    <a:pt x="2846" y="3495"/>
                    <a:pt x="2763" y="3495"/>
                  </a:cubicBezTo>
                  <a:cubicBezTo>
                    <a:pt x="2679" y="3495"/>
                    <a:pt x="2596" y="3442"/>
                    <a:pt x="2596" y="3335"/>
                  </a:cubicBezTo>
                  <a:lnTo>
                    <a:pt x="2596" y="3216"/>
                  </a:lnTo>
                  <a:cubicBezTo>
                    <a:pt x="2453" y="3192"/>
                    <a:pt x="2286" y="3144"/>
                    <a:pt x="2167" y="3049"/>
                  </a:cubicBezTo>
                  <a:cubicBezTo>
                    <a:pt x="2096" y="3001"/>
                    <a:pt x="2072" y="2906"/>
                    <a:pt x="2120" y="2835"/>
                  </a:cubicBezTo>
                  <a:cubicBezTo>
                    <a:pt x="2151" y="2788"/>
                    <a:pt x="2201" y="2762"/>
                    <a:pt x="2252" y="2762"/>
                  </a:cubicBezTo>
                  <a:cubicBezTo>
                    <a:pt x="2280" y="2762"/>
                    <a:pt x="2309" y="2770"/>
                    <a:pt x="2334" y="2787"/>
                  </a:cubicBezTo>
                  <a:cubicBezTo>
                    <a:pt x="2406" y="2835"/>
                    <a:pt x="2501" y="2882"/>
                    <a:pt x="2596" y="2882"/>
                  </a:cubicBezTo>
                  <a:lnTo>
                    <a:pt x="2596" y="2096"/>
                  </a:lnTo>
                  <a:cubicBezTo>
                    <a:pt x="2501" y="2049"/>
                    <a:pt x="2406" y="2001"/>
                    <a:pt x="2334" y="1930"/>
                  </a:cubicBezTo>
                  <a:cubicBezTo>
                    <a:pt x="2167" y="1811"/>
                    <a:pt x="2120" y="1620"/>
                    <a:pt x="2167" y="1429"/>
                  </a:cubicBezTo>
                  <a:cubicBezTo>
                    <a:pt x="2191" y="1215"/>
                    <a:pt x="2358" y="1025"/>
                    <a:pt x="2548" y="977"/>
                  </a:cubicBezTo>
                  <a:lnTo>
                    <a:pt x="2596" y="953"/>
                  </a:lnTo>
                  <a:lnTo>
                    <a:pt x="2596" y="834"/>
                  </a:lnTo>
                  <a:cubicBezTo>
                    <a:pt x="2596" y="727"/>
                    <a:pt x="2679" y="673"/>
                    <a:pt x="2763" y="673"/>
                  </a:cubicBezTo>
                  <a:close/>
                  <a:moveTo>
                    <a:pt x="2787" y="1"/>
                  </a:moveTo>
                  <a:cubicBezTo>
                    <a:pt x="929" y="1"/>
                    <a:pt x="0" y="2239"/>
                    <a:pt x="1310" y="3549"/>
                  </a:cubicBezTo>
                  <a:cubicBezTo>
                    <a:pt x="1733" y="3972"/>
                    <a:pt x="2253" y="4162"/>
                    <a:pt x="2764" y="4162"/>
                  </a:cubicBezTo>
                  <a:cubicBezTo>
                    <a:pt x="3833" y="4162"/>
                    <a:pt x="4858" y="3330"/>
                    <a:pt x="4858" y="2072"/>
                  </a:cubicBezTo>
                  <a:cubicBezTo>
                    <a:pt x="4858" y="929"/>
                    <a:pt x="3930" y="1"/>
                    <a:pt x="27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4" name="Google Shape;10244;p106"/>
            <p:cNvSpPr/>
            <p:nvPr/>
          </p:nvSpPr>
          <p:spPr>
            <a:xfrm>
              <a:off x="2302825" y="3367425"/>
              <a:ext cx="15500" cy="16075"/>
            </a:xfrm>
            <a:custGeom>
              <a:avLst/>
              <a:gdLst/>
              <a:ahLst/>
              <a:cxnLst/>
              <a:rect l="l" t="t" r="r" b="b"/>
              <a:pathLst>
                <a:path w="620" h="643" extrusionOk="0">
                  <a:moveTo>
                    <a:pt x="310" y="0"/>
                  </a:moveTo>
                  <a:cubicBezTo>
                    <a:pt x="144" y="0"/>
                    <a:pt x="1" y="143"/>
                    <a:pt x="1" y="310"/>
                  </a:cubicBezTo>
                  <a:cubicBezTo>
                    <a:pt x="1" y="500"/>
                    <a:pt x="144" y="643"/>
                    <a:pt x="310" y="643"/>
                  </a:cubicBezTo>
                  <a:cubicBezTo>
                    <a:pt x="477" y="643"/>
                    <a:pt x="620" y="500"/>
                    <a:pt x="620" y="310"/>
                  </a:cubicBezTo>
                  <a:cubicBezTo>
                    <a:pt x="620" y="143"/>
                    <a:pt x="477" y="0"/>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5" name="Google Shape;10245;p106"/>
            <p:cNvSpPr/>
            <p:nvPr/>
          </p:nvSpPr>
          <p:spPr>
            <a:xfrm>
              <a:off x="2229000" y="3220950"/>
              <a:ext cx="162550" cy="235800"/>
            </a:xfrm>
            <a:custGeom>
              <a:avLst/>
              <a:gdLst/>
              <a:ahLst/>
              <a:cxnLst/>
              <a:rect l="l" t="t" r="r" b="b"/>
              <a:pathLst>
                <a:path w="6502" h="9432" extrusionOk="0">
                  <a:moveTo>
                    <a:pt x="3263" y="644"/>
                  </a:moveTo>
                  <a:cubicBezTo>
                    <a:pt x="4359" y="644"/>
                    <a:pt x="5240" y="1525"/>
                    <a:pt x="5240" y="2620"/>
                  </a:cubicBezTo>
                  <a:lnTo>
                    <a:pt x="5240" y="3763"/>
                  </a:lnTo>
                  <a:lnTo>
                    <a:pt x="1263" y="3763"/>
                  </a:lnTo>
                  <a:lnTo>
                    <a:pt x="1263" y="2620"/>
                  </a:lnTo>
                  <a:cubicBezTo>
                    <a:pt x="1263" y="1525"/>
                    <a:pt x="2168" y="644"/>
                    <a:pt x="3263" y="644"/>
                  </a:cubicBezTo>
                  <a:close/>
                  <a:moveTo>
                    <a:pt x="3263" y="5240"/>
                  </a:moveTo>
                  <a:cubicBezTo>
                    <a:pt x="4311" y="5240"/>
                    <a:pt x="4573" y="6716"/>
                    <a:pt x="3573" y="7074"/>
                  </a:cubicBezTo>
                  <a:lnTo>
                    <a:pt x="3573" y="7859"/>
                  </a:lnTo>
                  <a:cubicBezTo>
                    <a:pt x="3549" y="8050"/>
                    <a:pt x="3400" y="8145"/>
                    <a:pt x="3254" y="8145"/>
                  </a:cubicBezTo>
                  <a:cubicBezTo>
                    <a:pt x="3108" y="8145"/>
                    <a:pt x="2966" y="8050"/>
                    <a:pt x="2954" y="7859"/>
                  </a:cubicBezTo>
                  <a:lnTo>
                    <a:pt x="2954" y="7074"/>
                  </a:lnTo>
                  <a:cubicBezTo>
                    <a:pt x="1930" y="6716"/>
                    <a:pt x="2192" y="5240"/>
                    <a:pt x="3263" y="5240"/>
                  </a:cubicBezTo>
                  <a:close/>
                  <a:moveTo>
                    <a:pt x="3263" y="1"/>
                  </a:moveTo>
                  <a:cubicBezTo>
                    <a:pt x="1811" y="1"/>
                    <a:pt x="644" y="1168"/>
                    <a:pt x="644" y="2620"/>
                  </a:cubicBezTo>
                  <a:lnTo>
                    <a:pt x="644" y="3763"/>
                  </a:lnTo>
                  <a:lnTo>
                    <a:pt x="334" y="3763"/>
                  </a:lnTo>
                  <a:cubicBezTo>
                    <a:pt x="144" y="3763"/>
                    <a:pt x="1" y="3906"/>
                    <a:pt x="24" y="4097"/>
                  </a:cubicBezTo>
                  <a:lnTo>
                    <a:pt x="24" y="9122"/>
                  </a:lnTo>
                  <a:cubicBezTo>
                    <a:pt x="1" y="9288"/>
                    <a:pt x="144" y="9431"/>
                    <a:pt x="334" y="9431"/>
                  </a:cubicBezTo>
                  <a:lnTo>
                    <a:pt x="4835" y="9431"/>
                  </a:lnTo>
                  <a:cubicBezTo>
                    <a:pt x="4430" y="8050"/>
                    <a:pt x="5145" y="6573"/>
                    <a:pt x="6502" y="6073"/>
                  </a:cubicBezTo>
                  <a:lnTo>
                    <a:pt x="6502" y="4097"/>
                  </a:lnTo>
                  <a:cubicBezTo>
                    <a:pt x="6502" y="3906"/>
                    <a:pt x="6359" y="3763"/>
                    <a:pt x="6192" y="3763"/>
                  </a:cubicBezTo>
                  <a:lnTo>
                    <a:pt x="5883" y="3763"/>
                  </a:lnTo>
                  <a:lnTo>
                    <a:pt x="5883" y="2620"/>
                  </a:lnTo>
                  <a:cubicBezTo>
                    <a:pt x="5883" y="1168"/>
                    <a:pt x="4692" y="1"/>
                    <a:pt x="32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6" name="Google Shape;10246;p106"/>
          <p:cNvGrpSpPr/>
          <p:nvPr/>
        </p:nvGrpSpPr>
        <p:grpSpPr>
          <a:xfrm>
            <a:off x="4035824" y="2886026"/>
            <a:ext cx="349642" cy="351795"/>
            <a:chOff x="3372100" y="3220950"/>
            <a:chExt cx="267925" cy="269575"/>
          </a:xfrm>
        </p:grpSpPr>
        <p:sp>
          <p:nvSpPr>
            <p:cNvPr id="10247" name="Google Shape;10247;p106"/>
            <p:cNvSpPr/>
            <p:nvPr/>
          </p:nvSpPr>
          <p:spPr>
            <a:xfrm>
              <a:off x="3529275" y="3329300"/>
              <a:ext cx="110750" cy="161225"/>
            </a:xfrm>
            <a:custGeom>
              <a:avLst/>
              <a:gdLst/>
              <a:ahLst/>
              <a:cxnLst/>
              <a:rect l="l" t="t" r="r" b="b"/>
              <a:pathLst>
                <a:path w="4430" h="6449" extrusionOk="0">
                  <a:moveTo>
                    <a:pt x="2310" y="1"/>
                  </a:moveTo>
                  <a:cubicBezTo>
                    <a:pt x="2191" y="191"/>
                    <a:pt x="2120" y="406"/>
                    <a:pt x="2120" y="644"/>
                  </a:cubicBezTo>
                  <a:lnTo>
                    <a:pt x="2120" y="2430"/>
                  </a:lnTo>
                  <a:lnTo>
                    <a:pt x="1191" y="2430"/>
                  </a:lnTo>
                  <a:cubicBezTo>
                    <a:pt x="1177" y="2429"/>
                    <a:pt x="1163" y="2429"/>
                    <a:pt x="1149" y="2429"/>
                  </a:cubicBezTo>
                  <a:cubicBezTo>
                    <a:pt x="525" y="2429"/>
                    <a:pt x="24" y="2944"/>
                    <a:pt x="24" y="3573"/>
                  </a:cubicBezTo>
                  <a:lnTo>
                    <a:pt x="24" y="5788"/>
                  </a:lnTo>
                  <a:cubicBezTo>
                    <a:pt x="0" y="6228"/>
                    <a:pt x="334" y="6449"/>
                    <a:pt x="664" y="6449"/>
                  </a:cubicBezTo>
                  <a:cubicBezTo>
                    <a:pt x="995" y="6449"/>
                    <a:pt x="1322" y="6228"/>
                    <a:pt x="1286" y="5788"/>
                  </a:cubicBezTo>
                  <a:lnTo>
                    <a:pt x="1286" y="3692"/>
                  </a:lnTo>
                  <a:lnTo>
                    <a:pt x="3287" y="3692"/>
                  </a:lnTo>
                  <a:cubicBezTo>
                    <a:pt x="3906" y="3692"/>
                    <a:pt x="4430" y="3168"/>
                    <a:pt x="4430" y="2549"/>
                  </a:cubicBezTo>
                  <a:lnTo>
                    <a:pt x="4430" y="668"/>
                  </a:lnTo>
                  <a:cubicBezTo>
                    <a:pt x="4430" y="430"/>
                    <a:pt x="4359" y="215"/>
                    <a:pt x="4239" y="25"/>
                  </a:cubicBezTo>
                  <a:cubicBezTo>
                    <a:pt x="3978" y="199"/>
                    <a:pt x="3677" y="313"/>
                    <a:pt x="3372" y="313"/>
                  </a:cubicBezTo>
                  <a:cubicBezTo>
                    <a:pt x="3344" y="313"/>
                    <a:pt x="3315" y="313"/>
                    <a:pt x="3287" y="310"/>
                  </a:cubicBezTo>
                  <a:cubicBezTo>
                    <a:pt x="2930" y="310"/>
                    <a:pt x="2596" y="215"/>
                    <a:pt x="2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106"/>
            <p:cNvSpPr/>
            <p:nvPr/>
          </p:nvSpPr>
          <p:spPr>
            <a:xfrm>
              <a:off x="3579875" y="3274150"/>
              <a:ext cx="54800" cy="47450"/>
            </a:xfrm>
            <a:custGeom>
              <a:avLst/>
              <a:gdLst/>
              <a:ahLst/>
              <a:cxnLst/>
              <a:rect l="l" t="t" r="r" b="b"/>
              <a:pathLst>
                <a:path w="2192" h="1898" extrusionOk="0">
                  <a:moveTo>
                    <a:pt x="1232" y="1"/>
                  </a:moveTo>
                  <a:cubicBezTo>
                    <a:pt x="1000" y="1"/>
                    <a:pt x="764" y="86"/>
                    <a:pt x="572" y="278"/>
                  </a:cubicBezTo>
                  <a:cubicBezTo>
                    <a:pt x="1" y="873"/>
                    <a:pt x="406" y="1897"/>
                    <a:pt x="1263" y="1897"/>
                  </a:cubicBezTo>
                  <a:cubicBezTo>
                    <a:pt x="1763" y="1897"/>
                    <a:pt x="2192" y="1469"/>
                    <a:pt x="2192" y="945"/>
                  </a:cubicBezTo>
                  <a:cubicBezTo>
                    <a:pt x="2192" y="380"/>
                    <a:pt x="1721" y="1"/>
                    <a:pt x="12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106"/>
            <p:cNvSpPr/>
            <p:nvPr/>
          </p:nvSpPr>
          <p:spPr>
            <a:xfrm>
              <a:off x="3444150" y="3357875"/>
              <a:ext cx="126025" cy="131600"/>
            </a:xfrm>
            <a:custGeom>
              <a:avLst/>
              <a:gdLst/>
              <a:ahLst/>
              <a:cxnLst/>
              <a:rect l="l" t="t" r="r" b="b"/>
              <a:pathLst>
                <a:path w="5041" h="5264" extrusionOk="0">
                  <a:moveTo>
                    <a:pt x="4595" y="0"/>
                  </a:moveTo>
                  <a:cubicBezTo>
                    <a:pt x="4588" y="0"/>
                    <a:pt x="4580" y="1"/>
                    <a:pt x="4572" y="1"/>
                  </a:cubicBezTo>
                  <a:lnTo>
                    <a:pt x="4572" y="25"/>
                  </a:lnTo>
                  <a:lnTo>
                    <a:pt x="381" y="25"/>
                  </a:lnTo>
                  <a:cubicBezTo>
                    <a:pt x="0" y="49"/>
                    <a:pt x="0" y="596"/>
                    <a:pt x="381" y="644"/>
                  </a:cubicBezTo>
                  <a:lnTo>
                    <a:pt x="2167" y="644"/>
                  </a:lnTo>
                  <a:lnTo>
                    <a:pt x="2167" y="4645"/>
                  </a:lnTo>
                  <a:lnTo>
                    <a:pt x="2072" y="4645"/>
                  </a:lnTo>
                  <a:cubicBezTo>
                    <a:pt x="1691" y="4669"/>
                    <a:pt x="1691" y="5216"/>
                    <a:pt x="2072" y="5264"/>
                  </a:cubicBezTo>
                  <a:lnTo>
                    <a:pt x="2905" y="5264"/>
                  </a:lnTo>
                  <a:cubicBezTo>
                    <a:pt x="3286" y="5216"/>
                    <a:pt x="3286" y="4669"/>
                    <a:pt x="2905" y="4645"/>
                  </a:cubicBezTo>
                  <a:lnTo>
                    <a:pt x="2786" y="4645"/>
                  </a:lnTo>
                  <a:lnTo>
                    <a:pt x="2786" y="644"/>
                  </a:lnTo>
                  <a:lnTo>
                    <a:pt x="4572" y="644"/>
                  </a:lnTo>
                  <a:cubicBezTo>
                    <a:pt x="4588" y="646"/>
                    <a:pt x="4603" y="646"/>
                    <a:pt x="4617" y="646"/>
                  </a:cubicBezTo>
                  <a:cubicBezTo>
                    <a:pt x="5041" y="646"/>
                    <a:pt x="5034" y="0"/>
                    <a:pt x="45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106"/>
            <p:cNvSpPr/>
            <p:nvPr/>
          </p:nvSpPr>
          <p:spPr>
            <a:xfrm>
              <a:off x="3576900" y="3437000"/>
              <a:ext cx="63125" cy="51900"/>
            </a:xfrm>
            <a:custGeom>
              <a:avLst/>
              <a:gdLst/>
              <a:ahLst/>
              <a:cxnLst/>
              <a:rect l="l" t="t" r="r" b="b"/>
              <a:pathLst>
                <a:path w="2525" h="2076" extrusionOk="0">
                  <a:moveTo>
                    <a:pt x="2252" y="1"/>
                  </a:moveTo>
                  <a:cubicBezTo>
                    <a:pt x="2240" y="1"/>
                    <a:pt x="2228" y="2"/>
                    <a:pt x="2215" y="3"/>
                  </a:cubicBezTo>
                  <a:lnTo>
                    <a:pt x="1" y="3"/>
                  </a:lnTo>
                  <a:lnTo>
                    <a:pt x="1" y="2075"/>
                  </a:lnTo>
                  <a:lnTo>
                    <a:pt x="2215" y="2075"/>
                  </a:lnTo>
                  <a:cubicBezTo>
                    <a:pt x="2382" y="2075"/>
                    <a:pt x="2525" y="1932"/>
                    <a:pt x="2525" y="1766"/>
                  </a:cubicBezTo>
                  <a:lnTo>
                    <a:pt x="2525" y="313"/>
                  </a:lnTo>
                  <a:cubicBezTo>
                    <a:pt x="2525" y="136"/>
                    <a:pt x="2402" y="1"/>
                    <a:pt x="225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1" name="Google Shape;10251;p106"/>
            <p:cNvSpPr/>
            <p:nvPr/>
          </p:nvSpPr>
          <p:spPr>
            <a:xfrm>
              <a:off x="3372100" y="3329300"/>
              <a:ext cx="109575" cy="160325"/>
            </a:xfrm>
            <a:custGeom>
              <a:avLst/>
              <a:gdLst/>
              <a:ahLst/>
              <a:cxnLst/>
              <a:rect l="l" t="t" r="r" b="b"/>
              <a:pathLst>
                <a:path w="4383" h="6413" extrusionOk="0">
                  <a:moveTo>
                    <a:pt x="2120" y="1"/>
                  </a:moveTo>
                  <a:cubicBezTo>
                    <a:pt x="1834" y="215"/>
                    <a:pt x="1501" y="310"/>
                    <a:pt x="1167" y="310"/>
                  </a:cubicBezTo>
                  <a:cubicBezTo>
                    <a:pt x="1137" y="313"/>
                    <a:pt x="1107" y="313"/>
                    <a:pt x="1077" y="313"/>
                  </a:cubicBezTo>
                  <a:cubicBezTo>
                    <a:pt x="754" y="313"/>
                    <a:pt x="452" y="199"/>
                    <a:pt x="191" y="25"/>
                  </a:cubicBezTo>
                  <a:cubicBezTo>
                    <a:pt x="72" y="215"/>
                    <a:pt x="0" y="430"/>
                    <a:pt x="0" y="668"/>
                  </a:cubicBezTo>
                  <a:lnTo>
                    <a:pt x="0" y="2549"/>
                  </a:lnTo>
                  <a:cubicBezTo>
                    <a:pt x="0" y="3168"/>
                    <a:pt x="524" y="3692"/>
                    <a:pt x="1167" y="3692"/>
                  </a:cubicBezTo>
                  <a:lnTo>
                    <a:pt x="3144" y="3692"/>
                  </a:lnTo>
                  <a:lnTo>
                    <a:pt x="3144" y="5788"/>
                  </a:lnTo>
                  <a:cubicBezTo>
                    <a:pt x="3144" y="6205"/>
                    <a:pt x="3454" y="6413"/>
                    <a:pt x="3763" y="6413"/>
                  </a:cubicBezTo>
                  <a:cubicBezTo>
                    <a:pt x="4073" y="6413"/>
                    <a:pt x="4382" y="6205"/>
                    <a:pt x="4382" y="5788"/>
                  </a:cubicBezTo>
                  <a:lnTo>
                    <a:pt x="4382" y="3573"/>
                  </a:lnTo>
                  <a:cubicBezTo>
                    <a:pt x="4382" y="2930"/>
                    <a:pt x="3882" y="2430"/>
                    <a:pt x="3239" y="2430"/>
                  </a:cubicBezTo>
                  <a:lnTo>
                    <a:pt x="2310" y="2430"/>
                  </a:lnTo>
                  <a:lnTo>
                    <a:pt x="2310" y="644"/>
                  </a:lnTo>
                  <a:cubicBezTo>
                    <a:pt x="2310" y="406"/>
                    <a:pt x="2239" y="191"/>
                    <a:pt x="21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106"/>
            <p:cNvSpPr/>
            <p:nvPr/>
          </p:nvSpPr>
          <p:spPr>
            <a:xfrm>
              <a:off x="3377450" y="3274150"/>
              <a:ext cx="54800" cy="47450"/>
            </a:xfrm>
            <a:custGeom>
              <a:avLst/>
              <a:gdLst/>
              <a:ahLst/>
              <a:cxnLst/>
              <a:rect l="l" t="t" r="r" b="b"/>
              <a:pathLst>
                <a:path w="2192" h="1898" extrusionOk="0">
                  <a:moveTo>
                    <a:pt x="942" y="1"/>
                  </a:moveTo>
                  <a:cubicBezTo>
                    <a:pt x="460" y="1"/>
                    <a:pt x="1" y="380"/>
                    <a:pt x="1" y="945"/>
                  </a:cubicBezTo>
                  <a:cubicBezTo>
                    <a:pt x="1" y="1469"/>
                    <a:pt x="406" y="1897"/>
                    <a:pt x="930" y="1897"/>
                  </a:cubicBezTo>
                  <a:cubicBezTo>
                    <a:pt x="1787" y="1897"/>
                    <a:pt x="2192" y="873"/>
                    <a:pt x="1596" y="278"/>
                  </a:cubicBezTo>
                  <a:cubicBezTo>
                    <a:pt x="1405" y="86"/>
                    <a:pt x="1171" y="1"/>
                    <a:pt x="9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106"/>
            <p:cNvSpPr/>
            <p:nvPr/>
          </p:nvSpPr>
          <p:spPr>
            <a:xfrm>
              <a:off x="3372100" y="3436475"/>
              <a:ext cx="62525" cy="52425"/>
            </a:xfrm>
            <a:custGeom>
              <a:avLst/>
              <a:gdLst/>
              <a:ahLst/>
              <a:cxnLst/>
              <a:rect l="l" t="t" r="r" b="b"/>
              <a:pathLst>
                <a:path w="2501" h="2097" extrusionOk="0">
                  <a:moveTo>
                    <a:pt x="310" y="0"/>
                  </a:moveTo>
                  <a:cubicBezTo>
                    <a:pt x="143" y="0"/>
                    <a:pt x="0" y="143"/>
                    <a:pt x="0" y="334"/>
                  </a:cubicBezTo>
                  <a:lnTo>
                    <a:pt x="0" y="1787"/>
                  </a:lnTo>
                  <a:cubicBezTo>
                    <a:pt x="0" y="1953"/>
                    <a:pt x="143" y="2096"/>
                    <a:pt x="310" y="2096"/>
                  </a:cubicBezTo>
                  <a:lnTo>
                    <a:pt x="2501" y="2096"/>
                  </a:lnTo>
                  <a:lnTo>
                    <a:pt x="250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4" name="Google Shape;10254;p106"/>
            <p:cNvSpPr/>
            <p:nvPr/>
          </p:nvSpPr>
          <p:spPr>
            <a:xfrm>
              <a:off x="3509625" y="3276925"/>
              <a:ext cx="6575" cy="16100"/>
            </a:xfrm>
            <a:custGeom>
              <a:avLst/>
              <a:gdLst/>
              <a:ahLst/>
              <a:cxnLst/>
              <a:rect l="l" t="t" r="r" b="b"/>
              <a:pathLst>
                <a:path w="263" h="644" extrusionOk="0">
                  <a:moveTo>
                    <a:pt x="1" y="0"/>
                  </a:moveTo>
                  <a:lnTo>
                    <a:pt x="1" y="643"/>
                  </a:lnTo>
                  <a:cubicBezTo>
                    <a:pt x="120" y="596"/>
                    <a:pt x="215" y="477"/>
                    <a:pt x="215" y="357"/>
                  </a:cubicBezTo>
                  <a:cubicBezTo>
                    <a:pt x="263" y="191"/>
                    <a:pt x="167" y="24"/>
                    <a:pt x="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5" name="Google Shape;10255;p106"/>
            <p:cNvSpPr/>
            <p:nvPr/>
          </p:nvSpPr>
          <p:spPr>
            <a:xfrm>
              <a:off x="3497725" y="3253700"/>
              <a:ext cx="4175" cy="11325"/>
            </a:xfrm>
            <a:custGeom>
              <a:avLst/>
              <a:gdLst/>
              <a:ahLst/>
              <a:cxnLst/>
              <a:rect l="l" t="t" r="r" b="b"/>
              <a:pathLst>
                <a:path w="167" h="453" extrusionOk="0">
                  <a:moveTo>
                    <a:pt x="167" y="0"/>
                  </a:moveTo>
                  <a:cubicBezTo>
                    <a:pt x="96" y="24"/>
                    <a:pt x="24" y="120"/>
                    <a:pt x="24" y="191"/>
                  </a:cubicBezTo>
                  <a:cubicBezTo>
                    <a:pt x="0" y="262"/>
                    <a:pt x="24" y="334"/>
                    <a:pt x="72" y="405"/>
                  </a:cubicBezTo>
                  <a:lnTo>
                    <a:pt x="167" y="453"/>
                  </a:lnTo>
                  <a:lnTo>
                    <a:pt x="16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106"/>
            <p:cNvSpPr/>
            <p:nvPr/>
          </p:nvSpPr>
          <p:spPr>
            <a:xfrm>
              <a:off x="3436400" y="3220950"/>
              <a:ext cx="121475" cy="104650"/>
            </a:xfrm>
            <a:custGeom>
              <a:avLst/>
              <a:gdLst/>
              <a:ahLst/>
              <a:cxnLst/>
              <a:rect l="l" t="t" r="r" b="b"/>
              <a:pathLst>
                <a:path w="4859" h="4186" extrusionOk="0">
                  <a:moveTo>
                    <a:pt x="2775" y="697"/>
                  </a:moveTo>
                  <a:cubicBezTo>
                    <a:pt x="2852" y="697"/>
                    <a:pt x="2930" y="751"/>
                    <a:pt x="2930" y="858"/>
                  </a:cubicBezTo>
                  <a:lnTo>
                    <a:pt x="2930" y="977"/>
                  </a:lnTo>
                  <a:cubicBezTo>
                    <a:pt x="3072" y="977"/>
                    <a:pt x="3192" y="1049"/>
                    <a:pt x="3287" y="1144"/>
                  </a:cubicBezTo>
                  <a:cubicBezTo>
                    <a:pt x="3358" y="1215"/>
                    <a:pt x="3334" y="1310"/>
                    <a:pt x="3287" y="1358"/>
                  </a:cubicBezTo>
                  <a:cubicBezTo>
                    <a:pt x="3251" y="1394"/>
                    <a:pt x="3209" y="1412"/>
                    <a:pt x="3168" y="1412"/>
                  </a:cubicBezTo>
                  <a:cubicBezTo>
                    <a:pt x="3126" y="1412"/>
                    <a:pt x="3084" y="1394"/>
                    <a:pt x="3049" y="1358"/>
                  </a:cubicBezTo>
                  <a:cubicBezTo>
                    <a:pt x="3025" y="1334"/>
                    <a:pt x="2977" y="1310"/>
                    <a:pt x="2930" y="1310"/>
                  </a:cubicBezTo>
                  <a:lnTo>
                    <a:pt x="2930" y="1930"/>
                  </a:lnTo>
                  <a:lnTo>
                    <a:pt x="3049" y="1977"/>
                  </a:lnTo>
                  <a:cubicBezTo>
                    <a:pt x="3334" y="2049"/>
                    <a:pt x="3501" y="2334"/>
                    <a:pt x="3454" y="2644"/>
                  </a:cubicBezTo>
                  <a:cubicBezTo>
                    <a:pt x="3406" y="2930"/>
                    <a:pt x="3215" y="3144"/>
                    <a:pt x="2930" y="3216"/>
                  </a:cubicBezTo>
                  <a:lnTo>
                    <a:pt x="2930" y="3358"/>
                  </a:lnTo>
                  <a:cubicBezTo>
                    <a:pt x="2930" y="3466"/>
                    <a:pt x="2852" y="3519"/>
                    <a:pt x="2775" y="3519"/>
                  </a:cubicBezTo>
                  <a:cubicBezTo>
                    <a:pt x="2697" y="3519"/>
                    <a:pt x="2620" y="3466"/>
                    <a:pt x="2620" y="3358"/>
                  </a:cubicBezTo>
                  <a:lnTo>
                    <a:pt x="2620" y="3216"/>
                  </a:lnTo>
                  <a:cubicBezTo>
                    <a:pt x="2453" y="3216"/>
                    <a:pt x="2310" y="3168"/>
                    <a:pt x="2168" y="3073"/>
                  </a:cubicBezTo>
                  <a:cubicBezTo>
                    <a:pt x="2096" y="3025"/>
                    <a:pt x="2072" y="2906"/>
                    <a:pt x="2120" y="2835"/>
                  </a:cubicBezTo>
                  <a:cubicBezTo>
                    <a:pt x="2146" y="2795"/>
                    <a:pt x="2187" y="2778"/>
                    <a:pt x="2230" y="2778"/>
                  </a:cubicBezTo>
                  <a:cubicBezTo>
                    <a:pt x="2265" y="2778"/>
                    <a:pt x="2302" y="2789"/>
                    <a:pt x="2334" y="2811"/>
                  </a:cubicBezTo>
                  <a:cubicBezTo>
                    <a:pt x="2429" y="2858"/>
                    <a:pt x="2525" y="2906"/>
                    <a:pt x="2620" y="2906"/>
                  </a:cubicBezTo>
                  <a:lnTo>
                    <a:pt x="2620" y="2120"/>
                  </a:lnTo>
                  <a:cubicBezTo>
                    <a:pt x="2525" y="2073"/>
                    <a:pt x="2429" y="2025"/>
                    <a:pt x="2334" y="1953"/>
                  </a:cubicBezTo>
                  <a:cubicBezTo>
                    <a:pt x="2191" y="1834"/>
                    <a:pt x="2120" y="1620"/>
                    <a:pt x="2168" y="1453"/>
                  </a:cubicBezTo>
                  <a:cubicBezTo>
                    <a:pt x="2215" y="1239"/>
                    <a:pt x="2358" y="1049"/>
                    <a:pt x="2572" y="977"/>
                  </a:cubicBezTo>
                  <a:lnTo>
                    <a:pt x="2620" y="977"/>
                  </a:lnTo>
                  <a:lnTo>
                    <a:pt x="2620" y="858"/>
                  </a:lnTo>
                  <a:cubicBezTo>
                    <a:pt x="2620" y="751"/>
                    <a:pt x="2697" y="697"/>
                    <a:pt x="2775" y="697"/>
                  </a:cubicBezTo>
                  <a:close/>
                  <a:moveTo>
                    <a:pt x="2787" y="1"/>
                  </a:moveTo>
                  <a:cubicBezTo>
                    <a:pt x="929" y="1"/>
                    <a:pt x="0" y="2239"/>
                    <a:pt x="1310" y="3573"/>
                  </a:cubicBezTo>
                  <a:cubicBezTo>
                    <a:pt x="1733" y="3996"/>
                    <a:pt x="2254" y="4186"/>
                    <a:pt x="2764" y="4186"/>
                  </a:cubicBezTo>
                  <a:cubicBezTo>
                    <a:pt x="3833" y="4186"/>
                    <a:pt x="4859" y="3354"/>
                    <a:pt x="4859" y="2096"/>
                  </a:cubicBezTo>
                  <a:cubicBezTo>
                    <a:pt x="4859" y="929"/>
                    <a:pt x="3930" y="1"/>
                    <a:pt x="27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7" name="Google Shape;10257;p106"/>
          <p:cNvGrpSpPr/>
          <p:nvPr/>
        </p:nvGrpSpPr>
        <p:grpSpPr>
          <a:xfrm>
            <a:off x="4791778" y="2886026"/>
            <a:ext cx="348892" cy="349675"/>
            <a:chOff x="3951375" y="3220950"/>
            <a:chExt cx="267350" cy="267950"/>
          </a:xfrm>
        </p:grpSpPr>
        <p:sp>
          <p:nvSpPr>
            <p:cNvPr id="10258" name="Google Shape;10258;p106"/>
            <p:cNvSpPr/>
            <p:nvPr/>
          </p:nvSpPr>
          <p:spPr>
            <a:xfrm>
              <a:off x="4131775" y="3363250"/>
              <a:ext cx="63150" cy="63125"/>
            </a:xfrm>
            <a:custGeom>
              <a:avLst/>
              <a:gdLst/>
              <a:ahLst/>
              <a:cxnLst/>
              <a:rect l="l" t="t" r="r" b="b"/>
              <a:pathLst>
                <a:path w="2526" h="2525" extrusionOk="0">
                  <a:moveTo>
                    <a:pt x="1263" y="0"/>
                  </a:moveTo>
                  <a:cubicBezTo>
                    <a:pt x="572" y="0"/>
                    <a:pt x="1" y="572"/>
                    <a:pt x="1" y="1262"/>
                  </a:cubicBezTo>
                  <a:cubicBezTo>
                    <a:pt x="1" y="1953"/>
                    <a:pt x="572" y="2525"/>
                    <a:pt x="1263" y="2525"/>
                  </a:cubicBezTo>
                  <a:cubicBezTo>
                    <a:pt x="1954" y="2525"/>
                    <a:pt x="2525" y="1953"/>
                    <a:pt x="2525" y="1262"/>
                  </a:cubicBezTo>
                  <a:cubicBezTo>
                    <a:pt x="2525" y="572"/>
                    <a:pt x="1954" y="0"/>
                    <a:pt x="1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9" name="Google Shape;10259;p106"/>
            <p:cNvSpPr/>
            <p:nvPr/>
          </p:nvSpPr>
          <p:spPr>
            <a:xfrm>
              <a:off x="3974600" y="3363250"/>
              <a:ext cx="63150" cy="63125"/>
            </a:xfrm>
            <a:custGeom>
              <a:avLst/>
              <a:gdLst/>
              <a:ahLst/>
              <a:cxnLst/>
              <a:rect l="l" t="t" r="r" b="b"/>
              <a:pathLst>
                <a:path w="2526" h="2525" extrusionOk="0">
                  <a:moveTo>
                    <a:pt x="1263" y="0"/>
                  </a:moveTo>
                  <a:cubicBezTo>
                    <a:pt x="572" y="0"/>
                    <a:pt x="1" y="572"/>
                    <a:pt x="1" y="1262"/>
                  </a:cubicBezTo>
                  <a:cubicBezTo>
                    <a:pt x="1" y="1953"/>
                    <a:pt x="572" y="2525"/>
                    <a:pt x="1263" y="2525"/>
                  </a:cubicBezTo>
                  <a:cubicBezTo>
                    <a:pt x="1954" y="2525"/>
                    <a:pt x="2525" y="1953"/>
                    <a:pt x="2525" y="1262"/>
                  </a:cubicBezTo>
                  <a:cubicBezTo>
                    <a:pt x="2525" y="572"/>
                    <a:pt x="1954" y="0"/>
                    <a:pt x="1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0" name="Google Shape;10260;p106"/>
            <p:cNvSpPr/>
            <p:nvPr/>
          </p:nvSpPr>
          <p:spPr>
            <a:xfrm>
              <a:off x="3951375" y="3421000"/>
              <a:ext cx="267350" cy="67900"/>
            </a:xfrm>
            <a:custGeom>
              <a:avLst/>
              <a:gdLst/>
              <a:ahLst/>
              <a:cxnLst/>
              <a:rect l="l" t="t" r="r" b="b"/>
              <a:pathLst>
                <a:path w="10694" h="2716" extrusionOk="0">
                  <a:moveTo>
                    <a:pt x="3764" y="0"/>
                  </a:moveTo>
                  <a:cubicBezTo>
                    <a:pt x="3404" y="553"/>
                    <a:pt x="2804" y="841"/>
                    <a:pt x="2201" y="841"/>
                  </a:cubicBezTo>
                  <a:cubicBezTo>
                    <a:pt x="1765" y="841"/>
                    <a:pt x="1327" y="691"/>
                    <a:pt x="977" y="381"/>
                  </a:cubicBezTo>
                  <a:cubicBezTo>
                    <a:pt x="358" y="786"/>
                    <a:pt x="1" y="1477"/>
                    <a:pt x="25" y="2191"/>
                  </a:cubicBezTo>
                  <a:lnTo>
                    <a:pt x="25" y="2406"/>
                  </a:lnTo>
                  <a:cubicBezTo>
                    <a:pt x="1" y="2572"/>
                    <a:pt x="144" y="2715"/>
                    <a:pt x="334" y="2715"/>
                  </a:cubicBezTo>
                  <a:lnTo>
                    <a:pt x="4097" y="2715"/>
                  </a:lnTo>
                  <a:cubicBezTo>
                    <a:pt x="4264" y="2715"/>
                    <a:pt x="4407" y="2572"/>
                    <a:pt x="4407" y="2406"/>
                  </a:cubicBezTo>
                  <a:lnTo>
                    <a:pt x="4407" y="2191"/>
                  </a:lnTo>
                  <a:cubicBezTo>
                    <a:pt x="4407" y="1882"/>
                    <a:pt x="4335" y="1548"/>
                    <a:pt x="4192" y="1262"/>
                  </a:cubicBezTo>
                  <a:lnTo>
                    <a:pt x="6502" y="1262"/>
                  </a:lnTo>
                  <a:cubicBezTo>
                    <a:pt x="6359" y="1548"/>
                    <a:pt x="6288" y="1882"/>
                    <a:pt x="6288" y="2191"/>
                  </a:cubicBezTo>
                  <a:lnTo>
                    <a:pt x="6288" y="2406"/>
                  </a:lnTo>
                  <a:cubicBezTo>
                    <a:pt x="6288" y="2572"/>
                    <a:pt x="6431" y="2715"/>
                    <a:pt x="6598" y="2715"/>
                  </a:cubicBezTo>
                  <a:lnTo>
                    <a:pt x="10360" y="2715"/>
                  </a:lnTo>
                  <a:cubicBezTo>
                    <a:pt x="10551" y="2715"/>
                    <a:pt x="10694" y="2572"/>
                    <a:pt x="10694" y="2406"/>
                  </a:cubicBezTo>
                  <a:lnTo>
                    <a:pt x="10694" y="2191"/>
                  </a:lnTo>
                  <a:cubicBezTo>
                    <a:pt x="10694" y="1477"/>
                    <a:pt x="10313" y="786"/>
                    <a:pt x="9717" y="381"/>
                  </a:cubicBezTo>
                  <a:cubicBezTo>
                    <a:pt x="9358" y="691"/>
                    <a:pt x="8918" y="841"/>
                    <a:pt x="8482" y="841"/>
                  </a:cubicBezTo>
                  <a:cubicBezTo>
                    <a:pt x="7878" y="841"/>
                    <a:pt x="7280" y="553"/>
                    <a:pt x="690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106"/>
            <p:cNvSpPr/>
            <p:nvPr/>
          </p:nvSpPr>
          <p:spPr>
            <a:xfrm>
              <a:off x="3972225" y="3220950"/>
              <a:ext cx="225075" cy="131000"/>
            </a:xfrm>
            <a:custGeom>
              <a:avLst/>
              <a:gdLst/>
              <a:ahLst/>
              <a:cxnLst/>
              <a:rect l="l" t="t" r="r" b="b"/>
              <a:pathLst>
                <a:path w="9003" h="5240" extrusionOk="0">
                  <a:moveTo>
                    <a:pt x="3647" y="1261"/>
                  </a:moveTo>
                  <a:cubicBezTo>
                    <a:pt x="3661" y="1261"/>
                    <a:pt x="3676" y="1261"/>
                    <a:pt x="3692" y="1263"/>
                  </a:cubicBezTo>
                  <a:cubicBezTo>
                    <a:pt x="4049" y="1310"/>
                    <a:pt x="4049" y="1858"/>
                    <a:pt x="3692" y="1882"/>
                  </a:cubicBezTo>
                  <a:cubicBezTo>
                    <a:pt x="3676" y="1884"/>
                    <a:pt x="3661" y="1884"/>
                    <a:pt x="3647" y="1884"/>
                  </a:cubicBezTo>
                  <a:cubicBezTo>
                    <a:pt x="3230" y="1884"/>
                    <a:pt x="3230" y="1261"/>
                    <a:pt x="3647" y="1261"/>
                  </a:cubicBezTo>
                  <a:close/>
                  <a:moveTo>
                    <a:pt x="5335" y="1263"/>
                  </a:moveTo>
                  <a:cubicBezTo>
                    <a:pt x="5621" y="1263"/>
                    <a:pt x="5764" y="1596"/>
                    <a:pt x="5573" y="1811"/>
                  </a:cubicBezTo>
                  <a:cubicBezTo>
                    <a:pt x="5506" y="1870"/>
                    <a:pt x="5427" y="1897"/>
                    <a:pt x="5350" y="1897"/>
                  </a:cubicBezTo>
                  <a:cubicBezTo>
                    <a:pt x="5182" y="1897"/>
                    <a:pt x="5025" y="1768"/>
                    <a:pt x="5025" y="1572"/>
                  </a:cubicBezTo>
                  <a:cubicBezTo>
                    <a:pt x="5025" y="1406"/>
                    <a:pt x="5168" y="1263"/>
                    <a:pt x="5335" y="1263"/>
                  </a:cubicBezTo>
                  <a:close/>
                  <a:moveTo>
                    <a:pt x="5364" y="2302"/>
                  </a:moveTo>
                  <a:cubicBezTo>
                    <a:pt x="5602" y="2302"/>
                    <a:pt x="5809" y="2617"/>
                    <a:pt x="5573" y="2835"/>
                  </a:cubicBezTo>
                  <a:cubicBezTo>
                    <a:pt x="5287" y="3132"/>
                    <a:pt x="4906" y="3281"/>
                    <a:pt x="4522" y="3281"/>
                  </a:cubicBezTo>
                  <a:cubicBezTo>
                    <a:pt x="4138" y="3281"/>
                    <a:pt x="3751" y="3132"/>
                    <a:pt x="3454" y="2835"/>
                  </a:cubicBezTo>
                  <a:cubicBezTo>
                    <a:pt x="3236" y="2617"/>
                    <a:pt x="3433" y="2302"/>
                    <a:pt x="3676" y="2302"/>
                  </a:cubicBezTo>
                  <a:cubicBezTo>
                    <a:pt x="3752" y="2302"/>
                    <a:pt x="3833" y="2332"/>
                    <a:pt x="3906" y="2406"/>
                  </a:cubicBezTo>
                  <a:cubicBezTo>
                    <a:pt x="4073" y="2573"/>
                    <a:pt x="4293" y="2656"/>
                    <a:pt x="4516" y="2656"/>
                  </a:cubicBezTo>
                  <a:cubicBezTo>
                    <a:pt x="4740" y="2656"/>
                    <a:pt x="4966" y="2573"/>
                    <a:pt x="5144" y="2406"/>
                  </a:cubicBezTo>
                  <a:cubicBezTo>
                    <a:pt x="5212" y="2332"/>
                    <a:pt x="5290" y="2302"/>
                    <a:pt x="5364" y="2302"/>
                  </a:cubicBezTo>
                  <a:close/>
                  <a:moveTo>
                    <a:pt x="929" y="1"/>
                  </a:moveTo>
                  <a:cubicBezTo>
                    <a:pt x="405" y="1"/>
                    <a:pt x="0" y="429"/>
                    <a:pt x="0" y="953"/>
                  </a:cubicBezTo>
                  <a:lnTo>
                    <a:pt x="0" y="3454"/>
                  </a:lnTo>
                  <a:cubicBezTo>
                    <a:pt x="0" y="3978"/>
                    <a:pt x="429" y="4406"/>
                    <a:pt x="953" y="4406"/>
                  </a:cubicBezTo>
                  <a:lnTo>
                    <a:pt x="1048" y="4406"/>
                  </a:lnTo>
                  <a:lnTo>
                    <a:pt x="1048" y="4930"/>
                  </a:lnTo>
                  <a:cubicBezTo>
                    <a:pt x="1048" y="5115"/>
                    <a:pt x="1202" y="5240"/>
                    <a:pt x="1367" y="5240"/>
                  </a:cubicBezTo>
                  <a:cubicBezTo>
                    <a:pt x="1437" y="5240"/>
                    <a:pt x="1509" y="5218"/>
                    <a:pt x="1572" y="5168"/>
                  </a:cubicBezTo>
                  <a:lnTo>
                    <a:pt x="2525" y="4406"/>
                  </a:lnTo>
                  <a:lnTo>
                    <a:pt x="6478" y="4406"/>
                  </a:lnTo>
                  <a:lnTo>
                    <a:pt x="7454" y="5168"/>
                  </a:lnTo>
                  <a:cubicBezTo>
                    <a:pt x="7502" y="5216"/>
                    <a:pt x="7573" y="5240"/>
                    <a:pt x="7645" y="5240"/>
                  </a:cubicBezTo>
                  <a:cubicBezTo>
                    <a:pt x="7812" y="5240"/>
                    <a:pt x="7931" y="5097"/>
                    <a:pt x="7954" y="4930"/>
                  </a:cubicBezTo>
                  <a:lnTo>
                    <a:pt x="7954" y="4406"/>
                  </a:lnTo>
                  <a:lnTo>
                    <a:pt x="8050" y="4406"/>
                  </a:lnTo>
                  <a:cubicBezTo>
                    <a:pt x="8574" y="4406"/>
                    <a:pt x="8979" y="3978"/>
                    <a:pt x="9002" y="3454"/>
                  </a:cubicBezTo>
                  <a:lnTo>
                    <a:pt x="9002" y="953"/>
                  </a:lnTo>
                  <a:cubicBezTo>
                    <a:pt x="8979" y="429"/>
                    <a:pt x="8574" y="1"/>
                    <a:pt x="805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2" name="Google Shape;10262;p106"/>
          <p:cNvGrpSpPr/>
          <p:nvPr/>
        </p:nvGrpSpPr>
        <p:grpSpPr>
          <a:xfrm>
            <a:off x="5546199" y="2886026"/>
            <a:ext cx="356656" cy="349675"/>
            <a:chOff x="4529475" y="3220950"/>
            <a:chExt cx="273300" cy="267950"/>
          </a:xfrm>
        </p:grpSpPr>
        <p:sp>
          <p:nvSpPr>
            <p:cNvPr id="10263" name="Google Shape;10263;p106"/>
            <p:cNvSpPr/>
            <p:nvPr/>
          </p:nvSpPr>
          <p:spPr>
            <a:xfrm>
              <a:off x="4693200" y="3220950"/>
              <a:ext cx="73250" cy="120300"/>
            </a:xfrm>
            <a:custGeom>
              <a:avLst/>
              <a:gdLst/>
              <a:ahLst/>
              <a:cxnLst/>
              <a:rect l="l" t="t" r="r" b="b"/>
              <a:pathLst>
                <a:path w="2930" h="4812" extrusionOk="0">
                  <a:moveTo>
                    <a:pt x="2608" y="1"/>
                  </a:moveTo>
                  <a:cubicBezTo>
                    <a:pt x="2530" y="1"/>
                    <a:pt x="2446" y="32"/>
                    <a:pt x="2382" y="96"/>
                  </a:cubicBezTo>
                  <a:lnTo>
                    <a:pt x="2311" y="167"/>
                  </a:lnTo>
                  <a:cubicBezTo>
                    <a:pt x="1692" y="787"/>
                    <a:pt x="858" y="1168"/>
                    <a:pt x="1" y="1239"/>
                  </a:cubicBezTo>
                  <a:lnTo>
                    <a:pt x="1" y="3573"/>
                  </a:lnTo>
                  <a:cubicBezTo>
                    <a:pt x="858" y="3644"/>
                    <a:pt x="1692" y="4025"/>
                    <a:pt x="2311" y="4668"/>
                  </a:cubicBezTo>
                  <a:lnTo>
                    <a:pt x="2382" y="4740"/>
                  </a:lnTo>
                  <a:cubicBezTo>
                    <a:pt x="2454" y="4787"/>
                    <a:pt x="2525" y="4811"/>
                    <a:pt x="2597" y="4811"/>
                  </a:cubicBezTo>
                  <a:cubicBezTo>
                    <a:pt x="2644" y="4811"/>
                    <a:pt x="2692" y="4811"/>
                    <a:pt x="2716" y="4787"/>
                  </a:cubicBezTo>
                  <a:cubicBezTo>
                    <a:pt x="2859" y="4740"/>
                    <a:pt x="2930" y="4621"/>
                    <a:pt x="2930" y="4502"/>
                  </a:cubicBezTo>
                  <a:lnTo>
                    <a:pt x="2930" y="310"/>
                  </a:lnTo>
                  <a:cubicBezTo>
                    <a:pt x="2930" y="191"/>
                    <a:pt x="2859" y="72"/>
                    <a:pt x="2716" y="24"/>
                  </a:cubicBezTo>
                  <a:cubicBezTo>
                    <a:pt x="2684" y="9"/>
                    <a:pt x="2647" y="1"/>
                    <a:pt x="260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106"/>
            <p:cNvSpPr/>
            <p:nvPr/>
          </p:nvSpPr>
          <p:spPr>
            <a:xfrm>
              <a:off x="4555675" y="3326925"/>
              <a:ext cx="68500" cy="67900"/>
            </a:xfrm>
            <a:custGeom>
              <a:avLst/>
              <a:gdLst/>
              <a:ahLst/>
              <a:cxnLst/>
              <a:rect l="l" t="t" r="r" b="b"/>
              <a:pathLst>
                <a:path w="2740" h="2716" extrusionOk="0">
                  <a:moveTo>
                    <a:pt x="1358" y="1"/>
                  </a:moveTo>
                  <a:cubicBezTo>
                    <a:pt x="620" y="1"/>
                    <a:pt x="1" y="596"/>
                    <a:pt x="1" y="1358"/>
                  </a:cubicBezTo>
                  <a:cubicBezTo>
                    <a:pt x="1" y="2096"/>
                    <a:pt x="620" y="2715"/>
                    <a:pt x="1358" y="2715"/>
                  </a:cubicBezTo>
                  <a:cubicBezTo>
                    <a:pt x="2120" y="2715"/>
                    <a:pt x="2739" y="2096"/>
                    <a:pt x="2739" y="1358"/>
                  </a:cubicBezTo>
                  <a:cubicBezTo>
                    <a:pt x="2739" y="596"/>
                    <a:pt x="2120" y="1"/>
                    <a:pt x="1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106"/>
            <p:cNvSpPr/>
            <p:nvPr/>
          </p:nvSpPr>
          <p:spPr>
            <a:xfrm>
              <a:off x="4781925" y="3256675"/>
              <a:ext cx="20850" cy="49450"/>
            </a:xfrm>
            <a:custGeom>
              <a:avLst/>
              <a:gdLst/>
              <a:ahLst/>
              <a:cxnLst/>
              <a:rect l="l" t="t" r="r" b="b"/>
              <a:pathLst>
                <a:path w="834" h="1978" extrusionOk="0">
                  <a:moveTo>
                    <a:pt x="0" y="1"/>
                  </a:moveTo>
                  <a:lnTo>
                    <a:pt x="0" y="1977"/>
                  </a:lnTo>
                  <a:cubicBezTo>
                    <a:pt x="834" y="1572"/>
                    <a:pt x="834" y="382"/>
                    <a:pt x="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6" name="Google Shape;10266;p106"/>
            <p:cNvSpPr/>
            <p:nvPr/>
          </p:nvSpPr>
          <p:spPr>
            <a:xfrm>
              <a:off x="4529475" y="3252500"/>
              <a:ext cx="155425" cy="236400"/>
            </a:xfrm>
            <a:custGeom>
              <a:avLst/>
              <a:gdLst/>
              <a:ahLst/>
              <a:cxnLst/>
              <a:rect l="l" t="t" r="r" b="b"/>
              <a:pathLst>
                <a:path w="6217" h="9456" extrusionOk="0">
                  <a:moveTo>
                    <a:pt x="5359" y="1"/>
                  </a:moveTo>
                  <a:cubicBezTo>
                    <a:pt x="3883" y="25"/>
                    <a:pt x="3811" y="2192"/>
                    <a:pt x="5288" y="2311"/>
                  </a:cubicBezTo>
                  <a:lnTo>
                    <a:pt x="5288" y="3049"/>
                  </a:lnTo>
                  <a:cubicBezTo>
                    <a:pt x="5097" y="3168"/>
                    <a:pt x="4978" y="3382"/>
                    <a:pt x="4978" y="3597"/>
                  </a:cubicBezTo>
                  <a:lnTo>
                    <a:pt x="4978" y="5478"/>
                  </a:lnTo>
                  <a:lnTo>
                    <a:pt x="4049" y="5478"/>
                  </a:lnTo>
                  <a:cubicBezTo>
                    <a:pt x="3648" y="6031"/>
                    <a:pt x="3031" y="6319"/>
                    <a:pt x="2411" y="6319"/>
                  </a:cubicBezTo>
                  <a:cubicBezTo>
                    <a:pt x="1963" y="6319"/>
                    <a:pt x="1514" y="6169"/>
                    <a:pt x="1144" y="5859"/>
                  </a:cubicBezTo>
                  <a:cubicBezTo>
                    <a:pt x="429" y="6288"/>
                    <a:pt x="1" y="7074"/>
                    <a:pt x="1" y="7883"/>
                  </a:cubicBezTo>
                  <a:lnTo>
                    <a:pt x="1" y="9146"/>
                  </a:lnTo>
                  <a:cubicBezTo>
                    <a:pt x="1" y="9312"/>
                    <a:pt x="144" y="9455"/>
                    <a:pt x="334" y="9455"/>
                  </a:cubicBezTo>
                  <a:lnTo>
                    <a:pt x="4502" y="9455"/>
                  </a:lnTo>
                  <a:cubicBezTo>
                    <a:pt x="4692" y="9455"/>
                    <a:pt x="4835" y="9312"/>
                    <a:pt x="4811" y="9146"/>
                  </a:cubicBezTo>
                  <a:lnTo>
                    <a:pt x="4811" y="7883"/>
                  </a:lnTo>
                  <a:cubicBezTo>
                    <a:pt x="4811" y="7479"/>
                    <a:pt x="4716" y="7098"/>
                    <a:pt x="4526" y="6740"/>
                  </a:cubicBezTo>
                  <a:lnTo>
                    <a:pt x="5288" y="6740"/>
                  </a:lnTo>
                  <a:cubicBezTo>
                    <a:pt x="5812" y="6740"/>
                    <a:pt x="6216" y="6312"/>
                    <a:pt x="6216" y="5788"/>
                  </a:cubicBezTo>
                  <a:lnTo>
                    <a:pt x="6216" y="3597"/>
                  </a:lnTo>
                  <a:cubicBezTo>
                    <a:pt x="6216" y="3382"/>
                    <a:pt x="6097" y="3168"/>
                    <a:pt x="5907" y="3049"/>
                  </a:cubicBezTo>
                  <a:lnTo>
                    <a:pt x="590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7" name="Google Shape;10267;p106"/>
          <p:cNvGrpSpPr/>
          <p:nvPr/>
        </p:nvGrpSpPr>
        <p:grpSpPr>
          <a:xfrm>
            <a:off x="6302185" y="2886026"/>
            <a:ext cx="348109" cy="349675"/>
            <a:chOff x="5108775" y="3220950"/>
            <a:chExt cx="266750" cy="267950"/>
          </a:xfrm>
        </p:grpSpPr>
        <p:sp>
          <p:nvSpPr>
            <p:cNvPr id="10268" name="Google Shape;10268;p106"/>
            <p:cNvSpPr/>
            <p:nvPr/>
          </p:nvSpPr>
          <p:spPr>
            <a:xfrm>
              <a:off x="5200450" y="3347600"/>
              <a:ext cx="73250" cy="62700"/>
            </a:xfrm>
            <a:custGeom>
              <a:avLst/>
              <a:gdLst/>
              <a:ahLst/>
              <a:cxnLst/>
              <a:rect l="l" t="t" r="r" b="b"/>
              <a:pathLst>
                <a:path w="2930" h="2508" extrusionOk="0">
                  <a:moveTo>
                    <a:pt x="1653" y="0"/>
                  </a:moveTo>
                  <a:cubicBezTo>
                    <a:pt x="1348" y="0"/>
                    <a:pt x="1038" y="113"/>
                    <a:pt x="787" y="364"/>
                  </a:cubicBezTo>
                  <a:cubicBezTo>
                    <a:pt x="1" y="1174"/>
                    <a:pt x="572" y="2508"/>
                    <a:pt x="1692" y="2508"/>
                  </a:cubicBezTo>
                  <a:cubicBezTo>
                    <a:pt x="2382" y="2508"/>
                    <a:pt x="2930" y="1960"/>
                    <a:pt x="2930" y="1269"/>
                  </a:cubicBezTo>
                  <a:cubicBezTo>
                    <a:pt x="2930" y="508"/>
                    <a:pt x="2302" y="0"/>
                    <a:pt x="16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106"/>
            <p:cNvSpPr/>
            <p:nvPr/>
          </p:nvSpPr>
          <p:spPr>
            <a:xfrm>
              <a:off x="5182000" y="3417425"/>
              <a:ext cx="120275" cy="71475"/>
            </a:xfrm>
            <a:custGeom>
              <a:avLst/>
              <a:gdLst/>
              <a:ahLst/>
              <a:cxnLst/>
              <a:rect l="l" t="t" r="r" b="b"/>
              <a:pathLst>
                <a:path w="4811" h="2859" extrusionOk="0">
                  <a:moveTo>
                    <a:pt x="1310" y="0"/>
                  </a:moveTo>
                  <a:cubicBezTo>
                    <a:pt x="524" y="405"/>
                    <a:pt x="24" y="1239"/>
                    <a:pt x="24" y="2144"/>
                  </a:cubicBezTo>
                  <a:lnTo>
                    <a:pt x="24" y="2549"/>
                  </a:lnTo>
                  <a:cubicBezTo>
                    <a:pt x="0" y="2715"/>
                    <a:pt x="143" y="2858"/>
                    <a:pt x="310" y="2858"/>
                  </a:cubicBezTo>
                  <a:lnTo>
                    <a:pt x="4501" y="2858"/>
                  </a:lnTo>
                  <a:cubicBezTo>
                    <a:pt x="4668" y="2858"/>
                    <a:pt x="4787" y="2715"/>
                    <a:pt x="4787" y="2549"/>
                  </a:cubicBezTo>
                  <a:lnTo>
                    <a:pt x="4787" y="2144"/>
                  </a:lnTo>
                  <a:cubicBezTo>
                    <a:pt x="4811" y="1239"/>
                    <a:pt x="4311" y="405"/>
                    <a:pt x="3525" y="0"/>
                  </a:cubicBezTo>
                  <a:cubicBezTo>
                    <a:pt x="3192" y="239"/>
                    <a:pt x="2805" y="358"/>
                    <a:pt x="2418" y="358"/>
                  </a:cubicBezTo>
                  <a:cubicBezTo>
                    <a:pt x="2031" y="358"/>
                    <a:pt x="1644" y="239"/>
                    <a:pt x="1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0" name="Google Shape;10270;p106"/>
            <p:cNvSpPr/>
            <p:nvPr/>
          </p:nvSpPr>
          <p:spPr>
            <a:xfrm>
              <a:off x="5121875" y="3220950"/>
              <a:ext cx="52400" cy="52425"/>
            </a:xfrm>
            <a:custGeom>
              <a:avLst/>
              <a:gdLst/>
              <a:ahLst/>
              <a:cxnLst/>
              <a:rect l="l" t="t" r="r" b="b"/>
              <a:pathLst>
                <a:path w="2096" h="2097" extrusionOk="0">
                  <a:moveTo>
                    <a:pt x="1048" y="1"/>
                  </a:moveTo>
                  <a:cubicBezTo>
                    <a:pt x="477" y="1"/>
                    <a:pt x="0" y="477"/>
                    <a:pt x="0" y="1049"/>
                  </a:cubicBezTo>
                  <a:cubicBezTo>
                    <a:pt x="0" y="1620"/>
                    <a:pt x="477" y="2096"/>
                    <a:pt x="1048" y="2096"/>
                  </a:cubicBezTo>
                  <a:cubicBezTo>
                    <a:pt x="1643" y="2096"/>
                    <a:pt x="2096" y="1620"/>
                    <a:pt x="2096" y="1049"/>
                  </a:cubicBezTo>
                  <a:cubicBezTo>
                    <a:pt x="2096" y="477"/>
                    <a:pt x="1643"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1" name="Google Shape;10271;p106"/>
            <p:cNvSpPr/>
            <p:nvPr/>
          </p:nvSpPr>
          <p:spPr>
            <a:xfrm>
              <a:off x="5108775" y="3279300"/>
              <a:ext cx="78600" cy="51825"/>
            </a:xfrm>
            <a:custGeom>
              <a:avLst/>
              <a:gdLst/>
              <a:ahLst/>
              <a:cxnLst/>
              <a:rect l="l" t="t" r="r" b="b"/>
              <a:pathLst>
                <a:path w="3144" h="2073" extrusionOk="0">
                  <a:moveTo>
                    <a:pt x="500" y="0"/>
                  </a:moveTo>
                  <a:cubicBezTo>
                    <a:pt x="191" y="286"/>
                    <a:pt x="0" y="691"/>
                    <a:pt x="0" y="1120"/>
                  </a:cubicBezTo>
                  <a:lnTo>
                    <a:pt x="0" y="1763"/>
                  </a:lnTo>
                  <a:cubicBezTo>
                    <a:pt x="0" y="1929"/>
                    <a:pt x="143" y="2072"/>
                    <a:pt x="334" y="2072"/>
                  </a:cubicBezTo>
                  <a:lnTo>
                    <a:pt x="2834" y="2072"/>
                  </a:lnTo>
                  <a:cubicBezTo>
                    <a:pt x="3001" y="2072"/>
                    <a:pt x="3144" y="1929"/>
                    <a:pt x="3144" y="1763"/>
                  </a:cubicBezTo>
                  <a:lnTo>
                    <a:pt x="3144" y="1120"/>
                  </a:lnTo>
                  <a:cubicBezTo>
                    <a:pt x="3144" y="691"/>
                    <a:pt x="2953" y="286"/>
                    <a:pt x="2644" y="0"/>
                  </a:cubicBezTo>
                  <a:cubicBezTo>
                    <a:pt x="2358" y="239"/>
                    <a:pt x="1977" y="382"/>
                    <a:pt x="1572" y="405"/>
                  </a:cubicBezTo>
                  <a:cubicBezTo>
                    <a:pt x="1191" y="405"/>
                    <a:pt x="786" y="262"/>
                    <a:pt x="5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106"/>
            <p:cNvSpPr/>
            <p:nvPr/>
          </p:nvSpPr>
          <p:spPr>
            <a:xfrm>
              <a:off x="5310600" y="3220950"/>
              <a:ext cx="52425" cy="52425"/>
            </a:xfrm>
            <a:custGeom>
              <a:avLst/>
              <a:gdLst/>
              <a:ahLst/>
              <a:cxnLst/>
              <a:rect l="l" t="t" r="r" b="b"/>
              <a:pathLst>
                <a:path w="2097" h="2097" extrusionOk="0">
                  <a:moveTo>
                    <a:pt x="1048" y="1"/>
                  </a:moveTo>
                  <a:cubicBezTo>
                    <a:pt x="453" y="1"/>
                    <a:pt x="0" y="477"/>
                    <a:pt x="0" y="1049"/>
                  </a:cubicBezTo>
                  <a:cubicBezTo>
                    <a:pt x="0" y="1620"/>
                    <a:pt x="453" y="2096"/>
                    <a:pt x="1048" y="2096"/>
                  </a:cubicBezTo>
                  <a:cubicBezTo>
                    <a:pt x="1620" y="2096"/>
                    <a:pt x="2096" y="1620"/>
                    <a:pt x="2096" y="1049"/>
                  </a:cubicBezTo>
                  <a:cubicBezTo>
                    <a:pt x="2096" y="477"/>
                    <a:pt x="1620"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3" name="Google Shape;10273;p106"/>
            <p:cNvSpPr/>
            <p:nvPr/>
          </p:nvSpPr>
          <p:spPr>
            <a:xfrm>
              <a:off x="5297500" y="3279300"/>
              <a:ext cx="78025" cy="51825"/>
            </a:xfrm>
            <a:custGeom>
              <a:avLst/>
              <a:gdLst/>
              <a:ahLst/>
              <a:cxnLst/>
              <a:rect l="l" t="t" r="r" b="b"/>
              <a:pathLst>
                <a:path w="3121" h="2073" extrusionOk="0">
                  <a:moveTo>
                    <a:pt x="477" y="0"/>
                  </a:moveTo>
                  <a:cubicBezTo>
                    <a:pt x="167" y="286"/>
                    <a:pt x="0" y="691"/>
                    <a:pt x="0" y="1120"/>
                  </a:cubicBezTo>
                  <a:lnTo>
                    <a:pt x="0" y="1763"/>
                  </a:lnTo>
                  <a:cubicBezTo>
                    <a:pt x="0" y="1929"/>
                    <a:pt x="120" y="2072"/>
                    <a:pt x="286" y="2072"/>
                  </a:cubicBezTo>
                  <a:lnTo>
                    <a:pt x="2811" y="2072"/>
                  </a:lnTo>
                  <a:cubicBezTo>
                    <a:pt x="2977" y="2072"/>
                    <a:pt x="3120" y="1929"/>
                    <a:pt x="3096" y="1763"/>
                  </a:cubicBezTo>
                  <a:lnTo>
                    <a:pt x="3096" y="1120"/>
                  </a:lnTo>
                  <a:cubicBezTo>
                    <a:pt x="3120" y="691"/>
                    <a:pt x="2953" y="286"/>
                    <a:pt x="2644" y="0"/>
                  </a:cubicBezTo>
                  <a:cubicBezTo>
                    <a:pt x="2334" y="262"/>
                    <a:pt x="1947" y="393"/>
                    <a:pt x="1560" y="393"/>
                  </a:cubicBezTo>
                  <a:cubicBezTo>
                    <a:pt x="1173" y="393"/>
                    <a:pt x="786" y="262"/>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4" name="Google Shape;10274;p106"/>
            <p:cNvSpPr/>
            <p:nvPr/>
          </p:nvSpPr>
          <p:spPr>
            <a:xfrm>
              <a:off x="5216525" y="3220950"/>
              <a:ext cx="52425" cy="52425"/>
            </a:xfrm>
            <a:custGeom>
              <a:avLst/>
              <a:gdLst/>
              <a:ahLst/>
              <a:cxnLst/>
              <a:rect l="l" t="t" r="r" b="b"/>
              <a:pathLst>
                <a:path w="2097" h="2097" extrusionOk="0">
                  <a:moveTo>
                    <a:pt x="1049" y="1"/>
                  </a:moveTo>
                  <a:cubicBezTo>
                    <a:pt x="453" y="1"/>
                    <a:pt x="1" y="477"/>
                    <a:pt x="1" y="1049"/>
                  </a:cubicBezTo>
                  <a:cubicBezTo>
                    <a:pt x="1" y="1620"/>
                    <a:pt x="453" y="2096"/>
                    <a:pt x="1049" y="2096"/>
                  </a:cubicBezTo>
                  <a:cubicBezTo>
                    <a:pt x="1620" y="2096"/>
                    <a:pt x="2096" y="1620"/>
                    <a:pt x="2096" y="1049"/>
                  </a:cubicBezTo>
                  <a:cubicBezTo>
                    <a:pt x="2096" y="477"/>
                    <a:pt x="1620" y="1"/>
                    <a:pt x="10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106"/>
            <p:cNvSpPr/>
            <p:nvPr/>
          </p:nvSpPr>
          <p:spPr>
            <a:xfrm>
              <a:off x="5203425" y="3279300"/>
              <a:ext cx="78625" cy="51825"/>
            </a:xfrm>
            <a:custGeom>
              <a:avLst/>
              <a:gdLst/>
              <a:ahLst/>
              <a:cxnLst/>
              <a:rect l="l" t="t" r="r" b="b"/>
              <a:pathLst>
                <a:path w="3145" h="2073" extrusionOk="0">
                  <a:moveTo>
                    <a:pt x="477" y="0"/>
                  </a:moveTo>
                  <a:cubicBezTo>
                    <a:pt x="168" y="286"/>
                    <a:pt x="1" y="691"/>
                    <a:pt x="1" y="1120"/>
                  </a:cubicBezTo>
                  <a:lnTo>
                    <a:pt x="1" y="1763"/>
                  </a:lnTo>
                  <a:cubicBezTo>
                    <a:pt x="1" y="1929"/>
                    <a:pt x="144" y="2072"/>
                    <a:pt x="310" y="2072"/>
                  </a:cubicBezTo>
                  <a:lnTo>
                    <a:pt x="2811" y="2072"/>
                  </a:lnTo>
                  <a:cubicBezTo>
                    <a:pt x="3001" y="2072"/>
                    <a:pt x="3144" y="1929"/>
                    <a:pt x="3121" y="1763"/>
                  </a:cubicBezTo>
                  <a:lnTo>
                    <a:pt x="3121" y="1120"/>
                  </a:lnTo>
                  <a:cubicBezTo>
                    <a:pt x="3121" y="691"/>
                    <a:pt x="2954" y="286"/>
                    <a:pt x="2644" y="0"/>
                  </a:cubicBezTo>
                  <a:cubicBezTo>
                    <a:pt x="2335" y="262"/>
                    <a:pt x="1954" y="405"/>
                    <a:pt x="1573" y="405"/>
                  </a:cubicBezTo>
                  <a:cubicBezTo>
                    <a:pt x="1168" y="405"/>
                    <a:pt x="787" y="262"/>
                    <a:pt x="4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6" name="Google Shape;10276;p106"/>
          <p:cNvGrpSpPr/>
          <p:nvPr/>
        </p:nvGrpSpPr>
        <p:grpSpPr>
          <a:xfrm>
            <a:off x="7058139" y="2886026"/>
            <a:ext cx="348109" cy="349675"/>
            <a:chOff x="5688050" y="3220950"/>
            <a:chExt cx="266750" cy="267950"/>
          </a:xfrm>
        </p:grpSpPr>
        <p:sp>
          <p:nvSpPr>
            <p:cNvPr id="10277" name="Google Shape;10277;p106"/>
            <p:cNvSpPr/>
            <p:nvPr/>
          </p:nvSpPr>
          <p:spPr>
            <a:xfrm>
              <a:off x="5688050" y="3338825"/>
              <a:ext cx="266750" cy="150075"/>
            </a:xfrm>
            <a:custGeom>
              <a:avLst/>
              <a:gdLst/>
              <a:ahLst/>
              <a:cxnLst/>
              <a:rect l="l" t="t" r="r" b="b"/>
              <a:pathLst>
                <a:path w="10670" h="6003" extrusionOk="0">
                  <a:moveTo>
                    <a:pt x="7431" y="1"/>
                  </a:moveTo>
                  <a:cubicBezTo>
                    <a:pt x="7240" y="1"/>
                    <a:pt x="7121" y="144"/>
                    <a:pt x="7121" y="311"/>
                  </a:cubicBezTo>
                  <a:lnTo>
                    <a:pt x="7121" y="1668"/>
                  </a:lnTo>
                  <a:lnTo>
                    <a:pt x="3859" y="1668"/>
                  </a:lnTo>
                  <a:cubicBezTo>
                    <a:pt x="3692" y="1692"/>
                    <a:pt x="3573" y="1811"/>
                    <a:pt x="3573" y="2001"/>
                  </a:cubicBezTo>
                  <a:lnTo>
                    <a:pt x="3573" y="3359"/>
                  </a:lnTo>
                  <a:lnTo>
                    <a:pt x="334" y="3359"/>
                  </a:lnTo>
                  <a:cubicBezTo>
                    <a:pt x="144" y="3359"/>
                    <a:pt x="1" y="3478"/>
                    <a:pt x="1" y="3668"/>
                  </a:cubicBezTo>
                  <a:lnTo>
                    <a:pt x="1" y="5693"/>
                  </a:lnTo>
                  <a:cubicBezTo>
                    <a:pt x="1" y="5859"/>
                    <a:pt x="144" y="6002"/>
                    <a:pt x="334" y="6002"/>
                  </a:cubicBezTo>
                  <a:lnTo>
                    <a:pt x="10360" y="6002"/>
                  </a:lnTo>
                  <a:cubicBezTo>
                    <a:pt x="10527" y="6002"/>
                    <a:pt x="10646" y="5859"/>
                    <a:pt x="10646" y="5693"/>
                  </a:cubicBezTo>
                  <a:lnTo>
                    <a:pt x="10646" y="311"/>
                  </a:lnTo>
                  <a:cubicBezTo>
                    <a:pt x="10670" y="144"/>
                    <a:pt x="10527" y="1"/>
                    <a:pt x="103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106"/>
            <p:cNvSpPr/>
            <p:nvPr/>
          </p:nvSpPr>
          <p:spPr>
            <a:xfrm>
              <a:off x="5701150" y="3304900"/>
              <a:ext cx="47075" cy="47050"/>
            </a:xfrm>
            <a:custGeom>
              <a:avLst/>
              <a:gdLst/>
              <a:ahLst/>
              <a:cxnLst/>
              <a:rect l="l" t="t" r="r" b="b"/>
              <a:pathLst>
                <a:path w="1883" h="1882" extrusionOk="0">
                  <a:moveTo>
                    <a:pt x="929" y="0"/>
                  </a:moveTo>
                  <a:cubicBezTo>
                    <a:pt x="406" y="0"/>
                    <a:pt x="1" y="429"/>
                    <a:pt x="1" y="929"/>
                  </a:cubicBezTo>
                  <a:cubicBezTo>
                    <a:pt x="1" y="1453"/>
                    <a:pt x="406" y="1882"/>
                    <a:pt x="929" y="1882"/>
                  </a:cubicBezTo>
                  <a:cubicBezTo>
                    <a:pt x="1453" y="1882"/>
                    <a:pt x="1882" y="1453"/>
                    <a:pt x="1882" y="929"/>
                  </a:cubicBezTo>
                  <a:cubicBezTo>
                    <a:pt x="1882" y="429"/>
                    <a:pt x="1453" y="0"/>
                    <a:pt x="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106"/>
            <p:cNvSpPr/>
            <p:nvPr/>
          </p:nvSpPr>
          <p:spPr>
            <a:xfrm>
              <a:off x="5789875" y="3263225"/>
              <a:ext cx="47050" cy="47050"/>
            </a:xfrm>
            <a:custGeom>
              <a:avLst/>
              <a:gdLst/>
              <a:ahLst/>
              <a:cxnLst/>
              <a:rect l="l" t="t" r="r" b="b"/>
              <a:pathLst>
                <a:path w="1882" h="1882" extrusionOk="0">
                  <a:moveTo>
                    <a:pt x="953" y="0"/>
                  </a:moveTo>
                  <a:cubicBezTo>
                    <a:pt x="429" y="0"/>
                    <a:pt x="0" y="405"/>
                    <a:pt x="0" y="929"/>
                  </a:cubicBezTo>
                  <a:cubicBezTo>
                    <a:pt x="0" y="1453"/>
                    <a:pt x="429" y="1882"/>
                    <a:pt x="953" y="1882"/>
                  </a:cubicBezTo>
                  <a:cubicBezTo>
                    <a:pt x="1453" y="1882"/>
                    <a:pt x="1881" y="1453"/>
                    <a:pt x="1881" y="929"/>
                  </a:cubicBezTo>
                  <a:cubicBezTo>
                    <a:pt x="1881" y="405"/>
                    <a:pt x="1453" y="0"/>
                    <a:pt x="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0" name="Google Shape;10280;p106"/>
            <p:cNvSpPr/>
            <p:nvPr/>
          </p:nvSpPr>
          <p:spPr>
            <a:xfrm>
              <a:off x="5865475" y="3276325"/>
              <a:ext cx="73850" cy="47050"/>
            </a:xfrm>
            <a:custGeom>
              <a:avLst/>
              <a:gdLst/>
              <a:ahLst/>
              <a:cxnLst/>
              <a:rect l="l" t="t" r="r" b="b"/>
              <a:pathLst>
                <a:path w="2954" h="1882" extrusionOk="0">
                  <a:moveTo>
                    <a:pt x="548" y="0"/>
                  </a:moveTo>
                  <a:cubicBezTo>
                    <a:pt x="215" y="286"/>
                    <a:pt x="1" y="691"/>
                    <a:pt x="1" y="1143"/>
                  </a:cubicBezTo>
                  <a:lnTo>
                    <a:pt x="1" y="1596"/>
                  </a:lnTo>
                  <a:cubicBezTo>
                    <a:pt x="1" y="1739"/>
                    <a:pt x="143" y="1882"/>
                    <a:pt x="286" y="1882"/>
                  </a:cubicBezTo>
                  <a:lnTo>
                    <a:pt x="2668" y="1882"/>
                  </a:lnTo>
                  <a:cubicBezTo>
                    <a:pt x="2811" y="1882"/>
                    <a:pt x="2954" y="1739"/>
                    <a:pt x="2954" y="1596"/>
                  </a:cubicBezTo>
                  <a:lnTo>
                    <a:pt x="2954" y="1143"/>
                  </a:lnTo>
                  <a:cubicBezTo>
                    <a:pt x="2954" y="691"/>
                    <a:pt x="2739" y="286"/>
                    <a:pt x="2406" y="0"/>
                  </a:cubicBezTo>
                  <a:cubicBezTo>
                    <a:pt x="2132" y="203"/>
                    <a:pt x="1804" y="304"/>
                    <a:pt x="1477" y="304"/>
                  </a:cubicBezTo>
                  <a:cubicBezTo>
                    <a:pt x="1150" y="304"/>
                    <a:pt x="822" y="203"/>
                    <a:pt x="5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106"/>
            <p:cNvSpPr/>
            <p:nvPr/>
          </p:nvSpPr>
          <p:spPr>
            <a:xfrm>
              <a:off x="5688050" y="3360275"/>
              <a:ext cx="73250" cy="46450"/>
            </a:xfrm>
            <a:custGeom>
              <a:avLst/>
              <a:gdLst/>
              <a:ahLst/>
              <a:cxnLst/>
              <a:rect l="l" t="t" r="r" b="b"/>
              <a:pathLst>
                <a:path w="2930" h="1858" extrusionOk="0">
                  <a:moveTo>
                    <a:pt x="549" y="0"/>
                  </a:moveTo>
                  <a:cubicBezTo>
                    <a:pt x="191" y="262"/>
                    <a:pt x="1" y="691"/>
                    <a:pt x="1" y="1120"/>
                  </a:cubicBezTo>
                  <a:lnTo>
                    <a:pt x="1" y="1596"/>
                  </a:lnTo>
                  <a:cubicBezTo>
                    <a:pt x="1" y="1739"/>
                    <a:pt x="120" y="1858"/>
                    <a:pt x="263" y="1858"/>
                  </a:cubicBezTo>
                  <a:lnTo>
                    <a:pt x="2644" y="1858"/>
                  </a:lnTo>
                  <a:cubicBezTo>
                    <a:pt x="2811" y="1858"/>
                    <a:pt x="2930" y="1739"/>
                    <a:pt x="2930" y="1596"/>
                  </a:cubicBezTo>
                  <a:lnTo>
                    <a:pt x="2930" y="1120"/>
                  </a:lnTo>
                  <a:cubicBezTo>
                    <a:pt x="2930" y="691"/>
                    <a:pt x="2716" y="262"/>
                    <a:pt x="2382" y="0"/>
                  </a:cubicBezTo>
                  <a:cubicBezTo>
                    <a:pt x="2108" y="191"/>
                    <a:pt x="1787" y="286"/>
                    <a:pt x="1465" y="286"/>
                  </a:cubicBezTo>
                  <a:cubicBezTo>
                    <a:pt x="1144" y="286"/>
                    <a:pt x="822" y="191"/>
                    <a:pt x="5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2" name="Google Shape;10282;p106"/>
            <p:cNvSpPr/>
            <p:nvPr/>
          </p:nvSpPr>
          <p:spPr>
            <a:xfrm>
              <a:off x="5776775" y="3318000"/>
              <a:ext cx="73250" cy="47050"/>
            </a:xfrm>
            <a:custGeom>
              <a:avLst/>
              <a:gdLst/>
              <a:ahLst/>
              <a:cxnLst/>
              <a:rect l="l" t="t" r="r" b="b"/>
              <a:pathLst>
                <a:path w="2930" h="1882" extrusionOk="0">
                  <a:moveTo>
                    <a:pt x="548" y="0"/>
                  </a:moveTo>
                  <a:cubicBezTo>
                    <a:pt x="191" y="286"/>
                    <a:pt x="0" y="715"/>
                    <a:pt x="0" y="1144"/>
                  </a:cubicBezTo>
                  <a:lnTo>
                    <a:pt x="0" y="1596"/>
                  </a:lnTo>
                  <a:cubicBezTo>
                    <a:pt x="0" y="1763"/>
                    <a:pt x="119" y="1882"/>
                    <a:pt x="286" y="1882"/>
                  </a:cubicBezTo>
                  <a:lnTo>
                    <a:pt x="2667" y="1882"/>
                  </a:lnTo>
                  <a:cubicBezTo>
                    <a:pt x="2810" y="1882"/>
                    <a:pt x="2929" y="1763"/>
                    <a:pt x="2929" y="1596"/>
                  </a:cubicBezTo>
                  <a:lnTo>
                    <a:pt x="2929" y="1144"/>
                  </a:lnTo>
                  <a:cubicBezTo>
                    <a:pt x="2929" y="715"/>
                    <a:pt x="2739" y="286"/>
                    <a:pt x="2382" y="0"/>
                  </a:cubicBezTo>
                  <a:cubicBezTo>
                    <a:pt x="2108" y="203"/>
                    <a:pt x="1786" y="304"/>
                    <a:pt x="1465" y="304"/>
                  </a:cubicBezTo>
                  <a:cubicBezTo>
                    <a:pt x="1143" y="304"/>
                    <a:pt x="822" y="203"/>
                    <a:pt x="5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106"/>
            <p:cNvSpPr/>
            <p:nvPr/>
          </p:nvSpPr>
          <p:spPr>
            <a:xfrm>
              <a:off x="5878575" y="3220950"/>
              <a:ext cx="47050" cy="47050"/>
            </a:xfrm>
            <a:custGeom>
              <a:avLst/>
              <a:gdLst/>
              <a:ahLst/>
              <a:cxnLst/>
              <a:rect l="l" t="t" r="r" b="b"/>
              <a:pathLst>
                <a:path w="1882" h="1882" extrusionOk="0">
                  <a:moveTo>
                    <a:pt x="953" y="1"/>
                  </a:moveTo>
                  <a:cubicBezTo>
                    <a:pt x="429" y="1"/>
                    <a:pt x="0" y="429"/>
                    <a:pt x="0" y="953"/>
                  </a:cubicBezTo>
                  <a:cubicBezTo>
                    <a:pt x="0" y="1477"/>
                    <a:pt x="429" y="1882"/>
                    <a:pt x="953" y="1882"/>
                  </a:cubicBezTo>
                  <a:cubicBezTo>
                    <a:pt x="1477" y="1882"/>
                    <a:pt x="1882" y="1477"/>
                    <a:pt x="1882" y="953"/>
                  </a:cubicBezTo>
                  <a:cubicBezTo>
                    <a:pt x="1882" y="429"/>
                    <a:pt x="1477" y="1"/>
                    <a:pt x="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4" name="Google Shape;10284;p106"/>
          <p:cNvGrpSpPr/>
          <p:nvPr/>
        </p:nvGrpSpPr>
        <p:grpSpPr>
          <a:xfrm>
            <a:off x="7811026" y="2886026"/>
            <a:ext cx="350425" cy="349675"/>
            <a:chOff x="6264975" y="3220950"/>
            <a:chExt cx="268525" cy="267950"/>
          </a:xfrm>
        </p:grpSpPr>
        <p:sp>
          <p:nvSpPr>
            <p:cNvPr id="10285" name="Google Shape;10285;p106"/>
            <p:cNvSpPr/>
            <p:nvPr/>
          </p:nvSpPr>
          <p:spPr>
            <a:xfrm>
              <a:off x="6322725" y="3276925"/>
              <a:ext cx="6550" cy="16100"/>
            </a:xfrm>
            <a:custGeom>
              <a:avLst/>
              <a:gdLst/>
              <a:ahLst/>
              <a:cxnLst/>
              <a:rect l="l" t="t" r="r" b="b"/>
              <a:pathLst>
                <a:path w="262" h="644" extrusionOk="0">
                  <a:moveTo>
                    <a:pt x="0" y="0"/>
                  </a:moveTo>
                  <a:lnTo>
                    <a:pt x="0" y="643"/>
                  </a:lnTo>
                  <a:cubicBezTo>
                    <a:pt x="119" y="596"/>
                    <a:pt x="191" y="477"/>
                    <a:pt x="214" y="357"/>
                  </a:cubicBezTo>
                  <a:cubicBezTo>
                    <a:pt x="262" y="191"/>
                    <a:pt x="167" y="48"/>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106"/>
            <p:cNvSpPr/>
            <p:nvPr/>
          </p:nvSpPr>
          <p:spPr>
            <a:xfrm>
              <a:off x="6266750" y="3221700"/>
              <a:ext cx="122075" cy="104050"/>
            </a:xfrm>
            <a:custGeom>
              <a:avLst/>
              <a:gdLst/>
              <a:ahLst/>
              <a:cxnLst/>
              <a:rect l="l" t="t" r="r" b="b"/>
              <a:pathLst>
                <a:path w="4883" h="4162" extrusionOk="0">
                  <a:moveTo>
                    <a:pt x="2084" y="661"/>
                  </a:moveTo>
                  <a:cubicBezTo>
                    <a:pt x="2162" y="661"/>
                    <a:pt x="2239" y="709"/>
                    <a:pt x="2239" y="804"/>
                  </a:cubicBezTo>
                  <a:lnTo>
                    <a:pt x="2239" y="923"/>
                  </a:lnTo>
                  <a:cubicBezTo>
                    <a:pt x="2382" y="947"/>
                    <a:pt x="2501" y="995"/>
                    <a:pt x="2596" y="1114"/>
                  </a:cubicBezTo>
                  <a:cubicBezTo>
                    <a:pt x="2668" y="1161"/>
                    <a:pt x="2668" y="1257"/>
                    <a:pt x="2596" y="1328"/>
                  </a:cubicBezTo>
                  <a:cubicBezTo>
                    <a:pt x="2561" y="1352"/>
                    <a:pt x="2519" y="1364"/>
                    <a:pt x="2480" y="1364"/>
                  </a:cubicBezTo>
                  <a:cubicBezTo>
                    <a:pt x="2441" y="1364"/>
                    <a:pt x="2406" y="1352"/>
                    <a:pt x="2382" y="1328"/>
                  </a:cubicBezTo>
                  <a:cubicBezTo>
                    <a:pt x="2334" y="1304"/>
                    <a:pt x="2287" y="1280"/>
                    <a:pt x="2263" y="1257"/>
                  </a:cubicBezTo>
                  <a:lnTo>
                    <a:pt x="2263" y="1876"/>
                  </a:lnTo>
                  <a:lnTo>
                    <a:pt x="2358" y="1923"/>
                  </a:lnTo>
                  <a:cubicBezTo>
                    <a:pt x="2668" y="2019"/>
                    <a:pt x="2834" y="2328"/>
                    <a:pt x="2787" y="2638"/>
                  </a:cubicBezTo>
                  <a:cubicBezTo>
                    <a:pt x="2739" y="2900"/>
                    <a:pt x="2525" y="3138"/>
                    <a:pt x="2263" y="3186"/>
                  </a:cubicBezTo>
                  <a:lnTo>
                    <a:pt x="2263" y="3352"/>
                  </a:lnTo>
                  <a:cubicBezTo>
                    <a:pt x="2263" y="3448"/>
                    <a:pt x="2180" y="3495"/>
                    <a:pt x="2096" y="3495"/>
                  </a:cubicBezTo>
                  <a:cubicBezTo>
                    <a:pt x="2013" y="3495"/>
                    <a:pt x="1929" y="3448"/>
                    <a:pt x="1929" y="3352"/>
                  </a:cubicBezTo>
                  <a:lnTo>
                    <a:pt x="1929" y="3209"/>
                  </a:lnTo>
                  <a:cubicBezTo>
                    <a:pt x="1787" y="3209"/>
                    <a:pt x="1620" y="3138"/>
                    <a:pt x="1501" y="3043"/>
                  </a:cubicBezTo>
                  <a:cubicBezTo>
                    <a:pt x="1406" y="2995"/>
                    <a:pt x="1406" y="2900"/>
                    <a:pt x="1453" y="2828"/>
                  </a:cubicBezTo>
                  <a:lnTo>
                    <a:pt x="1429" y="2805"/>
                  </a:lnTo>
                  <a:cubicBezTo>
                    <a:pt x="1456" y="2765"/>
                    <a:pt x="1496" y="2748"/>
                    <a:pt x="1539" y="2748"/>
                  </a:cubicBezTo>
                  <a:cubicBezTo>
                    <a:pt x="1575" y="2748"/>
                    <a:pt x="1612" y="2759"/>
                    <a:pt x="1644" y="2781"/>
                  </a:cubicBezTo>
                  <a:cubicBezTo>
                    <a:pt x="1739" y="2828"/>
                    <a:pt x="1810" y="2876"/>
                    <a:pt x="1929" y="2876"/>
                  </a:cubicBezTo>
                  <a:lnTo>
                    <a:pt x="1929" y="2090"/>
                  </a:lnTo>
                  <a:cubicBezTo>
                    <a:pt x="1834" y="2043"/>
                    <a:pt x="1739" y="1995"/>
                    <a:pt x="1644" y="1923"/>
                  </a:cubicBezTo>
                  <a:cubicBezTo>
                    <a:pt x="1501" y="1804"/>
                    <a:pt x="1429" y="1590"/>
                    <a:pt x="1477" y="1423"/>
                  </a:cubicBezTo>
                  <a:cubicBezTo>
                    <a:pt x="1525" y="1209"/>
                    <a:pt x="1667" y="1019"/>
                    <a:pt x="1882" y="947"/>
                  </a:cubicBezTo>
                  <a:lnTo>
                    <a:pt x="1929" y="947"/>
                  </a:lnTo>
                  <a:lnTo>
                    <a:pt x="1929" y="804"/>
                  </a:lnTo>
                  <a:cubicBezTo>
                    <a:pt x="1929" y="709"/>
                    <a:pt x="2007" y="661"/>
                    <a:pt x="2084" y="661"/>
                  </a:cubicBezTo>
                  <a:close/>
                  <a:moveTo>
                    <a:pt x="2103" y="1"/>
                  </a:moveTo>
                  <a:cubicBezTo>
                    <a:pt x="1026" y="1"/>
                    <a:pt x="0" y="833"/>
                    <a:pt x="0" y="2090"/>
                  </a:cubicBezTo>
                  <a:cubicBezTo>
                    <a:pt x="0" y="3233"/>
                    <a:pt x="929" y="4162"/>
                    <a:pt x="2096" y="4162"/>
                  </a:cubicBezTo>
                  <a:cubicBezTo>
                    <a:pt x="3954" y="4162"/>
                    <a:pt x="4882" y="1923"/>
                    <a:pt x="3573" y="614"/>
                  </a:cubicBezTo>
                  <a:cubicBezTo>
                    <a:pt x="3142" y="190"/>
                    <a:pt x="2616" y="1"/>
                    <a:pt x="210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106"/>
            <p:cNvSpPr/>
            <p:nvPr/>
          </p:nvSpPr>
          <p:spPr>
            <a:xfrm>
              <a:off x="6310800" y="3253700"/>
              <a:ext cx="4200" cy="11325"/>
            </a:xfrm>
            <a:custGeom>
              <a:avLst/>
              <a:gdLst/>
              <a:ahLst/>
              <a:cxnLst/>
              <a:rect l="l" t="t" r="r" b="b"/>
              <a:pathLst>
                <a:path w="168" h="453" extrusionOk="0">
                  <a:moveTo>
                    <a:pt x="167" y="0"/>
                  </a:moveTo>
                  <a:cubicBezTo>
                    <a:pt x="96" y="24"/>
                    <a:pt x="25" y="120"/>
                    <a:pt x="25" y="191"/>
                  </a:cubicBezTo>
                  <a:cubicBezTo>
                    <a:pt x="1" y="262"/>
                    <a:pt x="25" y="334"/>
                    <a:pt x="72" y="405"/>
                  </a:cubicBezTo>
                  <a:lnTo>
                    <a:pt x="167" y="453"/>
                  </a:lnTo>
                  <a:lnTo>
                    <a:pt x="16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8" name="Google Shape;10288;p106"/>
            <p:cNvSpPr/>
            <p:nvPr/>
          </p:nvSpPr>
          <p:spPr>
            <a:xfrm>
              <a:off x="6366175" y="3379325"/>
              <a:ext cx="67900" cy="109575"/>
            </a:xfrm>
            <a:custGeom>
              <a:avLst/>
              <a:gdLst/>
              <a:ahLst/>
              <a:cxnLst/>
              <a:rect l="l" t="t" r="r" b="b"/>
              <a:pathLst>
                <a:path w="2716" h="4383" extrusionOk="0">
                  <a:moveTo>
                    <a:pt x="334" y="0"/>
                  </a:moveTo>
                  <a:cubicBezTo>
                    <a:pt x="143" y="0"/>
                    <a:pt x="0" y="143"/>
                    <a:pt x="0" y="310"/>
                  </a:cubicBezTo>
                  <a:lnTo>
                    <a:pt x="0" y="4073"/>
                  </a:lnTo>
                  <a:cubicBezTo>
                    <a:pt x="0" y="4239"/>
                    <a:pt x="143" y="4382"/>
                    <a:pt x="334" y="4382"/>
                  </a:cubicBezTo>
                  <a:lnTo>
                    <a:pt x="2406" y="4382"/>
                  </a:lnTo>
                  <a:cubicBezTo>
                    <a:pt x="2572" y="4382"/>
                    <a:pt x="2715" y="4239"/>
                    <a:pt x="2715" y="4073"/>
                  </a:cubicBezTo>
                  <a:lnTo>
                    <a:pt x="2715" y="310"/>
                  </a:lnTo>
                  <a:cubicBezTo>
                    <a:pt x="2715" y="143"/>
                    <a:pt x="2572" y="0"/>
                    <a:pt x="2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106"/>
            <p:cNvSpPr/>
            <p:nvPr/>
          </p:nvSpPr>
          <p:spPr>
            <a:xfrm>
              <a:off x="6465600" y="3347775"/>
              <a:ext cx="67900" cy="141125"/>
            </a:xfrm>
            <a:custGeom>
              <a:avLst/>
              <a:gdLst/>
              <a:ahLst/>
              <a:cxnLst/>
              <a:rect l="l" t="t" r="r" b="b"/>
              <a:pathLst>
                <a:path w="2716" h="5645" extrusionOk="0">
                  <a:moveTo>
                    <a:pt x="310" y="0"/>
                  </a:moveTo>
                  <a:cubicBezTo>
                    <a:pt x="143" y="0"/>
                    <a:pt x="1" y="143"/>
                    <a:pt x="1" y="310"/>
                  </a:cubicBezTo>
                  <a:lnTo>
                    <a:pt x="1" y="5335"/>
                  </a:lnTo>
                  <a:cubicBezTo>
                    <a:pt x="1" y="5501"/>
                    <a:pt x="143" y="5644"/>
                    <a:pt x="310" y="5644"/>
                  </a:cubicBezTo>
                  <a:lnTo>
                    <a:pt x="2406" y="5644"/>
                  </a:lnTo>
                  <a:cubicBezTo>
                    <a:pt x="2572" y="5644"/>
                    <a:pt x="2715" y="5501"/>
                    <a:pt x="2715" y="5335"/>
                  </a:cubicBezTo>
                  <a:lnTo>
                    <a:pt x="2715" y="310"/>
                  </a:lnTo>
                  <a:cubicBezTo>
                    <a:pt x="2715" y="143"/>
                    <a:pt x="2572" y="0"/>
                    <a:pt x="240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0" name="Google Shape;10290;p106"/>
            <p:cNvSpPr/>
            <p:nvPr/>
          </p:nvSpPr>
          <p:spPr>
            <a:xfrm>
              <a:off x="6266750" y="3410275"/>
              <a:ext cx="67900" cy="78625"/>
            </a:xfrm>
            <a:custGeom>
              <a:avLst/>
              <a:gdLst/>
              <a:ahLst/>
              <a:cxnLst/>
              <a:rect l="l" t="t" r="r" b="b"/>
              <a:pathLst>
                <a:path w="2716" h="3145" extrusionOk="0">
                  <a:moveTo>
                    <a:pt x="334" y="1"/>
                  </a:moveTo>
                  <a:cubicBezTo>
                    <a:pt x="143" y="1"/>
                    <a:pt x="0" y="144"/>
                    <a:pt x="0" y="334"/>
                  </a:cubicBezTo>
                  <a:lnTo>
                    <a:pt x="0" y="2835"/>
                  </a:lnTo>
                  <a:cubicBezTo>
                    <a:pt x="0" y="3001"/>
                    <a:pt x="143" y="3144"/>
                    <a:pt x="334" y="3144"/>
                  </a:cubicBezTo>
                  <a:lnTo>
                    <a:pt x="2406" y="3144"/>
                  </a:lnTo>
                  <a:cubicBezTo>
                    <a:pt x="2572" y="3144"/>
                    <a:pt x="2715" y="3001"/>
                    <a:pt x="2715" y="2835"/>
                  </a:cubicBezTo>
                  <a:lnTo>
                    <a:pt x="2715" y="334"/>
                  </a:lnTo>
                  <a:cubicBezTo>
                    <a:pt x="2715" y="144"/>
                    <a:pt x="2572" y="1"/>
                    <a:pt x="240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1" name="Google Shape;10291;p106"/>
            <p:cNvSpPr/>
            <p:nvPr/>
          </p:nvSpPr>
          <p:spPr>
            <a:xfrm>
              <a:off x="6264975" y="3220950"/>
              <a:ext cx="268525" cy="162550"/>
            </a:xfrm>
            <a:custGeom>
              <a:avLst/>
              <a:gdLst/>
              <a:ahLst/>
              <a:cxnLst/>
              <a:rect l="l" t="t" r="r" b="b"/>
              <a:pathLst>
                <a:path w="10741" h="6502" extrusionOk="0">
                  <a:moveTo>
                    <a:pt x="8764" y="1"/>
                  </a:moveTo>
                  <a:cubicBezTo>
                    <a:pt x="8383" y="48"/>
                    <a:pt x="8383" y="596"/>
                    <a:pt x="8764" y="644"/>
                  </a:cubicBezTo>
                  <a:lnTo>
                    <a:pt x="9645" y="644"/>
                  </a:lnTo>
                  <a:cubicBezTo>
                    <a:pt x="9502" y="763"/>
                    <a:pt x="9359" y="906"/>
                    <a:pt x="9216" y="1049"/>
                  </a:cubicBezTo>
                  <a:cubicBezTo>
                    <a:pt x="7335" y="2906"/>
                    <a:pt x="4477" y="5692"/>
                    <a:pt x="381" y="5859"/>
                  </a:cubicBezTo>
                  <a:cubicBezTo>
                    <a:pt x="0" y="5907"/>
                    <a:pt x="0" y="6454"/>
                    <a:pt x="381" y="6502"/>
                  </a:cubicBezTo>
                  <a:cubicBezTo>
                    <a:pt x="4715" y="6311"/>
                    <a:pt x="7668" y="3430"/>
                    <a:pt x="9645" y="1501"/>
                  </a:cubicBezTo>
                  <a:lnTo>
                    <a:pt x="10097" y="1049"/>
                  </a:lnTo>
                  <a:lnTo>
                    <a:pt x="10097" y="2001"/>
                  </a:lnTo>
                  <a:cubicBezTo>
                    <a:pt x="10121" y="2192"/>
                    <a:pt x="10270" y="2287"/>
                    <a:pt x="10419" y="2287"/>
                  </a:cubicBezTo>
                  <a:cubicBezTo>
                    <a:pt x="10568" y="2287"/>
                    <a:pt x="10717" y="2192"/>
                    <a:pt x="10740" y="2001"/>
                  </a:cubicBezTo>
                  <a:lnTo>
                    <a:pt x="10740" y="334"/>
                  </a:lnTo>
                  <a:cubicBezTo>
                    <a:pt x="10740" y="144"/>
                    <a:pt x="10597" y="1"/>
                    <a:pt x="1043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2" name="Google Shape;10292;p106"/>
          <p:cNvGrpSpPr/>
          <p:nvPr/>
        </p:nvGrpSpPr>
        <p:grpSpPr>
          <a:xfrm>
            <a:off x="7812560" y="3443880"/>
            <a:ext cx="350425" cy="350425"/>
            <a:chOff x="6266150" y="3648425"/>
            <a:chExt cx="268525" cy="268525"/>
          </a:xfrm>
        </p:grpSpPr>
        <p:sp>
          <p:nvSpPr>
            <p:cNvPr id="10293" name="Google Shape;10293;p106"/>
            <p:cNvSpPr/>
            <p:nvPr/>
          </p:nvSpPr>
          <p:spPr>
            <a:xfrm>
              <a:off x="6362000" y="3648425"/>
              <a:ext cx="172675" cy="151850"/>
            </a:xfrm>
            <a:custGeom>
              <a:avLst/>
              <a:gdLst/>
              <a:ahLst/>
              <a:cxnLst/>
              <a:rect l="l" t="t" r="r" b="b"/>
              <a:pathLst>
                <a:path w="6907" h="6074" extrusionOk="0">
                  <a:moveTo>
                    <a:pt x="2811" y="1263"/>
                  </a:moveTo>
                  <a:cubicBezTo>
                    <a:pt x="3192" y="1310"/>
                    <a:pt x="3192" y="1858"/>
                    <a:pt x="2811" y="1882"/>
                  </a:cubicBezTo>
                  <a:lnTo>
                    <a:pt x="1549" y="1882"/>
                  </a:lnTo>
                  <a:cubicBezTo>
                    <a:pt x="1168" y="1858"/>
                    <a:pt x="1168" y="1310"/>
                    <a:pt x="1549" y="1263"/>
                  </a:cubicBezTo>
                  <a:close/>
                  <a:moveTo>
                    <a:pt x="2799" y="2549"/>
                  </a:moveTo>
                  <a:cubicBezTo>
                    <a:pt x="2948" y="2549"/>
                    <a:pt x="3097" y="2644"/>
                    <a:pt x="3120" y="2834"/>
                  </a:cubicBezTo>
                  <a:lnTo>
                    <a:pt x="3120" y="4501"/>
                  </a:lnTo>
                  <a:cubicBezTo>
                    <a:pt x="3097" y="4692"/>
                    <a:pt x="2948" y="4787"/>
                    <a:pt x="2799" y="4787"/>
                  </a:cubicBezTo>
                  <a:cubicBezTo>
                    <a:pt x="2650" y="4787"/>
                    <a:pt x="2501" y="4692"/>
                    <a:pt x="2478" y="4501"/>
                  </a:cubicBezTo>
                  <a:lnTo>
                    <a:pt x="2478" y="2834"/>
                  </a:lnTo>
                  <a:cubicBezTo>
                    <a:pt x="2501" y="2644"/>
                    <a:pt x="2650" y="2549"/>
                    <a:pt x="2799" y="2549"/>
                  </a:cubicBezTo>
                  <a:close/>
                  <a:moveTo>
                    <a:pt x="4061" y="1929"/>
                  </a:moveTo>
                  <a:cubicBezTo>
                    <a:pt x="4210" y="1929"/>
                    <a:pt x="4359" y="2025"/>
                    <a:pt x="4383" y="2215"/>
                  </a:cubicBezTo>
                  <a:lnTo>
                    <a:pt x="4383" y="4501"/>
                  </a:lnTo>
                  <a:cubicBezTo>
                    <a:pt x="4359" y="4692"/>
                    <a:pt x="4210" y="4787"/>
                    <a:pt x="4061" y="4787"/>
                  </a:cubicBezTo>
                  <a:cubicBezTo>
                    <a:pt x="3912" y="4787"/>
                    <a:pt x="3763" y="4692"/>
                    <a:pt x="3740" y="4501"/>
                  </a:cubicBezTo>
                  <a:lnTo>
                    <a:pt x="3740" y="2215"/>
                  </a:lnTo>
                  <a:cubicBezTo>
                    <a:pt x="3763" y="2025"/>
                    <a:pt x="3912" y="1929"/>
                    <a:pt x="4061" y="1929"/>
                  </a:cubicBezTo>
                  <a:close/>
                  <a:moveTo>
                    <a:pt x="5311" y="1286"/>
                  </a:moveTo>
                  <a:cubicBezTo>
                    <a:pt x="5460" y="1286"/>
                    <a:pt x="5609" y="1382"/>
                    <a:pt x="5621" y="1572"/>
                  </a:cubicBezTo>
                  <a:lnTo>
                    <a:pt x="5621" y="4501"/>
                  </a:lnTo>
                  <a:cubicBezTo>
                    <a:pt x="5609" y="4692"/>
                    <a:pt x="5460" y="4787"/>
                    <a:pt x="5311" y="4787"/>
                  </a:cubicBezTo>
                  <a:cubicBezTo>
                    <a:pt x="5163" y="4787"/>
                    <a:pt x="5014" y="4692"/>
                    <a:pt x="5002" y="4501"/>
                  </a:cubicBezTo>
                  <a:lnTo>
                    <a:pt x="5002" y="1572"/>
                  </a:lnTo>
                  <a:cubicBezTo>
                    <a:pt x="5014" y="1382"/>
                    <a:pt x="5163" y="1286"/>
                    <a:pt x="5311" y="1286"/>
                  </a:cubicBezTo>
                  <a:close/>
                  <a:moveTo>
                    <a:pt x="1549" y="3150"/>
                  </a:moveTo>
                  <a:cubicBezTo>
                    <a:pt x="1704" y="3150"/>
                    <a:pt x="1858" y="3251"/>
                    <a:pt x="1858" y="3453"/>
                  </a:cubicBezTo>
                  <a:lnTo>
                    <a:pt x="1858" y="4501"/>
                  </a:lnTo>
                  <a:cubicBezTo>
                    <a:pt x="1858" y="4716"/>
                    <a:pt x="1704" y="4823"/>
                    <a:pt x="1549" y="4823"/>
                  </a:cubicBezTo>
                  <a:cubicBezTo>
                    <a:pt x="1394" y="4823"/>
                    <a:pt x="1239" y="4716"/>
                    <a:pt x="1239" y="4501"/>
                  </a:cubicBezTo>
                  <a:lnTo>
                    <a:pt x="1239" y="3453"/>
                  </a:lnTo>
                  <a:cubicBezTo>
                    <a:pt x="1239" y="3251"/>
                    <a:pt x="1394" y="3150"/>
                    <a:pt x="1549" y="3150"/>
                  </a:cubicBezTo>
                  <a:close/>
                  <a:moveTo>
                    <a:pt x="930" y="0"/>
                  </a:moveTo>
                  <a:cubicBezTo>
                    <a:pt x="406" y="0"/>
                    <a:pt x="1" y="429"/>
                    <a:pt x="1" y="953"/>
                  </a:cubicBezTo>
                  <a:lnTo>
                    <a:pt x="1" y="5144"/>
                  </a:lnTo>
                  <a:cubicBezTo>
                    <a:pt x="1" y="5644"/>
                    <a:pt x="406" y="6073"/>
                    <a:pt x="930" y="6073"/>
                  </a:cubicBezTo>
                  <a:lnTo>
                    <a:pt x="2620" y="6073"/>
                  </a:lnTo>
                  <a:lnTo>
                    <a:pt x="3120" y="5216"/>
                  </a:lnTo>
                  <a:cubicBezTo>
                    <a:pt x="3182" y="5123"/>
                    <a:pt x="3283" y="5071"/>
                    <a:pt x="3392" y="5071"/>
                  </a:cubicBezTo>
                  <a:cubicBezTo>
                    <a:pt x="3452" y="5071"/>
                    <a:pt x="3514" y="5087"/>
                    <a:pt x="3573" y="5120"/>
                  </a:cubicBezTo>
                  <a:cubicBezTo>
                    <a:pt x="3716" y="5192"/>
                    <a:pt x="3763" y="5406"/>
                    <a:pt x="3668" y="5549"/>
                  </a:cubicBezTo>
                  <a:lnTo>
                    <a:pt x="3359" y="6073"/>
                  </a:lnTo>
                  <a:lnTo>
                    <a:pt x="5954" y="6073"/>
                  </a:lnTo>
                  <a:cubicBezTo>
                    <a:pt x="6478" y="6073"/>
                    <a:pt x="6883" y="5644"/>
                    <a:pt x="6907" y="5144"/>
                  </a:cubicBezTo>
                  <a:lnTo>
                    <a:pt x="6907" y="953"/>
                  </a:lnTo>
                  <a:cubicBezTo>
                    <a:pt x="6883" y="429"/>
                    <a:pt x="6478" y="0"/>
                    <a:pt x="59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4" name="Google Shape;10294;p106"/>
            <p:cNvSpPr/>
            <p:nvPr/>
          </p:nvSpPr>
          <p:spPr>
            <a:xfrm>
              <a:off x="6289975" y="3780600"/>
              <a:ext cx="62525" cy="62525"/>
            </a:xfrm>
            <a:custGeom>
              <a:avLst/>
              <a:gdLst/>
              <a:ahLst/>
              <a:cxnLst/>
              <a:rect l="l" t="t" r="r" b="b"/>
              <a:pathLst>
                <a:path w="2501" h="2501" extrusionOk="0">
                  <a:moveTo>
                    <a:pt x="1239" y="0"/>
                  </a:moveTo>
                  <a:cubicBezTo>
                    <a:pt x="548" y="0"/>
                    <a:pt x="0" y="548"/>
                    <a:pt x="0" y="1262"/>
                  </a:cubicBezTo>
                  <a:cubicBezTo>
                    <a:pt x="0" y="1953"/>
                    <a:pt x="548" y="2501"/>
                    <a:pt x="1239" y="2501"/>
                  </a:cubicBezTo>
                  <a:cubicBezTo>
                    <a:pt x="1929" y="2501"/>
                    <a:pt x="2501" y="1953"/>
                    <a:pt x="2501" y="1262"/>
                  </a:cubicBezTo>
                  <a:cubicBezTo>
                    <a:pt x="2501" y="548"/>
                    <a:pt x="1929" y="0"/>
                    <a:pt x="1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106"/>
            <p:cNvSpPr/>
            <p:nvPr/>
          </p:nvSpPr>
          <p:spPr>
            <a:xfrm>
              <a:off x="6266150" y="3800825"/>
              <a:ext cx="179225" cy="116125"/>
            </a:xfrm>
            <a:custGeom>
              <a:avLst/>
              <a:gdLst/>
              <a:ahLst/>
              <a:cxnLst/>
              <a:rect l="l" t="t" r="r" b="b"/>
              <a:pathLst>
                <a:path w="7169" h="4645" extrusionOk="0">
                  <a:moveTo>
                    <a:pt x="6431" y="1"/>
                  </a:moveTo>
                  <a:lnTo>
                    <a:pt x="5526" y="1501"/>
                  </a:lnTo>
                  <a:lnTo>
                    <a:pt x="3763" y="1501"/>
                  </a:lnTo>
                  <a:cubicBezTo>
                    <a:pt x="3404" y="2054"/>
                    <a:pt x="2812" y="2342"/>
                    <a:pt x="2210" y="2342"/>
                  </a:cubicBezTo>
                  <a:cubicBezTo>
                    <a:pt x="1776" y="2342"/>
                    <a:pt x="1337" y="2192"/>
                    <a:pt x="977" y="1882"/>
                  </a:cubicBezTo>
                  <a:cubicBezTo>
                    <a:pt x="358" y="2287"/>
                    <a:pt x="1" y="2978"/>
                    <a:pt x="1" y="3692"/>
                  </a:cubicBezTo>
                  <a:lnTo>
                    <a:pt x="1" y="4335"/>
                  </a:lnTo>
                  <a:cubicBezTo>
                    <a:pt x="1" y="4502"/>
                    <a:pt x="120" y="4645"/>
                    <a:pt x="310" y="4645"/>
                  </a:cubicBezTo>
                  <a:lnTo>
                    <a:pt x="4073" y="4645"/>
                  </a:lnTo>
                  <a:cubicBezTo>
                    <a:pt x="4240" y="4645"/>
                    <a:pt x="4383" y="4502"/>
                    <a:pt x="4383" y="4335"/>
                  </a:cubicBezTo>
                  <a:lnTo>
                    <a:pt x="4383" y="3692"/>
                  </a:lnTo>
                  <a:cubicBezTo>
                    <a:pt x="4383" y="3382"/>
                    <a:pt x="4311" y="3049"/>
                    <a:pt x="4168" y="2763"/>
                  </a:cubicBezTo>
                  <a:lnTo>
                    <a:pt x="5430" y="2763"/>
                  </a:lnTo>
                  <a:cubicBezTo>
                    <a:pt x="5764" y="2763"/>
                    <a:pt x="6050" y="2478"/>
                    <a:pt x="6050" y="2120"/>
                  </a:cubicBezTo>
                  <a:cubicBezTo>
                    <a:pt x="6050" y="2049"/>
                    <a:pt x="6050" y="1977"/>
                    <a:pt x="6026" y="1906"/>
                  </a:cubicBezTo>
                  <a:lnTo>
                    <a:pt x="716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6" name="Google Shape;10296;p106"/>
          <p:cNvGrpSpPr/>
          <p:nvPr/>
        </p:nvGrpSpPr>
        <p:grpSpPr>
          <a:xfrm>
            <a:off x="7069819" y="3443880"/>
            <a:ext cx="323999" cy="349740"/>
            <a:chOff x="5697000" y="3648425"/>
            <a:chExt cx="248275" cy="268000"/>
          </a:xfrm>
        </p:grpSpPr>
        <p:sp>
          <p:nvSpPr>
            <p:cNvPr id="10297" name="Google Shape;10297;p106"/>
            <p:cNvSpPr/>
            <p:nvPr/>
          </p:nvSpPr>
          <p:spPr>
            <a:xfrm>
              <a:off x="5723175" y="3754400"/>
              <a:ext cx="67900" cy="67900"/>
            </a:xfrm>
            <a:custGeom>
              <a:avLst/>
              <a:gdLst/>
              <a:ahLst/>
              <a:cxnLst/>
              <a:rect l="l" t="t" r="r" b="b"/>
              <a:pathLst>
                <a:path w="2716" h="2716" extrusionOk="0">
                  <a:moveTo>
                    <a:pt x="1358" y="0"/>
                  </a:moveTo>
                  <a:cubicBezTo>
                    <a:pt x="620" y="0"/>
                    <a:pt x="1" y="596"/>
                    <a:pt x="1" y="1358"/>
                  </a:cubicBezTo>
                  <a:cubicBezTo>
                    <a:pt x="1" y="2096"/>
                    <a:pt x="620" y="2715"/>
                    <a:pt x="1358" y="2715"/>
                  </a:cubicBezTo>
                  <a:cubicBezTo>
                    <a:pt x="2120" y="2715"/>
                    <a:pt x="2716" y="2096"/>
                    <a:pt x="2716" y="1358"/>
                  </a:cubicBezTo>
                  <a:cubicBezTo>
                    <a:pt x="2716" y="596"/>
                    <a:pt x="2120" y="0"/>
                    <a:pt x="1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8" name="Google Shape;10298;p106"/>
            <p:cNvSpPr/>
            <p:nvPr/>
          </p:nvSpPr>
          <p:spPr>
            <a:xfrm>
              <a:off x="5697000" y="3754400"/>
              <a:ext cx="164925" cy="162025"/>
            </a:xfrm>
            <a:custGeom>
              <a:avLst/>
              <a:gdLst/>
              <a:ahLst/>
              <a:cxnLst/>
              <a:rect l="l" t="t" r="r" b="b"/>
              <a:pathLst>
                <a:path w="6597" h="6481" extrusionOk="0">
                  <a:moveTo>
                    <a:pt x="5977" y="0"/>
                  </a:moveTo>
                  <a:cubicBezTo>
                    <a:pt x="5620" y="0"/>
                    <a:pt x="5334" y="286"/>
                    <a:pt x="5334" y="620"/>
                  </a:cubicBezTo>
                  <a:lnTo>
                    <a:pt x="5334" y="2501"/>
                  </a:lnTo>
                  <a:lnTo>
                    <a:pt x="4025" y="2501"/>
                  </a:lnTo>
                  <a:cubicBezTo>
                    <a:pt x="3638" y="3054"/>
                    <a:pt x="3026" y="3342"/>
                    <a:pt x="2404" y="3342"/>
                  </a:cubicBezTo>
                  <a:cubicBezTo>
                    <a:pt x="1954" y="3342"/>
                    <a:pt x="1499" y="3192"/>
                    <a:pt x="1119" y="2882"/>
                  </a:cubicBezTo>
                  <a:cubicBezTo>
                    <a:pt x="429" y="3311"/>
                    <a:pt x="0" y="4096"/>
                    <a:pt x="0" y="4906"/>
                  </a:cubicBezTo>
                  <a:lnTo>
                    <a:pt x="0" y="6168"/>
                  </a:lnTo>
                  <a:cubicBezTo>
                    <a:pt x="0" y="6335"/>
                    <a:pt x="143" y="6478"/>
                    <a:pt x="310" y="6478"/>
                  </a:cubicBezTo>
                  <a:lnTo>
                    <a:pt x="4501" y="6478"/>
                  </a:lnTo>
                  <a:cubicBezTo>
                    <a:pt x="4513" y="6480"/>
                    <a:pt x="4525" y="6480"/>
                    <a:pt x="4538" y="6480"/>
                  </a:cubicBezTo>
                  <a:cubicBezTo>
                    <a:pt x="4691" y="6480"/>
                    <a:pt x="4833" y="6345"/>
                    <a:pt x="4811" y="6168"/>
                  </a:cubicBezTo>
                  <a:lnTo>
                    <a:pt x="4811" y="4906"/>
                  </a:lnTo>
                  <a:cubicBezTo>
                    <a:pt x="4811" y="4501"/>
                    <a:pt x="4715" y="4120"/>
                    <a:pt x="4525" y="3763"/>
                  </a:cubicBezTo>
                  <a:lnTo>
                    <a:pt x="5644" y="3763"/>
                  </a:lnTo>
                  <a:cubicBezTo>
                    <a:pt x="6168" y="3763"/>
                    <a:pt x="6597" y="3334"/>
                    <a:pt x="6597" y="2834"/>
                  </a:cubicBezTo>
                  <a:lnTo>
                    <a:pt x="6597" y="620"/>
                  </a:lnTo>
                  <a:cubicBezTo>
                    <a:pt x="6597" y="286"/>
                    <a:pt x="6311" y="0"/>
                    <a:pt x="597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106"/>
            <p:cNvSpPr/>
            <p:nvPr/>
          </p:nvSpPr>
          <p:spPr>
            <a:xfrm>
              <a:off x="5897025" y="3704375"/>
              <a:ext cx="6575" cy="16100"/>
            </a:xfrm>
            <a:custGeom>
              <a:avLst/>
              <a:gdLst/>
              <a:ahLst/>
              <a:cxnLst/>
              <a:rect l="l" t="t" r="r" b="b"/>
              <a:pathLst>
                <a:path w="263" h="644" extrusionOk="0">
                  <a:moveTo>
                    <a:pt x="1" y="1"/>
                  </a:moveTo>
                  <a:lnTo>
                    <a:pt x="1" y="644"/>
                  </a:lnTo>
                  <a:cubicBezTo>
                    <a:pt x="120" y="596"/>
                    <a:pt x="191" y="477"/>
                    <a:pt x="215" y="358"/>
                  </a:cubicBezTo>
                  <a:cubicBezTo>
                    <a:pt x="263" y="191"/>
                    <a:pt x="167" y="25"/>
                    <a:pt x="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106"/>
            <p:cNvSpPr/>
            <p:nvPr/>
          </p:nvSpPr>
          <p:spPr>
            <a:xfrm>
              <a:off x="5885125" y="3681175"/>
              <a:ext cx="4200" cy="11325"/>
            </a:xfrm>
            <a:custGeom>
              <a:avLst/>
              <a:gdLst/>
              <a:ahLst/>
              <a:cxnLst/>
              <a:rect l="l" t="t" r="r" b="b"/>
              <a:pathLst>
                <a:path w="168" h="453" extrusionOk="0">
                  <a:moveTo>
                    <a:pt x="167" y="0"/>
                  </a:moveTo>
                  <a:cubicBezTo>
                    <a:pt x="72" y="24"/>
                    <a:pt x="24" y="119"/>
                    <a:pt x="24" y="191"/>
                  </a:cubicBezTo>
                  <a:cubicBezTo>
                    <a:pt x="0" y="262"/>
                    <a:pt x="24" y="334"/>
                    <a:pt x="72" y="405"/>
                  </a:cubicBezTo>
                  <a:lnTo>
                    <a:pt x="167" y="453"/>
                  </a:lnTo>
                  <a:lnTo>
                    <a:pt x="16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106"/>
            <p:cNvSpPr/>
            <p:nvPr/>
          </p:nvSpPr>
          <p:spPr>
            <a:xfrm>
              <a:off x="5823800" y="3648425"/>
              <a:ext cx="121475" cy="104650"/>
            </a:xfrm>
            <a:custGeom>
              <a:avLst/>
              <a:gdLst/>
              <a:ahLst/>
              <a:cxnLst/>
              <a:rect l="l" t="t" r="r" b="b"/>
              <a:pathLst>
                <a:path w="4859" h="4186" extrusionOk="0">
                  <a:moveTo>
                    <a:pt x="2775" y="697"/>
                  </a:moveTo>
                  <a:cubicBezTo>
                    <a:pt x="2852" y="697"/>
                    <a:pt x="2930" y="751"/>
                    <a:pt x="2930" y="858"/>
                  </a:cubicBezTo>
                  <a:lnTo>
                    <a:pt x="2930" y="977"/>
                  </a:lnTo>
                  <a:cubicBezTo>
                    <a:pt x="3073" y="977"/>
                    <a:pt x="3192" y="1048"/>
                    <a:pt x="3287" y="1143"/>
                  </a:cubicBezTo>
                  <a:cubicBezTo>
                    <a:pt x="3378" y="1271"/>
                    <a:pt x="3274" y="1398"/>
                    <a:pt x="3157" y="1398"/>
                  </a:cubicBezTo>
                  <a:cubicBezTo>
                    <a:pt x="3120" y="1398"/>
                    <a:pt x="3083" y="1386"/>
                    <a:pt x="3049" y="1358"/>
                  </a:cubicBezTo>
                  <a:cubicBezTo>
                    <a:pt x="3025" y="1334"/>
                    <a:pt x="2977" y="1310"/>
                    <a:pt x="2930" y="1286"/>
                  </a:cubicBezTo>
                  <a:lnTo>
                    <a:pt x="2930" y="1906"/>
                  </a:lnTo>
                  <a:lnTo>
                    <a:pt x="3025" y="1953"/>
                  </a:lnTo>
                  <a:cubicBezTo>
                    <a:pt x="3335" y="2048"/>
                    <a:pt x="3501" y="2334"/>
                    <a:pt x="3454" y="2644"/>
                  </a:cubicBezTo>
                  <a:cubicBezTo>
                    <a:pt x="3406" y="2930"/>
                    <a:pt x="3192" y="3144"/>
                    <a:pt x="2930" y="3215"/>
                  </a:cubicBezTo>
                  <a:lnTo>
                    <a:pt x="2930" y="3358"/>
                  </a:lnTo>
                  <a:cubicBezTo>
                    <a:pt x="2930" y="3465"/>
                    <a:pt x="2846" y="3519"/>
                    <a:pt x="2766" y="3519"/>
                  </a:cubicBezTo>
                  <a:cubicBezTo>
                    <a:pt x="2686" y="3519"/>
                    <a:pt x="2608" y="3465"/>
                    <a:pt x="2620" y="3358"/>
                  </a:cubicBezTo>
                  <a:lnTo>
                    <a:pt x="2620" y="3215"/>
                  </a:lnTo>
                  <a:cubicBezTo>
                    <a:pt x="2453" y="3215"/>
                    <a:pt x="2287" y="3168"/>
                    <a:pt x="2168" y="3072"/>
                  </a:cubicBezTo>
                  <a:cubicBezTo>
                    <a:pt x="1995" y="2976"/>
                    <a:pt x="2085" y="2771"/>
                    <a:pt x="2227" y="2771"/>
                  </a:cubicBezTo>
                  <a:cubicBezTo>
                    <a:pt x="2261" y="2771"/>
                    <a:pt x="2298" y="2783"/>
                    <a:pt x="2334" y="2810"/>
                  </a:cubicBezTo>
                  <a:cubicBezTo>
                    <a:pt x="2406" y="2858"/>
                    <a:pt x="2501" y="2906"/>
                    <a:pt x="2620" y="2906"/>
                  </a:cubicBezTo>
                  <a:lnTo>
                    <a:pt x="2620" y="2120"/>
                  </a:lnTo>
                  <a:cubicBezTo>
                    <a:pt x="2501" y="2072"/>
                    <a:pt x="2406" y="2025"/>
                    <a:pt x="2334" y="1953"/>
                  </a:cubicBezTo>
                  <a:cubicBezTo>
                    <a:pt x="2191" y="1834"/>
                    <a:pt x="2120" y="1620"/>
                    <a:pt x="2168" y="1453"/>
                  </a:cubicBezTo>
                  <a:cubicBezTo>
                    <a:pt x="2191" y="1239"/>
                    <a:pt x="2358" y="1048"/>
                    <a:pt x="2572" y="977"/>
                  </a:cubicBezTo>
                  <a:lnTo>
                    <a:pt x="2620" y="977"/>
                  </a:lnTo>
                  <a:lnTo>
                    <a:pt x="2620" y="858"/>
                  </a:lnTo>
                  <a:cubicBezTo>
                    <a:pt x="2620" y="751"/>
                    <a:pt x="2697" y="697"/>
                    <a:pt x="2775" y="697"/>
                  </a:cubicBezTo>
                  <a:close/>
                  <a:moveTo>
                    <a:pt x="2787" y="0"/>
                  </a:moveTo>
                  <a:cubicBezTo>
                    <a:pt x="929" y="0"/>
                    <a:pt x="1" y="2239"/>
                    <a:pt x="1310" y="3573"/>
                  </a:cubicBezTo>
                  <a:cubicBezTo>
                    <a:pt x="1733" y="3996"/>
                    <a:pt x="2254" y="4185"/>
                    <a:pt x="2764" y="4185"/>
                  </a:cubicBezTo>
                  <a:cubicBezTo>
                    <a:pt x="3833" y="4185"/>
                    <a:pt x="4859" y="3353"/>
                    <a:pt x="4859" y="2096"/>
                  </a:cubicBezTo>
                  <a:cubicBezTo>
                    <a:pt x="4859" y="929"/>
                    <a:pt x="3930" y="0"/>
                    <a:pt x="27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2" name="Google Shape;10302;p106"/>
          <p:cNvGrpSpPr/>
          <p:nvPr/>
        </p:nvGrpSpPr>
        <p:grpSpPr>
          <a:xfrm>
            <a:off x="6312266" y="3443880"/>
            <a:ext cx="329480" cy="349642"/>
            <a:chOff x="5116500" y="3648425"/>
            <a:chExt cx="252475" cy="267925"/>
          </a:xfrm>
        </p:grpSpPr>
        <p:sp>
          <p:nvSpPr>
            <p:cNvPr id="10303" name="Google Shape;10303;p106"/>
            <p:cNvSpPr/>
            <p:nvPr/>
          </p:nvSpPr>
          <p:spPr>
            <a:xfrm>
              <a:off x="5139725" y="3754400"/>
              <a:ext cx="63125" cy="62525"/>
            </a:xfrm>
            <a:custGeom>
              <a:avLst/>
              <a:gdLst/>
              <a:ahLst/>
              <a:cxnLst/>
              <a:rect l="l" t="t" r="r" b="b"/>
              <a:pathLst>
                <a:path w="2525" h="2501" extrusionOk="0">
                  <a:moveTo>
                    <a:pt x="1263" y="0"/>
                  </a:moveTo>
                  <a:cubicBezTo>
                    <a:pt x="572" y="0"/>
                    <a:pt x="1" y="548"/>
                    <a:pt x="1" y="1263"/>
                  </a:cubicBezTo>
                  <a:cubicBezTo>
                    <a:pt x="1" y="1953"/>
                    <a:pt x="572" y="2501"/>
                    <a:pt x="1263" y="2501"/>
                  </a:cubicBezTo>
                  <a:cubicBezTo>
                    <a:pt x="1953" y="2501"/>
                    <a:pt x="2525" y="1953"/>
                    <a:pt x="2525" y="1263"/>
                  </a:cubicBezTo>
                  <a:cubicBezTo>
                    <a:pt x="2525" y="548"/>
                    <a:pt x="1953" y="0"/>
                    <a:pt x="1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106"/>
            <p:cNvSpPr/>
            <p:nvPr/>
          </p:nvSpPr>
          <p:spPr>
            <a:xfrm>
              <a:off x="5116500" y="3648425"/>
              <a:ext cx="252475" cy="267925"/>
            </a:xfrm>
            <a:custGeom>
              <a:avLst/>
              <a:gdLst/>
              <a:ahLst/>
              <a:cxnLst/>
              <a:rect l="l" t="t" r="r" b="b"/>
              <a:pathLst>
                <a:path w="10099" h="10717" extrusionOk="0">
                  <a:moveTo>
                    <a:pt x="5812" y="0"/>
                  </a:moveTo>
                  <a:cubicBezTo>
                    <a:pt x="5621" y="0"/>
                    <a:pt x="5478" y="143"/>
                    <a:pt x="5478" y="310"/>
                  </a:cubicBezTo>
                  <a:lnTo>
                    <a:pt x="5478" y="6549"/>
                  </a:lnTo>
                  <a:lnTo>
                    <a:pt x="3764" y="6549"/>
                  </a:lnTo>
                  <a:cubicBezTo>
                    <a:pt x="3406" y="7086"/>
                    <a:pt x="2817" y="7368"/>
                    <a:pt x="2218" y="7368"/>
                  </a:cubicBezTo>
                  <a:cubicBezTo>
                    <a:pt x="1781" y="7368"/>
                    <a:pt x="1339" y="7218"/>
                    <a:pt x="977" y="6907"/>
                  </a:cubicBezTo>
                  <a:cubicBezTo>
                    <a:pt x="358" y="7311"/>
                    <a:pt x="1" y="8002"/>
                    <a:pt x="1" y="8740"/>
                  </a:cubicBezTo>
                  <a:lnTo>
                    <a:pt x="1" y="10407"/>
                  </a:lnTo>
                  <a:cubicBezTo>
                    <a:pt x="1" y="10574"/>
                    <a:pt x="120" y="10717"/>
                    <a:pt x="310" y="10717"/>
                  </a:cubicBezTo>
                  <a:lnTo>
                    <a:pt x="4073" y="10717"/>
                  </a:lnTo>
                  <a:cubicBezTo>
                    <a:pt x="4240" y="10717"/>
                    <a:pt x="4383" y="10574"/>
                    <a:pt x="4359" y="10407"/>
                  </a:cubicBezTo>
                  <a:lnTo>
                    <a:pt x="4359" y="8740"/>
                  </a:lnTo>
                  <a:cubicBezTo>
                    <a:pt x="4359" y="8407"/>
                    <a:pt x="4288" y="8097"/>
                    <a:pt x="4145" y="7788"/>
                  </a:cubicBezTo>
                  <a:lnTo>
                    <a:pt x="6097" y="7788"/>
                  </a:lnTo>
                  <a:cubicBezTo>
                    <a:pt x="6931" y="7788"/>
                    <a:pt x="6931" y="6526"/>
                    <a:pt x="6097" y="6526"/>
                  </a:cubicBezTo>
                  <a:lnTo>
                    <a:pt x="6097" y="3144"/>
                  </a:lnTo>
                  <a:lnTo>
                    <a:pt x="9765" y="3144"/>
                  </a:lnTo>
                  <a:cubicBezTo>
                    <a:pt x="9884" y="3144"/>
                    <a:pt x="9979" y="3072"/>
                    <a:pt x="10027" y="2977"/>
                  </a:cubicBezTo>
                  <a:cubicBezTo>
                    <a:pt x="10098" y="2882"/>
                    <a:pt x="10098" y="2763"/>
                    <a:pt x="10027" y="2668"/>
                  </a:cubicBezTo>
                  <a:lnTo>
                    <a:pt x="9312" y="1572"/>
                  </a:lnTo>
                  <a:lnTo>
                    <a:pt x="10027" y="500"/>
                  </a:lnTo>
                  <a:cubicBezTo>
                    <a:pt x="10098" y="405"/>
                    <a:pt x="10098" y="262"/>
                    <a:pt x="10027" y="167"/>
                  </a:cubicBezTo>
                  <a:cubicBezTo>
                    <a:pt x="9979" y="72"/>
                    <a:pt x="9860" y="0"/>
                    <a:pt x="97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5" name="Google Shape;10305;p106"/>
          <p:cNvGrpSpPr/>
          <p:nvPr/>
        </p:nvGrpSpPr>
        <p:grpSpPr>
          <a:xfrm>
            <a:off x="5544665" y="3444272"/>
            <a:ext cx="352742" cy="349642"/>
            <a:chOff x="4528300" y="3648725"/>
            <a:chExt cx="270300" cy="267925"/>
          </a:xfrm>
        </p:grpSpPr>
        <p:sp>
          <p:nvSpPr>
            <p:cNvPr id="10306" name="Google Shape;10306;p106"/>
            <p:cNvSpPr/>
            <p:nvPr/>
          </p:nvSpPr>
          <p:spPr>
            <a:xfrm>
              <a:off x="4574725" y="3655575"/>
              <a:ext cx="60750" cy="64325"/>
            </a:xfrm>
            <a:custGeom>
              <a:avLst/>
              <a:gdLst/>
              <a:ahLst/>
              <a:cxnLst/>
              <a:rect l="l" t="t" r="r" b="b"/>
              <a:pathLst>
                <a:path w="2430" h="2573" extrusionOk="0">
                  <a:moveTo>
                    <a:pt x="1882" y="0"/>
                  </a:moveTo>
                  <a:cubicBezTo>
                    <a:pt x="1168" y="214"/>
                    <a:pt x="548" y="596"/>
                    <a:pt x="1" y="1072"/>
                  </a:cubicBezTo>
                  <a:lnTo>
                    <a:pt x="1501" y="2572"/>
                  </a:lnTo>
                  <a:cubicBezTo>
                    <a:pt x="1763" y="2358"/>
                    <a:pt x="2073" y="2167"/>
                    <a:pt x="2430" y="2048"/>
                  </a:cubicBezTo>
                  <a:lnTo>
                    <a:pt x="188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7" name="Google Shape;10307;p106"/>
            <p:cNvSpPr/>
            <p:nvPr/>
          </p:nvSpPr>
          <p:spPr>
            <a:xfrm>
              <a:off x="4583650" y="3716900"/>
              <a:ext cx="147675" cy="105400"/>
            </a:xfrm>
            <a:custGeom>
              <a:avLst/>
              <a:gdLst/>
              <a:ahLst/>
              <a:cxnLst/>
              <a:rect l="l" t="t" r="r" b="b"/>
              <a:pathLst>
                <a:path w="5907" h="4216" extrusionOk="0">
                  <a:moveTo>
                    <a:pt x="3192" y="0"/>
                  </a:moveTo>
                  <a:cubicBezTo>
                    <a:pt x="2978" y="0"/>
                    <a:pt x="2740" y="48"/>
                    <a:pt x="2525" y="95"/>
                  </a:cubicBezTo>
                  <a:cubicBezTo>
                    <a:pt x="715" y="572"/>
                    <a:pt x="1" y="2739"/>
                    <a:pt x="1120" y="4215"/>
                  </a:cubicBezTo>
                  <a:cubicBezTo>
                    <a:pt x="1311" y="3667"/>
                    <a:pt x="1716" y="3215"/>
                    <a:pt x="2239" y="2953"/>
                  </a:cubicBezTo>
                  <a:cubicBezTo>
                    <a:pt x="1978" y="2691"/>
                    <a:pt x="1835" y="2358"/>
                    <a:pt x="1835" y="2000"/>
                  </a:cubicBezTo>
                  <a:cubicBezTo>
                    <a:pt x="1835" y="1215"/>
                    <a:pt x="2467" y="629"/>
                    <a:pt x="3186" y="629"/>
                  </a:cubicBezTo>
                  <a:cubicBezTo>
                    <a:pt x="3360" y="629"/>
                    <a:pt x="3539" y="664"/>
                    <a:pt x="3716" y="738"/>
                  </a:cubicBezTo>
                  <a:cubicBezTo>
                    <a:pt x="4621" y="1095"/>
                    <a:pt x="4859" y="2262"/>
                    <a:pt x="4168" y="2953"/>
                  </a:cubicBezTo>
                  <a:cubicBezTo>
                    <a:pt x="4383" y="3048"/>
                    <a:pt x="4573" y="3191"/>
                    <a:pt x="4740" y="3358"/>
                  </a:cubicBezTo>
                  <a:cubicBezTo>
                    <a:pt x="4978" y="3596"/>
                    <a:pt x="5169" y="3882"/>
                    <a:pt x="5264" y="4215"/>
                  </a:cubicBezTo>
                  <a:cubicBezTo>
                    <a:pt x="5335" y="4120"/>
                    <a:pt x="5407" y="4025"/>
                    <a:pt x="5454" y="3929"/>
                  </a:cubicBezTo>
                  <a:cubicBezTo>
                    <a:pt x="5812" y="3334"/>
                    <a:pt x="5907" y="2620"/>
                    <a:pt x="5716" y="1953"/>
                  </a:cubicBezTo>
                  <a:cubicBezTo>
                    <a:pt x="5431" y="810"/>
                    <a:pt x="4383" y="0"/>
                    <a:pt x="31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8" name="Google Shape;10308;p106"/>
            <p:cNvSpPr/>
            <p:nvPr/>
          </p:nvSpPr>
          <p:spPr>
            <a:xfrm>
              <a:off x="4726550" y="3693675"/>
              <a:ext cx="64325" cy="60150"/>
            </a:xfrm>
            <a:custGeom>
              <a:avLst/>
              <a:gdLst/>
              <a:ahLst/>
              <a:cxnLst/>
              <a:rect l="l" t="t" r="r" b="b"/>
              <a:pathLst>
                <a:path w="2573" h="2406" extrusionOk="0">
                  <a:moveTo>
                    <a:pt x="1501" y="0"/>
                  </a:moveTo>
                  <a:lnTo>
                    <a:pt x="0" y="1477"/>
                  </a:lnTo>
                  <a:cubicBezTo>
                    <a:pt x="239" y="1763"/>
                    <a:pt x="405" y="2072"/>
                    <a:pt x="524" y="2406"/>
                  </a:cubicBezTo>
                  <a:lnTo>
                    <a:pt x="2572" y="1858"/>
                  </a:lnTo>
                  <a:cubicBezTo>
                    <a:pt x="2334" y="1167"/>
                    <a:pt x="1977" y="548"/>
                    <a:pt x="1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106"/>
            <p:cNvSpPr/>
            <p:nvPr/>
          </p:nvSpPr>
          <p:spPr>
            <a:xfrm>
              <a:off x="4743825" y="3755575"/>
              <a:ext cx="54775" cy="54225"/>
            </a:xfrm>
            <a:custGeom>
              <a:avLst/>
              <a:gdLst/>
              <a:ahLst/>
              <a:cxnLst/>
              <a:rect l="l" t="t" r="r" b="b"/>
              <a:pathLst>
                <a:path w="2191" h="2169" extrusionOk="0">
                  <a:moveTo>
                    <a:pt x="2048" y="1"/>
                  </a:moveTo>
                  <a:lnTo>
                    <a:pt x="0" y="549"/>
                  </a:lnTo>
                  <a:cubicBezTo>
                    <a:pt x="48" y="906"/>
                    <a:pt x="48" y="1263"/>
                    <a:pt x="0" y="1620"/>
                  </a:cubicBezTo>
                  <a:lnTo>
                    <a:pt x="2048" y="2168"/>
                  </a:lnTo>
                  <a:cubicBezTo>
                    <a:pt x="2191" y="1454"/>
                    <a:pt x="2191" y="715"/>
                    <a:pt x="2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106"/>
            <p:cNvSpPr/>
            <p:nvPr/>
          </p:nvSpPr>
          <p:spPr>
            <a:xfrm>
              <a:off x="4645575" y="3748450"/>
              <a:ext cx="36350" cy="36925"/>
            </a:xfrm>
            <a:custGeom>
              <a:avLst/>
              <a:gdLst/>
              <a:ahLst/>
              <a:cxnLst/>
              <a:rect l="l" t="t" r="r" b="b"/>
              <a:pathLst>
                <a:path w="1454" h="1477" extrusionOk="0">
                  <a:moveTo>
                    <a:pt x="715" y="0"/>
                  </a:moveTo>
                  <a:cubicBezTo>
                    <a:pt x="310" y="0"/>
                    <a:pt x="1" y="334"/>
                    <a:pt x="1" y="738"/>
                  </a:cubicBezTo>
                  <a:cubicBezTo>
                    <a:pt x="1" y="1143"/>
                    <a:pt x="310" y="1477"/>
                    <a:pt x="715" y="1477"/>
                  </a:cubicBezTo>
                  <a:cubicBezTo>
                    <a:pt x="1120" y="1477"/>
                    <a:pt x="1453" y="1143"/>
                    <a:pt x="1453" y="738"/>
                  </a:cubicBezTo>
                  <a:cubicBezTo>
                    <a:pt x="1453" y="334"/>
                    <a:pt x="1120" y="0"/>
                    <a:pt x="7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1" name="Google Shape;10311;p106"/>
            <p:cNvSpPr/>
            <p:nvPr/>
          </p:nvSpPr>
          <p:spPr>
            <a:xfrm>
              <a:off x="4692025" y="3845475"/>
              <a:ext cx="60750" cy="64325"/>
            </a:xfrm>
            <a:custGeom>
              <a:avLst/>
              <a:gdLst/>
              <a:ahLst/>
              <a:cxnLst/>
              <a:rect l="l" t="t" r="r" b="b"/>
              <a:pathLst>
                <a:path w="2430" h="2573" extrusionOk="0">
                  <a:moveTo>
                    <a:pt x="929" y="1"/>
                  </a:moveTo>
                  <a:cubicBezTo>
                    <a:pt x="643" y="215"/>
                    <a:pt x="334" y="406"/>
                    <a:pt x="0" y="525"/>
                  </a:cubicBezTo>
                  <a:lnTo>
                    <a:pt x="548" y="2573"/>
                  </a:lnTo>
                  <a:cubicBezTo>
                    <a:pt x="1239" y="2335"/>
                    <a:pt x="1882" y="1978"/>
                    <a:pt x="2429" y="1477"/>
                  </a:cubicBezTo>
                  <a:lnTo>
                    <a:pt x="92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2" name="Google Shape;10312;p106"/>
            <p:cNvSpPr/>
            <p:nvPr/>
          </p:nvSpPr>
          <p:spPr>
            <a:xfrm>
              <a:off x="4624750" y="3800975"/>
              <a:ext cx="78000" cy="47150"/>
            </a:xfrm>
            <a:custGeom>
              <a:avLst/>
              <a:gdLst/>
              <a:ahLst/>
              <a:cxnLst/>
              <a:rect l="l" t="t" r="r" b="b"/>
              <a:pathLst>
                <a:path w="3120" h="1886" extrusionOk="0">
                  <a:moveTo>
                    <a:pt x="1560" y="1"/>
                  </a:moveTo>
                  <a:cubicBezTo>
                    <a:pt x="840" y="1"/>
                    <a:pt x="119" y="459"/>
                    <a:pt x="0" y="1376"/>
                  </a:cubicBezTo>
                  <a:cubicBezTo>
                    <a:pt x="72" y="1424"/>
                    <a:pt x="167" y="1471"/>
                    <a:pt x="238" y="1543"/>
                  </a:cubicBezTo>
                  <a:cubicBezTo>
                    <a:pt x="658" y="1769"/>
                    <a:pt x="1120" y="1885"/>
                    <a:pt x="1583" y="1885"/>
                  </a:cubicBezTo>
                  <a:cubicBezTo>
                    <a:pt x="1803" y="1885"/>
                    <a:pt x="2023" y="1859"/>
                    <a:pt x="2239" y="1805"/>
                  </a:cubicBezTo>
                  <a:cubicBezTo>
                    <a:pt x="2548" y="1709"/>
                    <a:pt x="2858" y="1567"/>
                    <a:pt x="3120" y="1376"/>
                  </a:cubicBezTo>
                  <a:cubicBezTo>
                    <a:pt x="3001" y="459"/>
                    <a:pt x="2280" y="1"/>
                    <a:pt x="1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106"/>
            <p:cNvSpPr/>
            <p:nvPr/>
          </p:nvSpPr>
          <p:spPr>
            <a:xfrm>
              <a:off x="4536625" y="3810950"/>
              <a:ext cx="64325" cy="60750"/>
            </a:xfrm>
            <a:custGeom>
              <a:avLst/>
              <a:gdLst/>
              <a:ahLst/>
              <a:cxnLst/>
              <a:rect l="l" t="t" r="r" b="b"/>
              <a:pathLst>
                <a:path w="2573" h="2430" extrusionOk="0">
                  <a:moveTo>
                    <a:pt x="2025" y="1"/>
                  </a:moveTo>
                  <a:cubicBezTo>
                    <a:pt x="2026" y="3"/>
                    <a:pt x="2026" y="5"/>
                    <a:pt x="2027" y="6"/>
                  </a:cubicBezTo>
                  <a:lnTo>
                    <a:pt x="2027" y="6"/>
                  </a:lnTo>
                  <a:lnTo>
                    <a:pt x="2049" y="1"/>
                  </a:lnTo>
                  <a:close/>
                  <a:moveTo>
                    <a:pt x="2027" y="6"/>
                  </a:moveTo>
                  <a:lnTo>
                    <a:pt x="1" y="548"/>
                  </a:lnTo>
                  <a:cubicBezTo>
                    <a:pt x="215" y="1239"/>
                    <a:pt x="596" y="1882"/>
                    <a:pt x="1072" y="2430"/>
                  </a:cubicBezTo>
                  <a:lnTo>
                    <a:pt x="2573" y="929"/>
                  </a:lnTo>
                  <a:cubicBezTo>
                    <a:pt x="2336" y="669"/>
                    <a:pt x="2170" y="338"/>
                    <a:pt x="2027" y="6"/>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106"/>
            <p:cNvSpPr/>
            <p:nvPr/>
          </p:nvSpPr>
          <p:spPr>
            <a:xfrm>
              <a:off x="4636650" y="3862750"/>
              <a:ext cx="53600" cy="53900"/>
            </a:xfrm>
            <a:custGeom>
              <a:avLst/>
              <a:gdLst/>
              <a:ahLst/>
              <a:cxnLst/>
              <a:rect l="l" t="t" r="r" b="b"/>
              <a:pathLst>
                <a:path w="2144" h="2156" extrusionOk="0">
                  <a:moveTo>
                    <a:pt x="548" y="1"/>
                  </a:moveTo>
                  <a:lnTo>
                    <a:pt x="0" y="2049"/>
                  </a:lnTo>
                  <a:cubicBezTo>
                    <a:pt x="346" y="2120"/>
                    <a:pt x="703" y="2156"/>
                    <a:pt x="1063" y="2156"/>
                  </a:cubicBezTo>
                  <a:cubicBezTo>
                    <a:pt x="1423" y="2156"/>
                    <a:pt x="1787" y="2120"/>
                    <a:pt x="2144" y="2049"/>
                  </a:cubicBezTo>
                  <a:lnTo>
                    <a:pt x="1620" y="1"/>
                  </a:lnTo>
                  <a:cubicBezTo>
                    <a:pt x="1429" y="24"/>
                    <a:pt x="1263" y="24"/>
                    <a:pt x="1072" y="48"/>
                  </a:cubicBezTo>
                  <a:cubicBezTo>
                    <a:pt x="905" y="48"/>
                    <a:pt x="715" y="24"/>
                    <a:pt x="5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106"/>
            <p:cNvSpPr/>
            <p:nvPr/>
          </p:nvSpPr>
          <p:spPr>
            <a:xfrm>
              <a:off x="4692025" y="3655575"/>
              <a:ext cx="60150" cy="64325"/>
            </a:xfrm>
            <a:custGeom>
              <a:avLst/>
              <a:gdLst/>
              <a:ahLst/>
              <a:cxnLst/>
              <a:rect l="l" t="t" r="r" b="b"/>
              <a:pathLst>
                <a:path w="2406" h="2573" extrusionOk="0">
                  <a:moveTo>
                    <a:pt x="548" y="0"/>
                  </a:moveTo>
                  <a:lnTo>
                    <a:pt x="0" y="2048"/>
                  </a:lnTo>
                  <a:cubicBezTo>
                    <a:pt x="167" y="2096"/>
                    <a:pt x="334" y="2191"/>
                    <a:pt x="476" y="2263"/>
                  </a:cubicBezTo>
                  <a:cubicBezTo>
                    <a:pt x="643" y="2358"/>
                    <a:pt x="786" y="2453"/>
                    <a:pt x="929" y="2572"/>
                  </a:cubicBezTo>
                  <a:lnTo>
                    <a:pt x="2405" y="1072"/>
                  </a:lnTo>
                  <a:cubicBezTo>
                    <a:pt x="1858" y="596"/>
                    <a:pt x="1239" y="238"/>
                    <a:pt x="5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6" name="Google Shape;10316;p106"/>
            <p:cNvSpPr/>
            <p:nvPr/>
          </p:nvSpPr>
          <p:spPr>
            <a:xfrm>
              <a:off x="4726550" y="3810950"/>
              <a:ext cx="64325" cy="60150"/>
            </a:xfrm>
            <a:custGeom>
              <a:avLst/>
              <a:gdLst/>
              <a:ahLst/>
              <a:cxnLst/>
              <a:rect l="l" t="t" r="r" b="b"/>
              <a:pathLst>
                <a:path w="2573" h="2406" extrusionOk="0">
                  <a:moveTo>
                    <a:pt x="524" y="1"/>
                  </a:moveTo>
                  <a:cubicBezTo>
                    <a:pt x="453" y="167"/>
                    <a:pt x="381" y="334"/>
                    <a:pt x="286" y="477"/>
                  </a:cubicBezTo>
                  <a:cubicBezTo>
                    <a:pt x="215" y="644"/>
                    <a:pt x="96" y="787"/>
                    <a:pt x="0" y="929"/>
                  </a:cubicBezTo>
                  <a:lnTo>
                    <a:pt x="1477" y="2406"/>
                  </a:lnTo>
                  <a:cubicBezTo>
                    <a:pt x="1953" y="1858"/>
                    <a:pt x="2334" y="1239"/>
                    <a:pt x="2572" y="548"/>
                  </a:cubicBezTo>
                  <a:lnTo>
                    <a:pt x="52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7" name="Google Shape;10317;p106"/>
            <p:cNvSpPr/>
            <p:nvPr/>
          </p:nvSpPr>
          <p:spPr>
            <a:xfrm>
              <a:off x="4574725" y="3845475"/>
              <a:ext cx="60750" cy="64325"/>
            </a:xfrm>
            <a:custGeom>
              <a:avLst/>
              <a:gdLst/>
              <a:ahLst/>
              <a:cxnLst/>
              <a:rect l="l" t="t" r="r" b="b"/>
              <a:pathLst>
                <a:path w="2430" h="2573" extrusionOk="0">
                  <a:moveTo>
                    <a:pt x="1501" y="1"/>
                  </a:moveTo>
                  <a:lnTo>
                    <a:pt x="1" y="1477"/>
                  </a:lnTo>
                  <a:cubicBezTo>
                    <a:pt x="286" y="1716"/>
                    <a:pt x="572" y="1930"/>
                    <a:pt x="906" y="2120"/>
                  </a:cubicBezTo>
                  <a:cubicBezTo>
                    <a:pt x="1215" y="2287"/>
                    <a:pt x="1549" y="2454"/>
                    <a:pt x="1882" y="2573"/>
                  </a:cubicBezTo>
                  <a:lnTo>
                    <a:pt x="2430" y="525"/>
                  </a:lnTo>
                  <a:cubicBezTo>
                    <a:pt x="2239" y="453"/>
                    <a:pt x="2096" y="382"/>
                    <a:pt x="1930" y="287"/>
                  </a:cubicBezTo>
                  <a:cubicBezTo>
                    <a:pt x="1787" y="191"/>
                    <a:pt x="1644" y="96"/>
                    <a:pt x="1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106"/>
            <p:cNvSpPr/>
            <p:nvPr/>
          </p:nvSpPr>
          <p:spPr>
            <a:xfrm>
              <a:off x="4636650" y="3648725"/>
              <a:ext cx="54200" cy="53900"/>
            </a:xfrm>
            <a:custGeom>
              <a:avLst/>
              <a:gdLst/>
              <a:ahLst/>
              <a:cxnLst/>
              <a:rect l="l" t="t" r="r" b="b"/>
              <a:pathLst>
                <a:path w="2168" h="2156" extrusionOk="0">
                  <a:moveTo>
                    <a:pt x="1084" y="0"/>
                  </a:moveTo>
                  <a:cubicBezTo>
                    <a:pt x="721" y="0"/>
                    <a:pt x="358" y="36"/>
                    <a:pt x="0" y="107"/>
                  </a:cubicBezTo>
                  <a:lnTo>
                    <a:pt x="548" y="2155"/>
                  </a:lnTo>
                  <a:cubicBezTo>
                    <a:pt x="727" y="2120"/>
                    <a:pt x="905" y="2102"/>
                    <a:pt x="1084" y="2102"/>
                  </a:cubicBezTo>
                  <a:cubicBezTo>
                    <a:pt x="1263" y="2102"/>
                    <a:pt x="1441" y="2120"/>
                    <a:pt x="1620" y="2155"/>
                  </a:cubicBezTo>
                  <a:lnTo>
                    <a:pt x="2168" y="107"/>
                  </a:lnTo>
                  <a:cubicBezTo>
                    <a:pt x="1810" y="36"/>
                    <a:pt x="1447" y="0"/>
                    <a:pt x="10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106"/>
            <p:cNvSpPr/>
            <p:nvPr/>
          </p:nvSpPr>
          <p:spPr>
            <a:xfrm>
              <a:off x="4536625" y="3693675"/>
              <a:ext cx="64325" cy="60150"/>
            </a:xfrm>
            <a:custGeom>
              <a:avLst/>
              <a:gdLst/>
              <a:ahLst/>
              <a:cxnLst/>
              <a:rect l="l" t="t" r="r" b="b"/>
              <a:pathLst>
                <a:path w="2573" h="2406" extrusionOk="0">
                  <a:moveTo>
                    <a:pt x="1072" y="0"/>
                  </a:moveTo>
                  <a:cubicBezTo>
                    <a:pt x="834" y="286"/>
                    <a:pt x="620" y="572"/>
                    <a:pt x="453" y="905"/>
                  </a:cubicBezTo>
                  <a:cubicBezTo>
                    <a:pt x="263" y="1215"/>
                    <a:pt x="120" y="1548"/>
                    <a:pt x="1" y="1882"/>
                  </a:cubicBezTo>
                  <a:lnTo>
                    <a:pt x="2049" y="2406"/>
                  </a:lnTo>
                  <a:cubicBezTo>
                    <a:pt x="2096" y="2239"/>
                    <a:pt x="2192" y="2096"/>
                    <a:pt x="2263" y="1929"/>
                  </a:cubicBezTo>
                  <a:cubicBezTo>
                    <a:pt x="2358" y="1786"/>
                    <a:pt x="2453" y="1643"/>
                    <a:pt x="2573" y="1501"/>
                  </a:cubicBezTo>
                  <a:lnTo>
                    <a:pt x="107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106"/>
            <p:cNvSpPr/>
            <p:nvPr/>
          </p:nvSpPr>
          <p:spPr>
            <a:xfrm>
              <a:off x="4528300" y="3755575"/>
              <a:ext cx="55375" cy="54225"/>
            </a:xfrm>
            <a:custGeom>
              <a:avLst/>
              <a:gdLst/>
              <a:ahLst/>
              <a:cxnLst/>
              <a:rect l="l" t="t" r="r" b="b"/>
              <a:pathLst>
                <a:path w="2215" h="2169" extrusionOk="0">
                  <a:moveTo>
                    <a:pt x="167" y="1"/>
                  </a:moveTo>
                  <a:cubicBezTo>
                    <a:pt x="0" y="715"/>
                    <a:pt x="0" y="1454"/>
                    <a:pt x="167" y="2168"/>
                  </a:cubicBezTo>
                  <a:lnTo>
                    <a:pt x="2215" y="1620"/>
                  </a:lnTo>
                  <a:cubicBezTo>
                    <a:pt x="2167" y="1263"/>
                    <a:pt x="2167" y="906"/>
                    <a:pt x="2215" y="549"/>
                  </a:cubicBezTo>
                  <a:lnTo>
                    <a:pt x="16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1" name="Google Shape;10321;p106"/>
          <p:cNvGrpSpPr/>
          <p:nvPr/>
        </p:nvGrpSpPr>
        <p:grpSpPr>
          <a:xfrm>
            <a:off x="4836866" y="3443880"/>
            <a:ext cx="255649" cy="350490"/>
            <a:chOff x="3985925" y="3648425"/>
            <a:chExt cx="195900" cy="268575"/>
          </a:xfrm>
        </p:grpSpPr>
        <p:sp>
          <p:nvSpPr>
            <p:cNvPr id="10322" name="Google Shape;10322;p106"/>
            <p:cNvSpPr/>
            <p:nvPr/>
          </p:nvSpPr>
          <p:spPr>
            <a:xfrm>
              <a:off x="4056175" y="3648425"/>
              <a:ext cx="57775" cy="57775"/>
            </a:xfrm>
            <a:custGeom>
              <a:avLst/>
              <a:gdLst/>
              <a:ahLst/>
              <a:cxnLst/>
              <a:rect l="l" t="t" r="r" b="b"/>
              <a:pathLst>
                <a:path w="2311" h="2311" extrusionOk="0">
                  <a:moveTo>
                    <a:pt x="1143" y="0"/>
                  </a:moveTo>
                  <a:cubicBezTo>
                    <a:pt x="500" y="0"/>
                    <a:pt x="0" y="524"/>
                    <a:pt x="0" y="1167"/>
                  </a:cubicBezTo>
                  <a:cubicBezTo>
                    <a:pt x="0" y="1786"/>
                    <a:pt x="500" y="2310"/>
                    <a:pt x="1143" y="2310"/>
                  </a:cubicBezTo>
                  <a:cubicBezTo>
                    <a:pt x="1786" y="2310"/>
                    <a:pt x="2310" y="1786"/>
                    <a:pt x="2310" y="1167"/>
                  </a:cubicBezTo>
                  <a:cubicBezTo>
                    <a:pt x="2310" y="524"/>
                    <a:pt x="1786" y="0"/>
                    <a:pt x="1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3" name="Google Shape;10323;p106"/>
            <p:cNvSpPr/>
            <p:nvPr/>
          </p:nvSpPr>
          <p:spPr>
            <a:xfrm>
              <a:off x="3985925" y="3703575"/>
              <a:ext cx="195900" cy="88950"/>
            </a:xfrm>
            <a:custGeom>
              <a:avLst/>
              <a:gdLst/>
              <a:ahLst/>
              <a:cxnLst/>
              <a:rect l="l" t="t" r="r" b="b"/>
              <a:pathLst>
                <a:path w="7836" h="3558" extrusionOk="0">
                  <a:moveTo>
                    <a:pt x="1637" y="1"/>
                  </a:moveTo>
                  <a:cubicBezTo>
                    <a:pt x="1594" y="1"/>
                    <a:pt x="1548" y="11"/>
                    <a:pt x="1501" y="33"/>
                  </a:cubicBezTo>
                  <a:lnTo>
                    <a:pt x="667" y="462"/>
                  </a:lnTo>
                  <a:cubicBezTo>
                    <a:pt x="572" y="509"/>
                    <a:pt x="500" y="604"/>
                    <a:pt x="500" y="724"/>
                  </a:cubicBezTo>
                  <a:lnTo>
                    <a:pt x="500" y="2295"/>
                  </a:lnTo>
                  <a:lnTo>
                    <a:pt x="405" y="2295"/>
                  </a:lnTo>
                  <a:cubicBezTo>
                    <a:pt x="143" y="2295"/>
                    <a:pt x="0" y="2581"/>
                    <a:pt x="143" y="2795"/>
                  </a:cubicBezTo>
                  <a:lnTo>
                    <a:pt x="548" y="3415"/>
                  </a:lnTo>
                  <a:cubicBezTo>
                    <a:pt x="596" y="3510"/>
                    <a:pt x="715" y="3557"/>
                    <a:pt x="810" y="3557"/>
                  </a:cubicBezTo>
                  <a:lnTo>
                    <a:pt x="7097" y="3557"/>
                  </a:lnTo>
                  <a:cubicBezTo>
                    <a:pt x="7192" y="3557"/>
                    <a:pt x="7287" y="3510"/>
                    <a:pt x="7359" y="3415"/>
                  </a:cubicBezTo>
                  <a:lnTo>
                    <a:pt x="7764" y="2795"/>
                  </a:lnTo>
                  <a:cubicBezTo>
                    <a:pt x="7835" y="2700"/>
                    <a:pt x="7835" y="2557"/>
                    <a:pt x="7764" y="2462"/>
                  </a:cubicBezTo>
                  <a:lnTo>
                    <a:pt x="7788" y="2462"/>
                  </a:lnTo>
                  <a:cubicBezTo>
                    <a:pt x="7740" y="2367"/>
                    <a:pt x="7621" y="2295"/>
                    <a:pt x="7526" y="2295"/>
                  </a:cubicBezTo>
                  <a:lnTo>
                    <a:pt x="7406" y="2295"/>
                  </a:lnTo>
                  <a:lnTo>
                    <a:pt x="7406" y="724"/>
                  </a:lnTo>
                  <a:cubicBezTo>
                    <a:pt x="7406" y="604"/>
                    <a:pt x="7335" y="509"/>
                    <a:pt x="7240" y="462"/>
                  </a:cubicBezTo>
                  <a:lnTo>
                    <a:pt x="6406" y="33"/>
                  </a:lnTo>
                  <a:cubicBezTo>
                    <a:pt x="6363" y="16"/>
                    <a:pt x="6321" y="8"/>
                    <a:pt x="6281" y="8"/>
                  </a:cubicBezTo>
                  <a:cubicBezTo>
                    <a:pt x="5994" y="8"/>
                    <a:pt x="5828" y="416"/>
                    <a:pt x="6121" y="604"/>
                  </a:cubicBezTo>
                  <a:lnTo>
                    <a:pt x="6787" y="938"/>
                  </a:lnTo>
                  <a:lnTo>
                    <a:pt x="6787" y="2295"/>
                  </a:lnTo>
                  <a:lnTo>
                    <a:pt x="1119" y="2295"/>
                  </a:lnTo>
                  <a:lnTo>
                    <a:pt x="1119" y="938"/>
                  </a:lnTo>
                  <a:lnTo>
                    <a:pt x="1786" y="604"/>
                  </a:lnTo>
                  <a:cubicBezTo>
                    <a:pt x="2075" y="419"/>
                    <a:pt x="1917" y="1"/>
                    <a:pt x="16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106"/>
            <p:cNvSpPr/>
            <p:nvPr/>
          </p:nvSpPr>
          <p:spPr>
            <a:xfrm>
              <a:off x="4066875" y="3839525"/>
              <a:ext cx="35750" cy="37550"/>
            </a:xfrm>
            <a:custGeom>
              <a:avLst/>
              <a:gdLst/>
              <a:ahLst/>
              <a:cxnLst/>
              <a:rect l="l" t="t" r="r" b="b"/>
              <a:pathLst>
                <a:path w="1430" h="1502" extrusionOk="0">
                  <a:moveTo>
                    <a:pt x="1" y="1"/>
                  </a:moveTo>
                  <a:lnTo>
                    <a:pt x="215" y="1501"/>
                  </a:lnTo>
                  <a:lnTo>
                    <a:pt x="1239" y="1501"/>
                  </a:lnTo>
                  <a:lnTo>
                    <a:pt x="143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106"/>
            <p:cNvSpPr/>
            <p:nvPr/>
          </p:nvSpPr>
          <p:spPr>
            <a:xfrm>
              <a:off x="3989850" y="3808575"/>
              <a:ext cx="188400" cy="108425"/>
            </a:xfrm>
            <a:custGeom>
              <a:avLst/>
              <a:gdLst/>
              <a:ahLst/>
              <a:cxnLst/>
              <a:rect l="l" t="t" r="r" b="b"/>
              <a:pathLst>
                <a:path w="7536" h="4337" extrusionOk="0">
                  <a:moveTo>
                    <a:pt x="4868" y="620"/>
                  </a:moveTo>
                  <a:cubicBezTo>
                    <a:pt x="4939" y="620"/>
                    <a:pt x="5035" y="643"/>
                    <a:pt x="5106" y="715"/>
                  </a:cubicBezTo>
                  <a:cubicBezTo>
                    <a:pt x="5154" y="786"/>
                    <a:pt x="5178" y="882"/>
                    <a:pt x="5178" y="977"/>
                  </a:cubicBezTo>
                  <a:lnTo>
                    <a:pt x="4892" y="3096"/>
                  </a:lnTo>
                  <a:cubicBezTo>
                    <a:pt x="4868" y="3263"/>
                    <a:pt x="4725" y="3382"/>
                    <a:pt x="4582" y="3382"/>
                  </a:cubicBezTo>
                  <a:lnTo>
                    <a:pt x="3011" y="3382"/>
                  </a:lnTo>
                  <a:cubicBezTo>
                    <a:pt x="2844" y="3358"/>
                    <a:pt x="2725" y="3263"/>
                    <a:pt x="2701" y="3096"/>
                  </a:cubicBezTo>
                  <a:lnTo>
                    <a:pt x="2415" y="977"/>
                  </a:lnTo>
                  <a:cubicBezTo>
                    <a:pt x="2391" y="882"/>
                    <a:pt x="2415" y="786"/>
                    <a:pt x="2487" y="715"/>
                  </a:cubicBezTo>
                  <a:cubicBezTo>
                    <a:pt x="2534" y="643"/>
                    <a:pt x="2629" y="620"/>
                    <a:pt x="2725" y="620"/>
                  </a:cubicBezTo>
                  <a:close/>
                  <a:moveTo>
                    <a:pt x="1058" y="0"/>
                  </a:moveTo>
                  <a:lnTo>
                    <a:pt x="1558" y="3715"/>
                  </a:lnTo>
                  <a:lnTo>
                    <a:pt x="462" y="3715"/>
                  </a:lnTo>
                  <a:cubicBezTo>
                    <a:pt x="447" y="3714"/>
                    <a:pt x="432" y="3713"/>
                    <a:pt x="418" y="3713"/>
                  </a:cubicBezTo>
                  <a:cubicBezTo>
                    <a:pt x="1" y="3713"/>
                    <a:pt x="1" y="4337"/>
                    <a:pt x="418" y="4337"/>
                  </a:cubicBezTo>
                  <a:cubicBezTo>
                    <a:pt x="432" y="4337"/>
                    <a:pt x="447" y="4336"/>
                    <a:pt x="462" y="4335"/>
                  </a:cubicBezTo>
                  <a:lnTo>
                    <a:pt x="7154" y="4335"/>
                  </a:lnTo>
                  <a:cubicBezTo>
                    <a:pt x="7535" y="4287"/>
                    <a:pt x="7535" y="3739"/>
                    <a:pt x="7154" y="3715"/>
                  </a:cubicBezTo>
                  <a:lnTo>
                    <a:pt x="7154" y="3692"/>
                  </a:lnTo>
                  <a:lnTo>
                    <a:pt x="6035" y="3692"/>
                  </a:lnTo>
                  <a:lnTo>
                    <a:pt x="653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6" name="Google Shape;10326;p106"/>
            <p:cNvSpPr/>
            <p:nvPr/>
          </p:nvSpPr>
          <p:spPr>
            <a:xfrm>
              <a:off x="4030575" y="3709750"/>
              <a:ext cx="108375" cy="35750"/>
            </a:xfrm>
            <a:custGeom>
              <a:avLst/>
              <a:gdLst/>
              <a:ahLst/>
              <a:cxnLst/>
              <a:rect l="l" t="t" r="r" b="b"/>
              <a:pathLst>
                <a:path w="4335" h="1430" extrusionOk="0">
                  <a:moveTo>
                    <a:pt x="953" y="0"/>
                  </a:moveTo>
                  <a:cubicBezTo>
                    <a:pt x="477" y="334"/>
                    <a:pt x="119" y="834"/>
                    <a:pt x="0" y="1429"/>
                  </a:cubicBezTo>
                  <a:lnTo>
                    <a:pt x="4335" y="1429"/>
                  </a:lnTo>
                  <a:cubicBezTo>
                    <a:pt x="4215" y="858"/>
                    <a:pt x="3882" y="334"/>
                    <a:pt x="3382" y="0"/>
                  </a:cubicBezTo>
                  <a:cubicBezTo>
                    <a:pt x="3037" y="322"/>
                    <a:pt x="2602" y="483"/>
                    <a:pt x="2167" y="483"/>
                  </a:cubicBezTo>
                  <a:cubicBezTo>
                    <a:pt x="1733" y="483"/>
                    <a:pt x="1298" y="322"/>
                    <a:pt x="95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7" name="Google Shape;10327;p106"/>
          <p:cNvGrpSpPr/>
          <p:nvPr/>
        </p:nvGrpSpPr>
        <p:grpSpPr>
          <a:xfrm>
            <a:off x="4036607" y="3443880"/>
            <a:ext cx="348826" cy="349740"/>
            <a:chOff x="3372700" y="3648425"/>
            <a:chExt cx="267300" cy="268000"/>
          </a:xfrm>
        </p:grpSpPr>
        <p:sp>
          <p:nvSpPr>
            <p:cNvPr id="10328" name="Google Shape;10328;p106"/>
            <p:cNvSpPr/>
            <p:nvPr/>
          </p:nvSpPr>
          <p:spPr>
            <a:xfrm>
              <a:off x="3479850" y="3648425"/>
              <a:ext cx="52425" cy="52425"/>
            </a:xfrm>
            <a:custGeom>
              <a:avLst/>
              <a:gdLst/>
              <a:ahLst/>
              <a:cxnLst/>
              <a:rect l="l" t="t" r="r" b="b"/>
              <a:pathLst>
                <a:path w="2097" h="2097" extrusionOk="0">
                  <a:moveTo>
                    <a:pt x="1049" y="0"/>
                  </a:moveTo>
                  <a:cubicBezTo>
                    <a:pt x="477" y="0"/>
                    <a:pt x="1" y="477"/>
                    <a:pt x="1" y="1048"/>
                  </a:cubicBezTo>
                  <a:cubicBezTo>
                    <a:pt x="1" y="1644"/>
                    <a:pt x="477" y="2096"/>
                    <a:pt x="1049" y="2096"/>
                  </a:cubicBezTo>
                  <a:cubicBezTo>
                    <a:pt x="1620" y="2096"/>
                    <a:pt x="2097" y="1644"/>
                    <a:pt x="2097" y="1048"/>
                  </a:cubicBezTo>
                  <a:cubicBezTo>
                    <a:pt x="2097" y="477"/>
                    <a:pt x="1620" y="0"/>
                    <a:pt x="10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9" name="Google Shape;10329;p106"/>
            <p:cNvSpPr/>
            <p:nvPr/>
          </p:nvSpPr>
          <p:spPr>
            <a:xfrm>
              <a:off x="3456650" y="3704975"/>
              <a:ext cx="98250" cy="32775"/>
            </a:xfrm>
            <a:custGeom>
              <a:avLst/>
              <a:gdLst/>
              <a:ahLst/>
              <a:cxnLst/>
              <a:rect l="l" t="t" r="r" b="b"/>
              <a:pathLst>
                <a:path w="3930" h="1311" extrusionOk="0">
                  <a:moveTo>
                    <a:pt x="810" y="1"/>
                  </a:moveTo>
                  <a:cubicBezTo>
                    <a:pt x="381" y="310"/>
                    <a:pt x="95" y="787"/>
                    <a:pt x="0" y="1311"/>
                  </a:cubicBezTo>
                  <a:lnTo>
                    <a:pt x="3930" y="1311"/>
                  </a:lnTo>
                  <a:cubicBezTo>
                    <a:pt x="3858" y="787"/>
                    <a:pt x="3572" y="310"/>
                    <a:pt x="3144" y="1"/>
                  </a:cubicBezTo>
                  <a:cubicBezTo>
                    <a:pt x="2810" y="310"/>
                    <a:pt x="2393" y="465"/>
                    <a:pt x="1977" y="465"/>
                  </a:cubicBezTo>
                  <a:cubicBezTo>
                    <a:pt x="1560" y="465"/>
                    <a:pt x="1143" y="310"/>
                    <a:pt x="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0" name="Google Shape;10330;p106"/>
            <p:cNvSpPr/>
            <p:nvPr/>
          </p:nvSpPr>
          <p:spPr>
            <a:xfrm>
              <a:off x="3428650" y="3753150"/>
              <a:ext cx="156825" cy="41825"/>
            </a:xfrm>
            <a:custGeom>
              <a:avLst/>
              <a:gdLst/>
              <a:ahLst/>
              <a:cxnLst/>
              <a:rect l="l" t="t" r="r" b="b"/>
              <a:pathLst>
                <a:path w="6273" h="1673" extrusionOk="0">
                  <a:moveTo>
                    <a:pt x="5856" y="0"/>
                  </a:moveTo>
                  <a:cubicBezTo>
                    <a:pt x="5842" y="0"/>
                    <a:pt x="5827" y="1"/>
                    <a:pt x="5812" y="3"/>
                  </a:cubicBezTo>
                  <a:lnTo>
                    <a:pt x="382" y="3"/>
                  </a:lnTo>
                  <a:cubicBezTo>
                    <a:pt x="1" y="50"/>
                    <a:pt x="1" y="598"/>
                    <a:pt x="382" y="622"/>
                  </a:cubicBezTo>
                  <a:lnTo>
                    <a:pt x="691" y="622"/>
                  </a:lnTo>
                  <a:lnTo>
                    <a:pt x="691" y="1360"/>
                  </a:lnTo>
                  <a:cubicBezTo>
                    <a:pt x="668" y="1527"/>
                    <a:pt x="811" y="1670"/>
                    <a:pt x="1001" y="1670"/>
                  </a:cubicBezTo>
                  <a:lnTo>
                    <a:pt x="5169" y="1670"/>
                  </a:lnTo>
                  <a:cubicBezTo>
                    <a:pt x="5183" y="1671"/>
                    <a:pt x="5196" y="1672"/>
                    <a:pt x="5210" y="1672"/>
                  </a:cubicBezTo>
                  <a:cubicBezTo>
                    <a:pt x="5379" y="1672"/>
                    <a:pt x="5502" y="1537"/>
                    <a:pt x="5502" y="1360"/>
                  </a:cubicBezTo>
                  <a:lnTo>
                    <a:pt x="5502" y="622"/>
                  </a:lnTo>
                  <a:lnTo>
                    <a:pt x="5812" y="622"/>
                  </a:lnTo>
                  <a:cubicBezTo>
                    <a:pt x="5827" y="623"/>
                    <a:pt x="5842" y="624"/>
                    <a:pt x="5856" y="624"/>
                  </a:cubicBezTo>
                  <a:cubicBezTo>
                    <a:pt x="6273" y="624"/>
                    <a:pt x="6273" y="0"/>
                    <a:pt x="58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1" name="Google Shape;10331;p106"/>
            <p:cNvSpPr/>
            <p:nvPr/>
          </p:nvSpPr>
          <p:spPr>
            <a:xfrm>
              <a:off x="3385800" y="3811550"/>
              <a:ext cx="52400" cy="52425"/>
            </a:xfrm>
            <a:custGeom>
              <a:avLst/>
              <a:gdLst/>
              <a:ahLst/>
              <a:cxnLst/>
              <a:rect l="l" t="t" r="r" b="b"/>
              <a:pathLst>
                <a:path w="2096" h="2097" extrusionOk="0">
                  <a:moveTo>
                    <a:pt x="1048" y="1"/>
                  </a:moveTo>
                  <a:cubicBezTo>
                    <a:pt x="453" y="1"/>
                    <a:pt x="0" y="477"/>
                    <a:pt x="0" y="1048"/>
                  </a:cubicBezTo>
                  <a:cubicBezTo>
                    <a:pt x="0" y="1644"/>
                    <a:pt x="453" y="2096"/>
                    <a:pt x="1048" y="2096"/>
                  </a:cubicBezTo>
                  <a:cubicBezTo>
                    <a:pt x="1620" y="2096"/>
                    <a:pt x="2096" y="1644"/>
                    <a:pt x="2096" y="1048"/>
                  </a:cubicBezTo>
                  <a:cubicBezTo>
                    <a:pt x="2096" y="477"/>
                    <a:pt x="1620"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2" name="Google Shape;10332;p106"/>
            <p:cNvSpPr/>
            <p:nvPr/>
          </p:nvSpPr>
          <p:spPr>
            <a:xfrm>
              <a:off x="3372700" y="3869300"/>
              <a:ext cx="78600" cy="47050"/>
            </a:xfrm>
            <a:custGeom>
              <a:avLst/>
              <a:gdLst/>
              <a:ahLst/>
              <a:cxnLst/>
              <a:rect l="l" t="t" r="r" b="b"/>
              <a:pathLst>
                <a:path w="3144" h="1882" extrusionOk="0">
                  <a:moveTo>
                    <a:pt x="2644" y="1"/>
                  </a:moveTo>
                  <a:cubicBezTo>
                    <a:pt x="2358" y="262"/>
                    <a:pt x="1953" y="429"/>
                    <a:pt x="1572" y="429"/>
                  </a:cubicBezTo>
                  <a:cubicBezTo>
                    <a:pt x="1167" y="429"/>
                    <a:pt x="786" y="286"/>
                    <a:pt x="477" y="24"/>
                  </a:cubicBezTo>
                  <a:cubicBezTo>
                    <a:pt x="167" y="310"/>
                    <a:pt x="0" y="739"/>
                    <a:pt x="0" y="1167"/>
                  </a:cubicBezTo>
                  <a:lnTo>
                    <a:pt x="0" y="1572"/>
                  </a:lnTo>
                  <a:cubicBezTo>
                    <a:pt x="0" y="1739"/>
                    <a:pt x="143" y="1882"/>
                    <a:pt x="310" y="1882"/>
                  </a:cubicBezTo>
                  <a:lnTo>
                    <a:pt x="2810" y="1882"/>
                  </a:lnTo>
                  <a:cubicBezTo>
                    <a:pt x="3001" y="1882"/>
                    <a:pt x="3144" y="1739"/>
                    <a:pt x="3144" y="1572"/>
                  </a:cubicBezTo>
                  <a:lnTo>
                    <a:pt x="3144" y="1144"/>
                  </a:lnTo>
                  <a:cubicBezTo>
                    <a:pt x="3144" y="715"/>
                    <a:pt x="2953" y="310"/>
                    <a:pt x="2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106"/>
            <p:cNvSpPr/>
            <p:nvPr/>
          </p:nvSpPr>
          <p:spPr>
            <a:xfrm>
              <a:off x="3573925" y="3811550"/>
              <a:ext cx="52425" cy="52425"/>
            </a:xfrm>
            <a:custGeom>
              <a:avLst/>
              <a:gdLst/>
              <a:ahLst/>
              <a:cxnLst/>
              <a:rect l="l" t="t" r="r" b="b"/>
              <a:pathLst>
                <a:path w="2097" h="2097" extrusionOk="0">
                  <a:moveTo>
                    <a:pt x="1048" y="1"/>
                  </a:moveTo>
                  <a:cubicBezTo>
                    <a:pt x="477" y="1"/>
                    <a:pt x="1" y="477"/>
                    <a:pt x="1" y="1048"/>
                  </a:cubicBezTo>
                  <a:cubicBezTo>
                    <a:pt x="1" y="1644"/>
                    <a:pt x="477" y="2096"/>
                    <a:pt x="1048" y="2096"/>
                  </a:cubicBezTo>
                  <a:cubicBezTo>
                    <a:pt x="1620" y="2096"/>
                    <a:pt x="2096" y="1644"/>
                    <a:pt x="2096" y="1048"/>
                  </a:cubicBezTo>
                  <a:cubicBezTo>
                    <a:pt x="2096" y="477"/>
                    <a:pt x="1620"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106"/>
            <p:cNvSpPr/>
            <p:nvPr/>
          </p:nvSpPr>
          <p:spPr>
            <a:xfrm>
              <a:off x="3560825" y="3869900"/>
              <a:ext cx="79175" cy="46525"/>
            </a:xfrm>
            <a:custGeom>
              <a:avLst/>
              <a:gdLst/>
              <a:ahLst/>
              <a:cxnLst/>
              <a:rect l="l" t="t" r="r" b="b"/>
              <a:pathLst>
                <a:path w="3167" h="1861" extrusionOk="0">
                  <a:moveTo>
                    <a:pt x="501" y="0"/>
                  </a:moveTo>
                  <a:cubicBezTo>
                    <a:pt x="167" y="286"/>
                    <a:pt x="1" y="715"/>
                    <a:pt x="1" y="1143"/>
                  </a:cubicBezTo>
                  <a:lnTo>
                    <a:pt x="1" y="1548"/>
                  </a:lnTo>
                  <a:cubicBezTo>
                    <a:pt x="1" y="1715"/>
                    <a:pt x="144" y="1858"/>
                    <a:pt x="310" y="1858"/>
                  </a:cubicBezTo>
                  <a:lnTo>
                    <a:pt x="2835" y="1858"/>
                  </a:lnTo>
                  <a:cubicBezTo>
                    <a:pt x="2847" y="1860"/>
                    <a:pt x="2859" y="1860"/>
                    <a:pt x="2871" y="1860"/>
                  </a:cubicBezTo>
                  <a:cubicBezTo>
                    <a:pt x="3025" y="1860"/>
                    <a:pt x="3166" y="1725"/>
                    <a:pt x="3144" y="1548"/>
                  </a:cubicBezTo>
                  <a:lnTo>
                    <a:pt x="3144" y="1120"/>
                  </a:lnTo>
                  <a:cubicBezTo>
                    <a:pt x="3144" y="691"/>
                    <a:pt x="2977" y="286"/>
                    <a:pt x="2668" y="0"/>
                  </a:cubicBezTo>
                  <a:cubicBezTo>
                    <a:pt x="2346" y="262"/>
                    <a:pt x="1959" y="393"/>
                    <a:pt x="1575" y="393"/>
                  </a:cubicBezTo>
                  <a:cubicBezTo>
                    <a:pt x="1191" y="393"/>
                    <a:pt x="810" y="262"/>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106"/>
            <p:cNvSpPr/>
            <p:nvPr/>
          </p:nvSpPr>
          <p:spPr>
            <a:xfrm>
              <a:off x="3479850" y="3811550"/>
              <a:ext cx="52425" cy="52425"/>
            </a:xfrm>
            <a:custGeom>
              <a:avLst/>
              <a:gdLst/>
              <a:ahLst/>
              <a:cxnLst/>
              <a:rect l="l" t="t" r="r" b="b"/>
              <a:pathLst>
                <a:path w="2097" h="2097" extrusionOk="0">
                  <a:moveTo>
                    <a:pt x="1049" y="1"/>
                  </a:moveTo>
                  <a:cubicBezTo>
                    <a:pt x="477" y="1"/>
                    <a:pt x="1" y="477"/>
                    <a:pt x="1" y="1048"/>
                  </a:cubicBezTo>
                  <a:cubicBezTo>
                    <a:pt x="1" y="1644"/>
                    <a:pt x="477" y="2096"/>
                    <a:pt x="1049" y="2096"/>
                  </a:cubicBezTo>
                  <a:cubicBezTo>
                    <a:pt x="1620" y="2096"/>
                    <a:pt x="2097" y="1644"/>
                    <a:pt x="2097" y="1048"/>
                  </a:cubicBezTo>
                  <a:cubicBezTo>
                    <a:pt x="2097" y="477"/>
                    <a:pt x="1620" y="1"/>
                    <a:pt x="10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6" name="Google Shape;10336;p106"/>
            <p:cNvSpPr/>
            <p:nvPr/>
          </p:nvSpPr>
          <p:spPr>
            <a:xfrm>
              <a:off x="3466750" y="3869300"/>
              <a:ext cx="78625" cy="47125"/>
            </a:xfrm>
            <a:custGeom>
              <a:avLst/>
              <a:gdLst/>
              <a:ahLst/>
              <a:cxnLst/>
              <a:rect l="l" t="t" r="r" b="b"/>
              <a:pathLst>
                <a:path w="3145" h="1885" extrusionOk="0">
                  <a:moveTo>
                    <a:pt x="2668" y="1"/>
                  </a:moveTo>
                  <a:cubicBezTo>
                    <a:pt x="2359" y="262"/>
                    <a:pt x="1978" y="405"/>
                    <a:pt x="1573" y="405"/>
                  </a:cubicBezTo>
                  <a:lnTo>
                    <a:pt x="1573" y="429"/>
                  </a:lnTo>
                  <a:cubicBezTo>
                    <a:pt x="1168" y="429"/>
                    <a:pt x="787" y="286"/>
                    <a:pt x="477" y="24"/>
                  </a:cubicBezTo>
                  <a:cubicBezTo>
                    <a:pt x="168" y="310"/>
                    <a:pt x="1" y="739"/>
                    <a:pt x="1" y="1167"/>
                  </a:cubicBezTo>
                  <a:lnTo>
                    <a:pt x="1" y="1572"/>
                  </a:lnTo>
                  <a:cubicBezTo>
                    <a:pt x="1" y="1749"/>
                    <a:pt x="124" y="1884"/>
                    <a:pt x="274" y="1884"/>
                  </a:cubicBezTo>
                  <a:cubicBezTo>
                    <a:pt x="286" y="1884"/>
                    <a:pt x="298" y="1884"/>
                    <a:pt x="311" y="1882"/>
                  </a:cubicBezTo>
                  <a:lnTo>
                    <a:pt x="2835" y="1882"/>
                  </a:lnTo>
                  <a:cubicBezTo>
                    <a:pt x="2847" y="1884"/>
                    <a:pt x="2859" y="1884"/>
                    <a:pt x="2871" y="1884"/>
                  </a:cubicBezTo>
                  <a:cubicBezTo>
                    <a:pt x="3022" y="1884"/>
                    <a:pt x="3144" y="1749"/>
                    <a:pt x="3144" y="1572"/>
                  </a:cubicBezTo>
                  <a:lnTo>
                    <a:pt x="3144" y="1144"/>
                  </a:lnTo>
                  <a:cubicBezTo>
                    <a:pt x="3144" y="715"/>
                    <a:pt x="2954" y="310"/>
                    <a:pt x="26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7" name="Google Shape;10337;p106"/>
          <p:cNvGrpSpPr/>
          <p:nvPr/>
        </p:nvGrpSpPr>
        <p:grpSpPr>
          <a:xfrm>
            <a:off x="3270931" y="3443880"/>
            <a:ext cx="359364" cy="349609"/>
            <a:chOff x="2785975" y="3648425"/>
            <a:chExt cx="275375" cy="267900"/>
          </a:xfrm>
        </p:grpSpPr>
        <p:sp>
          <p:nvSpPr>
            <p:cNvPr id="10338" name="Google Shape;10338;p106"/>
            <p:cNvSpPr/>
            <p:nvPr/>
          </p:nvSpPr>
          <p:spPr>
            <a:xfrm>
              <a:off x="2967250" y="3648425"/>
              <a:ext cx="67900" cy="68500"/>
            </a:xfrm>
            <a:custGeom>
              <a:avLst/>
              <a:gdLst/>
              <a:ahLst/>
              <a:cxnLst/>
              <a:rect l="l" t="t" r="r" b="b"/>
              <a:pathLst>
                <a:path w="2716" h="2740" extrusionOk="0">
                  <a:moveTo>
                    <a:pt x="1358" y="0"/>
                  </a:moveTo>
                  <a:cubicBezTo>
                    <a:pt x="596" y="0"/>
                    <a:pt x="1" y="620"/>
                    <a:pt x="1" y="1358"/>
                  </a:cubicBezTo>
                  <a:cubicBezTo>
                    <a:pt x="1" y="2120"/>
                    <a:pt x="596" y="2739"/>
                    <a:pt x="1358" y="2739"/>
                  </a:cubicBezTo>
                  <a:cubicBezTo>
                    <a:pt x="2096" y="2739"/>
                    <a:pt x="2715" y="2120"/>
                    <a:pt x="2715" y="1358"/>
                  </a:cubicBezTo>
                  <a:cubicBezTo>
                    <a:pt x="2715" y="620"/>
                    <a:pt x="2096" y="0"/>
                    <a:pt x="13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106"/>
            <p:cNvSpPr/>
            <p:nvPr/>
          </p:nvSpPr>
          <p:spPr>
            <a:xfrm>
              <a:off x="2785975" y="3830000"/>
              <a:ext cx="93775" cy="86325"/>
            </a:xfrm>
            <a:custGeom>
              <a:avLst/>
              <a:gdLst/>
              <a:ahLst/>
              <a:cxnLst/>
              <a:rect l="l" t="t" r="r" b="b"/>
              <a:pathLst>
                <a:path w="3751" h="3453" extrusionOk="0">
                  <a:moveTo>
                    <a:pt x="2655" y="1"/>
                  </a:moveTo>
                  <a:lnTo>
                    <a:pt x="536" y="2120"/>
                  </a:lnTo>
                  <a:cubicBezTo>
                    <a:pt x="0" y="2693"/>
                    <a:pt x="511" y="3452"/>
                    <a:pt x="1112" y="3452"/>
                  </a:cubicBezTo>
                  <a:cubicBezTo>
                    <a:pt x="1285" y="3452"/>
                    <a:pt x="1466" y="3389"/>
                    <a:pt x="1631" y="3240"/>
                  </a:cubicBezTo>
                  <a:lnTo>
                    <a:pt x="3751" y="1120"/>
                  </a:lnTo>
                  <a:cubicBezTo>
                    <a:pt x="3298" y="834"/>
                    <a:pt x="2917" y="453"/>
                    <a:pt x="26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106"/>
            <p:cNvSpPr/>
            <p:nvPr/>
          </p:nvSpPr>
          <p:spPr>
            <a:xfrm>
              <a:off x="2961300" y="3720450"/>
              <a:ext cx="100050" cy="69700"/>
            </a:xfrm>
            <a:custGeom>
              <a:avLst/>
              <a:gdLst/>
              <a:ahLst/>
              <a:cxnLst/>
              <a:rect l="l" t="t" r="r" b="b"/>
              <a:pathLst>
                <a:path w="4002" h="2788" extrusionOk="0">
                  <a:moveTo>
                    <a:pt x="310" y="1"/>
                  </a:moveTo>
                  <a:cubicBezTo>
                    <a:pt x="191" y="72"/>
                    <a:pt x="96" y="168"/>
                    <a:pt x="0" y="239"/>
                  </a:cubicBezTo>
                  <a:cubicBezTo>
                    <a:pt x="858" y="811"/>
                    <a:pt x="1358" y="1763"/>
                    <a:pt x="1382" y="2787"/>
                  </a:cubicBezTo>
                  <a:lnTo>
                    <a:pt x="3692" y="2787"/>
                  </a:lnTo>
                  <a:cubicBezTo>
                    <a:pt x="3858" y="2787"/>
                    <a:pt x="4001" y="2644"/>
                    <a:pt x="4001" y="2454"/>
                  </a:cubicBezTo>
                  <a:lnTo>
                    <a:pt x="4001" y="2049"/>
                  </a:lnTo>
                  <a:cubicBezTo>
                    <a:pt x="4001" y="1215"/>
                    <a:pt x="3573" y="453"/>
                    <a:pt x="2882" y="1"/>
                  </a:cubicBezTo>
                  <a:cubicBezTo>
                    <a:pt x="2513" y="311"/>
                    <a:pt x="2054" y="465"/>
                    <a:pt x="1596" y="465"/>
                  </a:cubicBezTo>
                  <a:cubicBezTo>
                    <a:pt x="1138" y="465"/>
                    <a:pt x="679" y="311"/>
                    <a:pt x="3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1" name="Google Shape;10341;p106"/>
            <p:cNvSpPr/>
            <p:nvPr/>
          </p:nvSpPr>
          <p:spPr>
            <a:xfrm>
              <a:off x="2857100" y="3729400"/>
              <a:ext cx="123275" cy="123250"/>
            </a:xfrm>
            <a:custGeom>
              <a:avLst/>
              <a:gdLst/>
              <a:ahLst/>
              <a:cxnLst/>
              <a:rect l="l" t="t" r="r" b="b"/>
              <a:pathLst>
                <a:path w="4931" h="4930" extrusionOk="0">
                  <a:moveTo>
                    <a:pt x="2478" y="0"/>
                  </a:moveTo>
                  <a:cubicBezTo>
                    <a:pt x="1120" y="0"/>
                    <a:pt x="1" y="1119"/>
                    <a:pt x="1" y="2477"/>
                  </a:cubicBezTo>
                  <a:cubicBezTo>
                    <a:pt x="1" y="3834"/>
                    <a:pt x="1120" y="4930"/>
                    <a:pt x="2478" y="4930"/>
                  </a:cubicBezTo>
                  <a:cubicBezTo>
                    <a:pt x="3835" y="4930"/>
                    <a:pt x="4931" y="3834"/>
                    <a:pt x="4931" y="2477"/>
                  </a:cubicBezTo>
                  <a:cubicBezTo>
                    <a:pt x="4931" y="1119"/>
                    <a:pt x="3835" y="0"/>
                    <a:pt x="247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2" name="Google Shape;10342;p106"/>
          <p:cNvGrpSpPr/>
          <p:nvPr/>
        </p:nvGrpSpPr>
        <p:grpSpPr>
          <a:xfrm>
            <a:off x="2524667" y="3444207"/>
            <a:ext cx="351991" cy="350099"/>
            <a:chOff x="2214125" y="3648675"/>
            <a:chExt cx="269725" cy="268275"/>
          </a:xfrm>
        </p:grpSpPr>
        <p:sp>
          <p:nvSpPr>
            <p:cNvPr id="10343" name="Google Shape;10343;p106"/>
            <p:cNvSpPr/>
            <p:nvPr/>
          </p:nvSpPr>
          <p:spPr>
            <a:xfrm>
              <a:off x="2361175" y="3732975"/>
              <a:ext cx="36350" cy="36925"/>
            </a:xfrm>
            <a:custGeom>
              <a:avLst/>
              <a:gdLst/>
              <a:ahLst/>
              <a:cxnLst/>
              <a:rect l="l" t="t" r="r" b="b"/>
              <a:pathLst>
                <a:path w="1454" h="1477" extrusionOk="0">
                  <a:moveTo>
                    <a:pt x="739" y="0"/>
                  </a:moveTo>
                  <a:cubicBezTo>
                    <a:pt x="334" y="0"/>
                    <a:pt x="0" y="333"/>
                    <a:pt x="0" y="738"/>
                  </a:cubicBezTo>
                  <a:cubicBezTo>
                    <a:pt x="0" y="1143"/>
                    <a:pt x="334" y="1477"/>
                    <a:pt x="739" y="1477"/>
                  </a:cubicBezTo>
                  <a:cubicBezTo>
                    <a:pt x="1144" y="1477"/>
                    <a:pt x="1453" y="1143"/>
                    <a:pt x="1453" y="738"/>
                  </a:cubicBezTo>
                  <a:cubicBezTo>
                    <a:pt x="1453" y="333"/>
                    <a:pt x="1144" y="0"/>
                    <a:pt x="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106"/>
            <p:cNvSpPr/>
            <p:nvPr/>
          </p:nvSpPr>
          <p:spPr>
            <a:xfrm>
              <a:off x="2406425" y="3648675"/>
              <a:ext cx="77425" cy="75975"/>
            </a:xfrm>
            <a:custGeom>
              <a:avLst/>
              <a:gdLst/>
              <a:ahLst/>
              <a:cxnLst/>
              <a:rect l="l" t="t" r="r" b="b"/>
              <a:pathLst>
                <a:path w="3097" h="3039" extrusionOk="0">
                  <a:moveTo>
                    <a:pt x="1501" y="0"/>
                  </a:moveTo>
                  <a:cubicBezTo>
                    <a:pt x="999" y="0"/>
                    <a:pt x="496" y="60"/>
                    <a:pt x="0" y="181"/>
                  </a:cubicBezTo>
                  <a:lnTo>
                    <a:pt x="0" y="562"/>
                  </a:lnTo>
                  <a:cubicBezTo>
                    <a:pt x="72" y="1896"/>
                    <a:pt x="1143" y="2943"/>
                    <a:pt x="2477" y="3015"/>
                  </a:cubicBezTo>
                  <a:lnTo>
                    <a:pt x="2858" y="3039"/>
                  </a:lnTo>
                  <a:cubicBezTo>
                    <a:pt x="3072" y="2157"/>
                    <a:pt x="3096" y="1253"/>
                    <a:pt x="2930" y="371"/>
                  </a:cubicBezTo>
                  <a:cubicBezTo>
                    <a:pt x="2906" y="229"/>
                    <a:pt x="2810" y="133"/>
                    <a:pt x="2668" y="109"/>
                  </a:cubicBezTo>
                  <a:cubicBezTo>
                    <a:pt x="2282" y="37"/>
                    <a:pt x="1892" y="0"/>
                    <a:pt x="1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106"/>
            <p:cNvSpPr/>
            <p:nvPr/>
          </p:nvSpPr>
          <p:spPr>
            <a:xfrm>
              <a:off x="2363550" y="3824650"/>
              <a:ext cx="71475" cy="78825"/>
            </a:xfrm>
            <a:custGeom>
              <a:avLst/>
              <a:gdLst/>
              <a:ahLst/>
              <a:cxnLst/>
              <a:rect l="l" t="t" r="r" b="b"/>
              <a:pathLst>
                <a:path w="2859" h="3153" extrusionOk="0">
                  <a:moveTo>
                    <a:pt x="2858" y="0"/>
                  </a:moveTo>
                  <a:cubicBezTo>
                    <a:pt x="2857" y="10"/>
                    <a:pt x="2856" y="19"/>
                    <a:pt x="2854" y="28"/>
                  </a:cubicBezTo>
                  <a:lnTo>
                    <a:pt x="2854" y="28"/>
                  </a:lnTo>
                  <a:cubicBezTo>
                    <a:pt x="2856" y="27"/>
                    <a:pt x="2857" y="26"/>
                    <a:pt x="2858" y="24"/>
                  </a:cubicBezTo>
                  <a:lnTo>
                    <a:pt x="2858" y="0"/>
                  </a:lnTo>
                  <a:close/>
                  <a:moveTo>
                    <a:pt x="2854" y="28"/>
                  </a:moveTo>
                  <a:lnTo>
                    <a:pt x="2854" y="28"/>
                  </a:lnTo>
                  <a:cubicBezTo>
                    <a:pt x="1998" y="812"/>
                    <a:pt x="1047" y="1478"/>
                    <a:pt x="1" y="2001"/>
                  </a:cubicBezTo>
                  <a:lnTo>
                    <a:pt x="501" y="2977"/>
                  </a:lnTo>
                  <a:cubicBezTo>
                    <a:pt x="548" y="3072"/>
                    <a:pt x="644" y="3144"/>
                    <a:pt x="739" y="3144"/>
                  </a:cubicBezTo>
                  <a:cubicBezTo>
                    <a:pt x="763" y="3150"/>
                    <a:pt x="787" y="3153"/>
                    <a:pt x="810" y="3153"/>
                  </a:cubicBezTo>
                  <a:cubicBezTo>
                    <a:pt x="880" y="3153"/>
                    <a:pt x="947" y="3126"/>
                    <a:pt x="1001" y="3072"/>
                  </a:cubicBezTo>
                  <a:lnTo>
                    <a:pt x="1596" y="2477"/>
                  </a:lnTo>
                  <a:cubicBezTo>
                    <a:pt x="2257" y="1817"/>
                    <a:pt x="2707" y="970"/>
                    <a:pt x="2854" y="28"/>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6" name="Google Shape;10346;p106"/>
            <p:cNvSpPr/>
            <p:nvPr/>
          </p:nvSpPr>
          <p:spPr>
            <a:xfrm>
              <a:off x="2226625" y="3696050"/>
              <a:ext cx="79200" cy="71475"/>
            </a:xfrm>
            <a:custGeom>
              <a:avLst/>
              <a:gdLst/>
              <a:ahLst/>
              <a:cxnLst/>
              <a:rect l="l" t="t" r="r" b="b"/>
              <a:pathLst>
                <a:path w="3168" h="2859" extrusionOk="0">
                  <a:moveTo>
                    <a:pt x="3168" y="1"/>
                  </a:moveTo>
                  <a:lnTo>
                    <a:pt x="3168" y="1"/>
                  </a:lnTo>
                  <a:cubicBezTo>
                    <a:pt x="2239" y="143"/>
                    <a:pt x="1382" y="596"/>
                    <a:pt x="715" y="1263"/>
                  </a:cubicBezTo>
                  <a:lnTo>
                    <a:pt x="119" y="1858"/>
                  </a:lnTo>
                  <a:cubicBezTo>
                    <a:pt x="48" y="1929"/>
                    <a:pt x="0" y="2025"/>
                    <a:pt x="24" y="2120"/>
                  </a:cubicBezTo>
                  <a:cubicBezTo>
                    <a:pt x="48" y="2191"/>
                    <a:pt x="72" y="2239"/>
                    <a:pt x="119" y="2287"/>
                  </a:cubicBezTo>
                  <a:cubicBezTo>
                    <a:pt x="143" y="2311"/>
                    <a:pt x="167" y="2334"/>
                    <a:pt x="191" y="2358"/>
                  </a:cubicBezTo>
                  <a:lnTo>
                    <a:pt x="1191" y="2858"/>
                  </a:lnTo>
                  <a:cubicBezTo>
                    <a:pt x="1715" y="1810"/>
                    <a:pt x="2382" y="858"/>
                    <a:pt x="316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7" name="Google Shape;10347;p106"/>
            <p:cNvSpPr/>
            <p:nvPr/>
          </p:nvSpPr>
          <p:spPr>
            <a:xfrm>
              <a:off x="2214125" y="3822275"/>
              <a:ext cx="94075" cy="94675"/>
            </a:xfrm>
            <a:custGeom>
              <a:avLst/>
              <a:gdLst/>
              <a:ahLst/>
              <a:cxnLst/>
              <a:rect l="l" t="t" r="r" b="b"/>
              <a:pathLst>
                <a:path w="3763" h="3787" extrusionOk="0">
                  <a:moveTo>
                    <a:pt x="1310" y="0"/>
                  </a:moveTo>
                  <a:cubicBezTo>
                    <a:pt x="477" y="857"/>
                    <a:pt x="0" y="1977"/>
                    <a:pt x="24" y="3167"/>
                  </a:cubicBezTo>
                  <a:lnTo>
                    <a:pt x="24" y="3477"/>
                  </a:lnTo>
                  <a:cubicBezTo>
                    <a:pt x="0" y="3549"/>
                    <a:pt x="48" y="3620"/>
                    <a:pt x="96" y="3691"/>
                  </a:cubicBezTo>
                  <a:cubicBezTo>
                    <a:pt x="167" y="3739"/>
                    <a:pt x="238" y="3787"/>
                    <a:pt x="334" y="3787"/>
                  </a:cubicBezTo>
                  <a:lnTo>
                    <a:pt x="619" y="3787"/>
                  </a:lnTo>
                  <a:cubicBezTo>
                    <a:pt x="1786" y="3787"/>
                    <a:pt x="2929" y="3310"/>
                    <a:pt x="3763" y="2477"/>
                  </a:cubicBezTo>
                  <a:lnTo>
                    <a:pt x="2763" y="1477"/>
                  </a:lnTo>
                  <a:lnTo>
                    <a:pt x="2548" y="1691"/>
                  </a:lnTo>
                  <a:cubicBezTo>
                    <a:pt x="2489" y="1751"/>
                    <a:pt x="2406" y="1780"/>
                    <a:pt x="2322" y="1780"/>
                  </a:cubicBezTo>
                  <a:cubicBezTo>
                    <a:pt x="2239" y="1780"/>
                    <a:pt x="2155" y="1751"/>
                    <a:pt x="2096" y="1691"/>
                  </a:cubicBezTo>
                  <a:cubicBezTo>
                    <a:pt x="1977" y="1548"/>
                    <a:pt x="1977" y="1358"/>
                    <a:pt x="2096" y="1239"/>
                  </a:cubicBezTo>
                  <a:lnTo>
                    <a:pt x="2310" y="1024"/>
                  </a:lnTo>
                  <a:lnTo>
                    <a:pt x="131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8" name="Google Shape;10348;p106"/>
            <p:cNvSpPr/>
            <p:nvPr/>
          </p:nvSpPr>
          <p:spPr>
            <a:xfrm>
              <a:off x="2256400" y="3657350"/>
              <a:ext cx="217325" cy="216950"/>
            </a:xfrm>
            <a:custGeom>
              <a:avLst/>
              <a:gdLst/>
              <a:ahLst/>
              <a:cxnLst/>
              <a:rect l="l" t="t" r="r" b="b"/>
              <a:pathLst>
                <a:path w="8693" h="8678" extrusionOk="0">
                  <a:moveTo>
                    <a:pt x="4930" y="2406"/>
                  </a:moveTo>
                  <a:cubicBezTo>
                    <a:pt x="6144" y="2406"/>
                    <a:pt x="6740" y="3882"/>
                    <a:pt x="5882" y="4740"/>
                  </a:cubicBezTo>
                  <a:cubicBezTo>
                    <a:pt x="5620" y="5002"/>
                    <a:pt x="5275" y="5133"/>
                    <a:pt x="4927" y="5133"/>
                  </a:cubicBezTo>
                  <a:cubicBezTo>
                    <a:pt x="4578" y="5133"/>
                    <a:pt x="4227" y="5002"/>
                    <a:pt x="3953" y="4740"/>
                  </a:cubicBezTo>
                  <a:cubicBezTo>
                    <a:pt x="3096" y="3882"/>
                    <a:pt x="3715" y="2406"/>
                    <a:pt x="4930" y="2406"/>
                  </a:cubicBezTo>
                  <a:close/>
                  <a:moveTo>
                    <a:pt x="5382" y="1"/>
                  </a:moveTo>
                  <a:cubicBezTo>
                    <a:pt x="4406" y="334"/>
                    <a:pt x="3525" y="882"/>
                    <a:pt x="2810" y="1596"/>
                  </a:cubicBezTo>
                  <a:lnTo>
                    <a:pt x="2786" y="1620"/>
                  </a:lnTo>
                  <a:cubicBezTo>
                    <a:pt x="1572" y="2835"/>
                    <a:pt x="643" y="4287"/>
                    <a:pt x="48" y="5883"/>
                  </a:cubicBezTo>
                  <a:cubicBezTo>
                    <a:pt x="0" y="6002"/>
                    <a:pt x="24" y="6121"/>
                    <a:pt x="119" y="6216"/>
                  </a:cubicBezTo>
                  <a:lnTo>
                    <a:pt x="1072" y="7193"/>
                  </a:lnTo>
                  <a:lnTo>
                    <a:pt x="3072" y="5192"/>
                  </a:lnTo>
                  <a:cubicBezTo>
                    <a:pt x="3132" y="5133"/>
                    <a:pt x="3209" y="5103"/>
                    <a:pt x="3289" y="5103"/>
                  </a:cubicBezTo>
                  <a:cubicBezTo>
                    <a:pt x="3370" y="5103"/>
                    <a:pt x="3453" y="5133"/>
                    <a:pt x="3525" y="5192"/>
                  </a:cubicBezTo>
                  <a:cubicBezTo>
                    <a:pt x="3644" y="5311"/>
                    <a:pt x="3644" y="5502"/>
                    <a:pt x="3525" y="5621"/>
                  </a:cubicBezTo>
                  <a:lnTo>
                    <a:pt x="1524" y="7621"/>
                  </a:lnTo>
                  <a:lnTo>
                    <a:pt x="2477" y="8598"/>
                  </a:lnTo>
                  <a:cubicBezTo>
                    <a:pt x="2548" y="8651"/>
                    <a:pt x="2633" y="8678"/>
                    <a:pt x="2721" y="8678"/>
                  </a:cubicBezTo>
                  <a:cubicBezTo>
                    <a:pt x="2751" y="8678"/>
                    <a:pt x="2780" y="8675"/>
                    <a:pt x="2810" y="8669"/>
                  </a:cubicBezTo>
                  <a:cubicBezTo>
                    <a:pt x="4406" y="8050"/>
                    <a:pt x="5882" y="7121"/>
                    <a:pt x="7097" y="5907"/>
                  </a:cubicBezTo>
                  <a:lnTo>
                    <a:pt x="7097" y="5883"/>
                  </a:lnTo>
                  <a:cubicBezTo>
                    <a:pt x="7811" y="5168"/>
                    <a:pt x="8359" y="4287"/>
                    <a:pt x="8692" y="3311"/>
                  </a:cubicBezTo>
                  <a:lnTo>
                    <a:pt x="8454" y="3311"/>
                  </a:lnTo>
                  <a:cubicBezTo>
                    <a:pt x="6787" y="3216"/>
                    <a:pt x="5477" y="1906"/>
                    <a:pt x="5382" y="263"/>
                  </a:cubicBezTo>
                  <a:lnTo>
                    <a:pt x="53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9" name="Google Shape;10349;p106"/>
          <p:cNvGrpSpPr/>
          <p:nvPr/>
        </p:nvGrpSpPr>
        <p:grpSpPr>
          <a:xfrm>
            <a:off x="1769464" y="3443880"/>
            <a:ext cx="349675" cy="349642"/>
            <a:chOff x="1635425" y="3648425"/>
            <a:chExt cx="267950" cy="267925"/>
          </a:xfrm>
        </p:grpSpPr>
        <p:sp>
          <p:nvSpPr>
            <p:cNvPr id="10350" name="Google Shape;10350;p106"/>
            <p:cNvSpPr/>
            <p:nvPr/>
          </p:nvSpPr>
          <p:spPr>
            <a:xfrm>
              <a:off x="1683050" y="3863950"/>
              <a:ext cx="172675" cy="52400"/>
            </a:xfrm>
            <a:custGeom>
              <a:avLst/>
              <a:gdLst/>
              <a:ahLst/>
              <a:cxnLst/>
              <a:rect l="l" t="t" r="r" b="b"/>
              <a:pathLst>
                <a:path w="6907" h="2096" extrusionOk="0">
                  <a:moveTo>
                    <a:pt x="5550" y="738"/>
                  </a:moveTo>
                  <a:cubicBezTo>
                    <a:pt x="5931" y="786"/>
                    <a:pt x="5931" y="1334"/>
                    <a:pt x="5550" y="1381"/>
                  </a:cubicBezTo>
                  <a:lnTo>
                    <a:pt x="5145" y="1381"/>
                  </a:lnTo>
                  <a:cubicBezTo>
                    <a:pt x="4764" y="1334"/>
                    <a:pt x="4764" y="786"/>
                    <a:pt x="5145" y="738"/>
                  </a:cubicBezTo>
                  <a:close/>
                  <a:moveTo>
                    <a:pt x="1831" y="736"/>
                  </a:moveTo>
                  <a:cubicBezTo>
                    <a:pt x="2255" y="736"/>
                    <a:pt x="2248" y="1382"/>
                    <a:pt x="1810" y="1382"/>
                  </a:cubicBezTo>
                  <a:cubicBezTo>
                    <a:pt x="1802" y="1382"/>
                    <a:pt x="1795" y="1382"/>
                    <a:pt x="1787" y="1381"/>
                  </a:cubicBezTo>
                  <a:lnTo>
                    <a:pt x="1382" y="1381"/>
                  </a:lnTo>
                  <a:cubicBezTo>
                    <a:pt x="1374" y="1382"/>
                    <a:pt x="1367" y="1382"/>
                    <a:pt x="1359" y="1382"/>
                  </a:cubicBezTo>
                  <a:cubicBezTo>
                    <a:pt x="921" y="1382"/>
                    <a:pt x="914" y="736"/>
                    <a:pt x="1337" y="736"/>
                  </a:cubicBezTo>
                  <a:cubicBezTo>
                    <a:pt x="1352" y="736"/>
                    <a:pt x="1367" y="737"/>
                    <a:pt x="1382" y="738"/>
                  </a:cubicBezTo>
                  <a:lnTo>
                    <a:pt x="1787" y="738"/>
                  </a:lnTo>
                  <a:cubicBezTo>
                    <a:pt x="1802" y="737"/>
                    <a:pt x="1817" y="736"/>
                    <a:pt x="1831" y="736"/>
                  </a:cubicBezTo>
                  <a:close/>
                  <a:moveTo>
                    <a:pt x="3927" y="736"/>
                  </a:moveTo>
                  <a:cubicBezTo>
                    <a:pt x="4351" y="736"/>
                    <a:pt x="4344" y="1382"/>
                    <a:pt x="3906" y="1382"/>
                  </a:cubicBezTo>
                  <a:cubicBezTo>
                    <a:pt x="3898" y="1382"/>
                    <a:pt x="3890" y="1382"/>
                    <a:pt x="3883" y="1381"/>
                  </a:cubicBezTo>
                  <a:lnTo>
                    <a:pt x="3049" y="1381"/>
                  </a:lnTo>
                  <a:cubicBezTo>
                    <a:pt x="2668" y="1334"/>
                    <a:pt x="2668" y="786"/>
                    <a:pt x="3049" y="738"/>
                  </a:cubicBezTo>
                  <a:lnTo>
                    <a:pt x="3883" y="738"/>
                  </a:lnTo>
                  <a:cubicBezTo>
                    <a:pt x="3898" y="737"/>
                    <a:pt x="3913" y="736"/>
                    <a:pt x="3927" y="736"/>
                  </a:cubicBezTo>
                  <a:close/>
                  <a:moveTo>
                    <a:pt x="1" y="0"/>
                  </a:moveTo>
                  <a:lnTo>
                    <a:pt x="1" y="953"/>
                  </a:lnTo>
                  <a:cubicBezTo>
                    <a:pt x="1" y="1572"/>
                    <a:pt x="501" y="2096"/>
                    <a:pt x="1144" y="2096"/>
                  </a:cubicBezTo>
                  <a:lnTo>
                    <a:pt x="5740" y="2096"/>
                  </a:lnTo>
                  <a:cubicBezTo>
                    <a:pt x="6383" y="2096"/>
                    <a:pt x="6907" y="1596"/>
                    <a:pt x="6907" y="953"/>
                  </a:cubicBezTo>
                  <a:lnTo>
                    <a:pt x="690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106"/>
            <p:cNvSpPr/>
            <p:nvPr/>
          </p:nvSpPr>
          <p:spPr>
            <a:xfrm>
              <a:off x="1635425" y="3741825"/>
              <a:ext cx="108375" cy="75700"/>
            </a:xfrm>
            <a:custGeom>
              <a:avLst/>
              <a:gdLst/>
              <a:ahLst/>
              <a:cxnLst/>
              <a:rect l="l" t="t" r="r" b="b"/>
              <a:pathLst>
                <a:path w="4335" h="3028" extrusionOk="0">
                  <a:moveTo>
                    <a:pt x="2906" y="884"/>
                  </a:moveTo>
                  <a:cubicBezTo>
                    <a:pt x="3287" y="932"/>
                    <a:pt x="3287" y="1480"/>
                    <a:pt x="2906" y="1504"/>
                  </a:cubicBezTo>
                  <a:lnTo>
                    <a:pt x="1429" y="1504"/>
                  </a:lnTo>
                  <a:cubicBezTo>
                    <a:pt x="1415" y="1505"/>
                    <a:pt x="1402" y="1506"/>
                    <a:pt x="1388" y="1506"/>
                  </a:cubicBezTo>
                  <a:cubicBezTo>
                    <a:pt x="1219" y="1506"/>
                    <a:pt x="1096" y="1370"/>
                    <a:pt x="1096" y="1194"/>
                  </a:cubicBezTo>
                  <a:cubicBezTo>
                    <a:pt x="1096" y="1027"/>
                    <a:pt x="1239" y="884"/>
                    <a:pt x="1429" y="884"/>
                  </a:cubicBezTo>
                  <a:close/>
                  <a:moveTo>
                    <a:pt x="274" y="1"/>
                  </a:moveTo>
                  <a:cubicBezTo>
                    <a:pt x="123" y="1"/>
                    <a:pt x="1" y="136"/>
                    <a:pt x="1" y="313"/>
                  </a:cubicBezTo>
                  <a:lnTo>
                    <a:pt x="1" y="2099"/>
                  </a:lnTo>
                  <a:cubicBezTo>
                    <a:pt x="1" y="2266"/>
                    <a:pt x="143" y="2408"/>
                    <a:pt x="310" y="2408"/>
                  </a:cubicBezTo>
                  <a:lnTo>
                    <a:pt x="2882" y="2408"/>
                  </a:lnTo>
                  <a:lnTo>
                    <a:pt x="3835" y="2980"/>
                  </a:lnTo>
                  <a:cubicBezTo>
                    <a:pt x="3882" y="3004"/>
                    <a:pt x="3954" y="3028"/>
                    <a:pt x="4001" y="3028"/>
                  </a:cubicBezTo>
                  <a:cubicBezTo>
                    <a:pt x="4097" y="3028"/>
                    <a:pt x="4168" y="3004"/>
                    <a:pt x="4216" y="2932"/>
                  </a:cubicBezTo>
                  <a:cubicBezTo>
                    <a:pt x="4287" y="2885"/>
                    <a:pt x="4311" y="2790"/>
                    <a:pt x="4311" y="2694"/>
                  </a:cubicBezTo>
                  <a:lnTo>
                    <a:pt x="4311" y="313"/>
                  </a:lnTo>
                  <a:cubicBezTo>
                    <a:pt x="4335" y="146"/>
                    <a:pt x="4192" y="3"/>
                    <a:pt x="4025" y="3"/>
                  </a:cubicBezTo>
                  <a:lnTo>
                    <a:pt x="310" y="3"/>
                  </a:lnTo>
                  <a:cubicBezTo>
                    <a:pt x="298" y="1"/>
                    <a:pt x="286" y="1"/>
                    <a:pt x="2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106"/>
            <p:cNvSpPr/>
            <p:nvPr/>
          </p:nvSpPr>
          <p:spPr>
            <a:xfrm>
              <a:off x="1683050" y="3648425"/>
              <a:ext cx="172675" cy="200050"/>
            </a:xfrm>
            <a:custGeom>
              <a:avLst/>
              <a:gdLst/>
              <a:ahLst/>
              <a:cxnLst/>
              <a:rect l="l" t="t" r="r" b="b"/>
              <a:pathLst>
                <a:path w="6907" h="8002" extrusionOk="0">
                  <a:moveTo>
                    <a:pt x="1144" y="0"/>
                  </a:moveTo>
                  <a:cubicBezTo>
                    <a:pt x="501" y="0"/>
                    <a:pt x="1" y="524"/>
                    <a:pt x="1" y="1167"/>
                  </a:cubicBezTo>
                  <a:lnTo>
                    <a:pt x="1" y="3096"/>
                  </a:lnTo>
                  <a:lnTo>
                    <a:pt x="2073" y="3096"/>
                  </a:lnTo>
                  <a:cubicBezTo>
                    <a:pt x="2597" y="3096"/>
                    <a:pt x="3025" y="3525"/>
                    <a:pt x="3025" y="4049"/>
                  </a:cubicBezTo>
                  <a:lnTo>
                    <a:pt x="3025" y="6454"/>
                  </a:lnTo>
                  <a:cubicBezTo>
                    <a:pt x="3025" y="6692"/>
                    <a:pt x="2906" y="6954"/>
                    <a:pt x="2716" y="7121"/>
                  </a:cubicBezTo>
                  <a:cubicBezTo>
                    <a:pt x="2549" y="7288"/>
                    <a:pt x="2311" y="7407"/>
                    <a:pt x="2073" y="7407"/>
                  </a:cubicBezTo>
                  <a:cubicBezTo>
                    <a:pt x="1882" y="7383"/>
                    <a:pt x="1715" y="7359"/>
                    <a:pt x="1573" y="7264"/>
                  </a:cubicBezTo>
                  <a:lnTo>
                    <a:pt x="858" y="6764"/>
                  </a:lnTo>
                  <a:lnTo>
                    <a:pt x="1" y="6764"/>
                  </a:lnTo>
                  <a:lnTo>
                    <a:pt x="1" y="8002"/>
                  </a:lnTo>
                  <a:lnTo>
                    <a:pt x="6907" y="8002"/>
                  </a:lnTo>
                  <a:lnTo>
                    <a:pt x="6907" y="4287"/>
                  </a:lnTo>
                  <a:lnTo>
                    <a:pt x="6121" y="4287"/>
                  </a:lnTo>
                  <a:lnTo>
                    <a:pt x="5311" y="4787"/>
                  </a:lnTo>
                  <a:cubicBezTo>
                    <a:pt x="5162" y="4876"/>
                    <a:pt x="4993" y="4920"/>
                    <a:pt x="4823" y="4920"/>
                  </a:cubicBezTo>
                  <a:cubicBezTo>
                    <a:pt x="4586" y="4920"/>
                    <a:pt x="4349" y="4835"/>
                    <a:pt x="4168" y="4668"/>
                  </a:cubicBezTo>
                  <a:cubicBezTo>
                    <a:pt x="3978" y="4477"/>
                    <a:pt x="3883" y="4239"/>
                    <a:pt x="3883" y="3977"/>
                  </a:cubicBezTo>
                  <a:lnTo>
                    <a:pt x="3883" y="1572"/>
                  </a:lnTo>
                  <a:cubicBezTo>
                    <a:pt x="3883" y="1048"/>
                    <a:pt x="4311" y="643"/>
                    <a:pt x="4835" y="643"/>
                  </a:cubicBezTo>
                  <a:lnTo>
                    <a:pt x="6812" y="643"/>
                  </a:lnTo>
                  <a:cubicBezTo>
                    <a:pt x="6597" y="239"/>
                    <a:pt x="6216" y="0"/>
                    <a:pt x="578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106"/>
            <p:cNvSpPr/>
            <p:nvPr/>
          </p:nvSpPr>
          <p:spPr>
            <a:xfrm>
              <a:off x="1795575" y="3679375"/>
              <a:ext cx="107800" cy="76225"/>
            </a:xfrm>
            <a:custGeom>
              <a:avLst/>
              <a:gdLst/>
              <a:ahLst/>
              <a:cxnLst/>
              <a:rect l="l" t="t" r="r" b="b"/>
              <a:pathLst>
                <a:path w="4312" h="3049" extrusionOk="0">
                  <a:moveTo>
                    <a:pt x="2947" y="903"/>
                  </a:moveTo>
                  <a:cubicBezTo>
                    <a:pt x="3345" y="903"/>
                    <a:pt x="3345" y="1551"/>
                    <a:pt x="2947" y="1551"/>
                  </a:cubicBezTo>
                  <a:cubicBezTo>
                    <a:pt x="2934" y="1551"/>
                    <a:pt x="2920" y="1550"/>
                    <a:pt x="2906" y="1549"/>
                  </a:cubicBezTo>
                  <a:lnTo>
                    <a:pt x="1406" y="1549"/>
                  </a:lnTo>
                  <a:cubicBezTo>
                    <a:pt x="1392" y="1550"/>
                    <a:pt x="1378" y="1551"/>
                    <a:pt x="1365" y="1551"/>
                  </a:cubicBezTo>
                  <a:cubicBezTo>
                    <a:pt x="967" y="1551"/>
                    <a:pt x="967" y="903"/>
                    <a:pt x="1365" y="903"/>
                  </a:cubicBezTo>
                  <a:cubicBezTo>
                    <a:pt x="1378" y="903"/>
                    <a:pt x="1392" y="904"/>
                    <a:pt x="1406" y="906"/>
                  </a:cubicBezTo>
                  <a:lnTo>
                    <a:pt x="2906" y="906"/>
                  </a:lnTo>
                  <a:cubicBezTo>
                    <a:pt x="2920" y="904"/>
                    <a:pt x="2934" y="903"/>
                    <a:pt x="2947" y="903"/>
                  </a:cubicBezTo>
                  <a:close/>
                  <a:moveTo>
                    <a:pt x="4002" y="1"/>
                  </a:moveTo>
                  <a:lnTo>
                    <a:pt x="4002" y="25"/>
                  </a:lnTo>
                  <a:lnTo>
                    <a:pt x="310" y="25"/>
                  </a:lnTo>
                  <a:cubicBezTo>
                    <a:pt x="144" y="25"/>
                    <a:pt x="25" y="144"/>
                    <a:pt x="1" y="334"/>
                  </a:cubicBezTo>
                  <a:lnTo>
                    <a:pt x="1" y="2716"/>
                  </a:lnTo>
                  <a:cubicBezTo>
                    <a:pt x="1" y="2811"/>
                    <a:pt x="48" y="2882"/>
                    <a:pt x="96" y="2954"/>
                  </a:cubicBezTo>
                  <a:cubicBezTo>
                    <a:pt x="167" y="3001"/>
                    <a:pt x="239" y="3049"/>
                    <a:pt x="310" y="3049"/>
                  </a:cubicBezTo>
                  <a:cubicBezTo>
                    <a:pt x="382" y="3049"/>
                    <a:pt x="429" y="3025"/>
                    <a:pt x="477" y="3001"/>
                  </a:cubicBezTo>
                  <a:lnTo>
                    <a:pt x="1453" y="2406"/>
                  </a:lnTo>
                  <a:lnTo>
                    <a:pt x="4002" y="2406"/>
                  </a:lnTo>
                  <a:cubicBezTo>
                    <a:pt x="4168" y="2406"/>
                    <a:pt x="4311" y="2263"/>
                    <a:pt x="4311" y="2096"/>
                  </a:cubicBezTo>
                  <a:lnTo>
                    <a:pt x="4311" y="310"/>
                  </a:lnTo>
                  <a:cubicBezTo>
                    <a:pt x="4311" y="144"/>
                    <a:pt x="4168" y="1"/>
                    <a:pt x="400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4" name="Google Shape;10354;p106"/>
          <p:cNvGrpSpPr/>
          <p:nvPr/>
        </p:nvGrpSpPr>
        <p:grpSpPr>
          <a:xfrm>
            <a:off x="1009334" y="3444663"/>
            <a:ext cx="356918" cy="348859"/>
            <a:chOff x="1052950" y="3649025"/>
            <a:chExt cx="273500" cy="267325"/>
          </a:xfrm>
        </p:grpSpPr>
        <p:sp>
          <p:nvSpPr>
            <p:cNvPr id="10355" name="Google Shape;10355;p106"/>
            <p:cNvSpPr/>
            <p:nvPr/>
          </p:nvSpPr>
          <p:spPr>
            <a:xfrm>
              <a:off x="1160325" y="3720450"/>
              <a:ext cx="145300" cy="125425"/>
            </a:xfrm>
            <a:custGeom>
              <a:avLst/>
              <a:gdLst/>
              <a:ahLst/>
              <a:cxnLst/>
              <a:rect l="l" t="t" r="r" b="b"/>
              <a:pathLst>
                <a:path w="5812" h="5017" extrusionOk="0">
                  <a:moveTo>
                    <a:pt x="2501" y="1"/>
                  </a:moveTo>
                  <a:cubicBezTo>
                    <a:pt x="1215" y="1"/>
                    <a:pt x="167" y="930"/>
                    <a:pt x="1" y="2192"/>
                  </a:cubicBezTo>
                  <a:lnTo>
                    <a:pt x="953" y="2192"/>
                  </a:lnTo>
                  <a:cubicBezTo>
                    <a:pt x="1129" y="1337"/>
                    <a:pt x="1799" y="936"/>
                    <a:pt x="2471" y="936"/>
                  </a:cubicBezTo>
                  <a:cubicBezTo>
                    <a:pt x="3259" y="936"/>
                    <a:pt x="4049" y="1486"/>
                    <a:pt x="4049" y="2501"/>
                  </a:cubicBezTo>
                  <a:cubicBezTo>
                    <a:pt x="4049" y="3517"/>
                    <a:pt x="3259" y="4067"/>
                    <a:pt x="2471" y="4067"/>
                  </a:cubicBezTo>
                  <a:cubicBezTo>
                    <a:pt x="1799" y="4067"/>
                    <a:pt x="1129" y="3666"/>
                    <a:pt x="953" y="2811"/>
                  </a:cubicBezTo>
                  <a:lnTo>
                    <a:pt x="1" y="2811"/>
                  </a:lnTo>
                  <a:cubicBezTo>
                    <a:pt x="168" y="4182"/>
                    <a:pt x="1330" y="5017"/>
                    <a:pt x="2519" y="5017"/>
                  </a:cubicBezTo>
                  <a:cubicBezTo>
                    <a:pt x="3189" y="5017"/>
                    <a:pt x="3868" y="4752"/>
                    <a:pt x="4383" y="4168"/>
                  </a:cubicBezTo>
                  <a:cubicBezTo>
                    <a:pt x="5811" y="2549"/>
                    <a:pt x="4644" y="1"/>
                    <a:pt x="2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106"/>
            <p:cNvSpPr/>
            <p:nvPr/>
          </p:nvSpPr>
          <p:spPr>
            <a:xfrm>
              <a:off x="1200225" y="3759525"/>
              <a:ext cx="45850" cy="47100"/>
            </a:xfrm>
            <a:custGeom>
              <a:avLst/>
              <a:gdLst/>
              <a:ahLst/>
              <a:cxnLst/>
              <a:rect l="l" t="t" r="r" b="b"/>
              <a:pathLst>
                <a:path w="1834" h="1884" extrusionOk="0">
                  <a:moveTo>
                    <a:pt x="879" y="1"/>
                  </a:moveTo>
                  <a:cubicBezTo>
                    <a:pt x="517" y="1"/>
                    <a:pt x="154" y="197"/>
                    <a:pt x="0" y="629"/>
                  </a:cubicBezTo>
                  <a:lnTo>
                    <a:pt x="905" y="629"/>
                  </a:lnTo>
                  <a:cubicBezTo>
                    <a:pt x="1310" y="629"/>
                    <a:pt x="1310" y="1248"/>
                    <a:pt x="905" y="1248"/>
                  </a:cubicBezTo>
                  <a:lnTo>
                    <a:pt x="0" y="1248"/>
                  </a:lnTo>
                  <a:cubicBezTo>
                    <a:pt x="156" y="1683"/>
                    <a:pt x="522" y="1884"/>
                    <a:pt x="887" y="1884"/>
                  </a:cubicBezTo>
                  <a:cubicBezTo>
                    <a:pt x="1362" y="1884"/>
                    <a:pt x="1834" y="1544"/>
                    <a:pt x="1834" y="938"/>
                  </a:cubicBezTo>
                  <a:cubicBezTo>
                    <a:pt x="1834" y="343"/>
                    <a:pt x="1356" y="1"/>
                    <a:pt x="8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106"/>
            <p:cNvSpPr/>
            <p:nvPr/>
          </p:nvSpPr>
          <p:spPr>
            <a:xfrm>
              <a:off x="1269875" y="3862150"/>
              <a:ext cx="55400" cy="54200"/>
            </a:xfrm>
            <a:custGeom>
              <a:avLst/>
              <a:gdLst/>
              <a:ahLst/>
              <a:cxnLst/>
              <a:rect l="l" t="t" r="r" b="b"/>
              <a:pathLst>
                <a:path w="2216" h="2168" extrusionOk="0">
                  <a:moveTo>
                    <a:pt x="1596" y="1"/>
                  </a:moveTo>
                  <a:cubicBezTo>
                    <a:pt x="1144" y="501"/>
                    <a:pt x="596" y="882"/>
                    <a:pt x="1" y="1168"/>
                  </a:cubicBezTo>
                  <a:lnTo>
                    <a:pt x="596" y="2025"/>
                  </a:lnTo>
                  <a:cubicBezTo>
                    <a:pt x="643" y="2120"/>
                    <a:pt x="739" y="2168"/>
                    <a:pt x="858" y="2168"/>
                  </a:cubicBezTo>
                  <a:lnTo>
                    <a:pt x="1906" y="2168"/>
                  </a:lnTo>
                  <a:cubicBezTo>
                    <a:pt x="2001" y="2168"/>
                    <a:pt x="2096" y="2120"/>
                    <a:pt x="2144" y="2049"/>
                  </a:cubicBezTo>
                  <a:cubicBezTo>
                    <a:pt x="2215" y="1954"/>
                    <a:pt x="2215" y="1858"/>
                    <a:pt x="2191" y="1763"/>
                  </a:cubicBezTo>
                  <a:lnTo>
                    <a:pt x="15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8" name="Google Shape;10358;p106"/>
            <p:cNvSpPr/>
            <p:nvPr/>
          </p:nvSpPr>
          <p:spPr>
            <a:xfrm>
              <a:off x="1119850" y="3862150"/>
              <a:ext cx="55975" cy="54200"/>
            </a:xfrm>
            <a:custGeom>
              <a:avLst/>
              <a:gdLst/>
              <a:ahLst/>
              <a:cxnLst/>
              <a:rect l="l" t="t" r="r" b="b"/>
              <a:pathLst>
                <a:path w="2239" h="2168" extrusionOk="0">
                  <a:moveTo>
                    <a:pt x="643" y="1"/>
                  </a:moveTo>
                  <a:lnTo>
                    <a:pt x="48" y="1763"/>
                  </a:lnTo>
                  <a:cubicBezTo>
                    <a:pt x="0" y="1858"/>
                    <a:pt x="24" y="1954"/>
                    <a:pt x="72" y="2049"/>
                  </a:cubicBezTo>
                  <a:cubicBezTo>
                    <a:pt x="143" y="2120"/>
                    <a:pt x="238" y="2168"/>
                    <a:pt x="334" y="2168"/>
                  </a:cubicBezTo>
                  <a:lnTo>
                    <a:pt x="1381" y="2168"/>
                  </a:lnTo>
                  <a:cubicBezTo>
                    <a:pt x="1477" y="2168"/>
                    <a:pt x="1596" y="2120"/>
                    <a:pt x="1643" y="2025"/>
                  </a:cubicBezTo>
                  <a:lnTo>
                    <a:pt x="2239" y="1144"/>
                  </a:lnTo>
                  <a:cubicBezTo>
                    <a:pt x="1739" y="929"/>
                    <a:pt x="1310" y="644"/>
                    <a:pt x="905" y="287"/>
                  </a:cubicBezTo>
                  <a:cubicBezTo>
                    <a:pt x="810" y="191"/>
                    <a:pt x="715" y="96"/>
                    <a:pt x="6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9" name="Google Shape;10359;p106"/>
            <p:cNvSpPr/>
            <p:nvPr/>
          </p:nvSpPr>
          <p:spPr>
            <a:xfrm>
              <a:off x="1052950" y="3681075"/>
              <a:ext cx="273500" cy="203825"/>
            </a:xfrm>
            <a:custGeom>
              <a:avLst/>
              <a:gdLst/>
              <a:ahLst/>
              <a:cxnLst/>
              <a:rect l="l" t="t" r="r" b="b"/>
              <a:pathLst>
                <a:path w="10940" h="8153" extrusionOk="0">
                  <a:moveTo>
                    <a:pt x="463" y="2903"/>
                  </a:moveTo>
                  <a:cubicBezTo>
                    <a:pt x="223" y="2903"/>
                    <a:pt x="0" y="3193"/>
                    <a:pt x="223" y="3433"/>
                  </a:cubicBezTo>
                  <a:lnTo>
                    <a:pt x="462" y="3767"/>
                  </a:lnTo>
                  <a:cubicBezTo>
                    <a:pt x="57" y="3767"/>
                    <a:pt x="57" y="4386"/>
                    <a:pt x="462" y="4386"/>
                  </a:cubicBezTo>
                  <a:lnTo>
                    <a:pt x="223" y="4719"/>
                  </a:lnTo>
                  <a:cubicBezTo>
                    <a:pt x="57" y="4934"/>
                    <a:pt x="200" y="5243"/>
                    <a:pt x="462" y="5243"/>
                  </a:cubicBezTo>
                  <a:cubicBezTo>
                    <a:pt x="557" y="5220"/>
                    <a:pt x="652" y="5196"/>
                    <a:pt x="723" y="5100"/>
                  </a:cubicBezTo>
                  <a:lnTo>
                    <a:pt x="1247" y="4386"/>
                  </a:lnTo>
                  <a:lnTo>
                    <a:pt x="1724" y="4386"/>
                  </a:lnTo>
                  <a:lnTo>
                    <a:pt x="1462" y="4719"/>
                  </a:lnTo>
                  <a:cubicBezTo>
                    <a:pt x="1319" y="4934"/>
                    <a:pt x="1462" y="5243"/>
                    <a:pt x="1724" y="5243"/>
                  </a:cubicBezTo>
                  <a:cubicBezTo>
                    <a:pt x="1819" y="5220"/>
                    <a:pt x="1914" y="5196"/>
                    <a:pt x="1986" y="5100"/>
                  </a:cubicBezTo>
                  <a:lnTo>
                    <a:pt x="2510" y="4386"/>
                  </a:lnTo>
                  <a:lnTo>
                    <a:pt x="2724" y="4386"/>
                  </a:lnTo>
                  <a:lnTo>
                    <a:pt x="2724" y="4076"/>
                  </a:lnTo>
                  <a:lnTo>
                    <a:pt x="2724" y="3767"/>
                  </a:lnTo>
                  <a:lnTo>
                    <a:pt x="2510" y="3767"/>
                  </a:lnTo>
                  <a:lnTo>
                    <a:pt x="1986" y="3052"/>
                  </a:lnTo>
                  <a:cubicBezTo>
                    <a:pt x="1913" y="2946"/>
                    <a:pt x="1817" y="2903"/>
                    <a:pt x="1724" y="2903"/>
                  </a:cubicBezTo>
                  <a:cubicBezTo>
                    <a:pt x="1483" y="2903"/>
                    <a:pt x="1256" y="3193"/>
                    <a:pt x="1462" y="3433"/>
                  </a:cubicBezTo>
                  <a:lnTo>
                    <a:pt x="1724" y="3767"/>
                  </a:lnTo>
                  <a:lnTo>
                    <a:pt x="1247" y="3767"/>
                  </a:lnTo>
                  <a:lnTo>
                    <a:pt x="723" y="3052"/>
                  </a:lnTo>
                  <a:cubicBezTo>
                    <a:pt x="650" y="2946"/>
                    <a:pt x="555" y="2903"/>
                    <a:pt x="463" y="2903"/>
                  </a:cubicBezTo>
                  <a:close/>
                  <a:moveTo>
                    <a:pt x="6760" y="0"/>
                  </a:moveTo>
                  <a:cubicBezTo>
                    <a:pt x="4648" y="0"/>
                    <a:pt x="2886" y="1636"/>
                    <a:pt x="2724" y="3767"/>
                  </a:cubicBezTo>
                  <a:lnTo>
                    <a:pt x="3653" y="3767"/>
                  </a:lnTo>
                  <a:cubicBezTo>
                    <a:pt x="3837" y="2015"/>
                    <a:pt x="5301" y="937"/>
                    <a:pt x="6802" y="937"/>
                  </a:cubicBezTo>
                  <a:cubicBezTo>
                    <a:pt x="7628" y="937"/>
                    <a:pt x="8464" y="1263"/>
                    <a:pt x="9106" y="1981"/>
                  </a:cubicBezTo>
                  <a:cubicBezTo>
                    <a:pt x="10940" y="3981"/>
                    <a:pt x="9511" y="7220"/>
                    <a:pt x="6796" y="7220"/>
                  </a:cubicBezTo>
                  <a:cubicBezTo>
                    <a:pt x="5177" y="7220"/>
                    <a:pt x="3819" y="6005"/>
                    <a:pt x="3653" y="4386"/>
                  </a:cubicBezTo>
                  <a:lnTo>
                    <a:pt x="2724" y="4386"/>
                  </a:lnTo>
                  <a:cubicBezTo>
                    <a:pt x="2886" y="6517"/>
                    <a:pt x="4648" y="8153"/>
                    <a:pt x="6760" y="8153"/>
                  </a:cubicBezTo>
                  <a:cubicBezTo>
                    <a:pt x="6820" y="8153"/>
                    <a:pt x="6879" y="8151"/>
                    <a:pt x="6939" y="8149"/>
                  </a:cubicBezTo>
                  <a:cubicBezTo>
                    <a:pt x="9130" y="8077"/>
                    <a:pt x="10868" y="6267"/>
                    <a:pt x="10868" y="4076"/>
                  </a:cubicBezTo>
                  <a:cubicBezTo>
                    <a:pt x="10868" y="1886"/>
                    <a:pt x="9130" y="76"/>
                    <a:pt x="6939" y="4"/>
                  </a:cubicBezTo>
                  <a:cubicBezTo>
                    <a:pt x="6879" y="2"/>
                    <a:pt x="6820" y="0"/>
                    <a:pt x="67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0" name="Google Shape;10360;p106"/>
            <p:cNvSpPr/>
            <p:nvPr/>
          </p:nvSpPr>
          <p:spPr>
            <a:xfrm>
              <a:off x="1203200" y="3649025"/>
              <a:ext cx="39325" cy="18475"/>
            </a:xfrm>
            <a:custGeom>
              <a:avLst/>
              <a:gdLst/>
              <a:ahLst/>
              <a:cxnLst/>
              <a:rect l="l" t="t" r="r" b="b"/>
              <a:pathLst>
                <a:path w="1573" h="739" extrusionOk="0">
                  <a:moveTo>
                    <a:pt x="310" y="0"/>
                  </a:moveTo>
                  <a:cubicBezTo>
                    <a:pt x="143" y="0"/>
                    <a:pt x="0" y="119"/>
                    <a:pt x="0" y="310"/>
                  </a:cubicBezTo>
                  <a:lnTo>
                    <a:pt x="0" y="738"/>
                  </a:lnTo>
                  <a:cubicBezTo>
                    <a:pt x="262" y="691"/>
                    <a:pt x="524" y="667"/>
                    <a:pt x="786" y="667"/>
                  </a:cubicBezTo>
                  <a:cubicBezTo>
                    <a:pt x="1048" y="667"/>
                    <a:pt x="1310" y="691"/>
                    <a:pt x="1572" y="738"/>
                  </a:cubicBezTo>
                  <a:lnTo>
                    <a:pt x="1572" y="310"/>
                  </a:lnTo>
                  <a:cubicBezTo>
                    <a:pt x="1572" y="119"/>
                    <a:pt x="1429" y="0"/>
                    <a:pt x="1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1" name="Google Shape;10361;p106"/>
          <p:cNvGrpSpPr/>
          <p:nvPr/>
        </p:nvGrpSpPr>
        <p:grpSpPr>
          <a:xfrm>
            <a:off x="1068960" y="4001136"/>
            <a:ext cx="282826" cy="349675"/>
            <a:chOff x="1081150" y="4076475"/>
            <a:chExt cx="216725" cy="267950"/>
          </a:xfrm>
        </p:grpSpPr>
        <p:sp>
          <p:nvSpPr>
            <p:cNvPr id="10362" name="Google Shape;10362;p106"/>
            <p:cNvSpPr/>
            <p:nvPr/>
          </p:nvSpPr>
          <p:spPr>
            <a:xfrm>
              <a:off x="1205575" y="4077075"/>
              <a:ext cx="92300" cy="164350"/>
            </a:xfrm>
            <a:custGeom>
              <a:avLst/>
              <a:gdLst/>
              <a:ahLst/>
              <a:cxnLst/>
              <a:rect l="l" t="t" r="r" b="b"/>
              <a:pathLst>
                <a:path w="3692" h="6574" extrusionOk="0">
                  <a:moveTo>
                    <a:pt x="1" y="1"/>
                  </a:moveTo>
                  <a:cubicBezTo>
                    <a:pt x="167" y="215"/>
                    <a:pt x="286" y="453"/>
                    <a:pt x="358" y="691"/>
                  </a:cubicBezTo>
                  <a:cubicBezTo>
                    <a:pt x="1930" y="1072"/>
                    <a:pt x="3049" y="2477"/>
                    <a:pt x="3049" y="4121"/>
                  </a:cubicBezTo>
                  <a:lnTo>
                    <a:pt x="3049" y="6573"/>
                  </a:lnTo>
                  <a:cubicBezTo>
                    <a:pt x="3454" y="6264"/>
                    <a:pt x="3692" y="5811"/>
                    <a:pt x="3692" y="5311"/>
                  </a:cubicBezTo>
                  <a:lnTo>
                    <a:pt x="3692" y="4121"/>
                  </a:lnTo>
                  <a:cubicBezTo>
                    <a:pt x="3692" y="2001"/>
                    <a:pt x="2096" y="239"/>
                    <a:pt x="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106"/>
            <p:cNvSpPr/>
            <p:nvPr/>
          </p:nvSpPr>
          <p:spPr>
            <a:xfrm>
              <a:off x="1083525" y="4312250"/>
              <a:ext cx="213750" cy="32175"/>
            </a:xfrm>
            <a:custGeom>
              <a:avLst/>
              <a:gdLst/>
              <a:ahLst/>
              <a:cxnLst/>
              <a:rect l="l" t="t" r="r" b="b"/>
              <a:pathLst>
                <a:path w="8550" h="1287" extrusionOk="0">
                  <a:moveTo>
                    <a:pt x="977" y="0"/>
                  </a:moveTo>
                  <a:cubicBezTo>
                    <a:pt x="429" y="0"/>
                    <a:pt x="1" y="429"/>
                    <a:pt x="1" y="977"/>
                  </a:cubicBezTo>
                  <a:cubicBezTo>
                    <a:pt x="1" y="1143"/>
                    <a:pt x="120" y="1286"/>
                    <a:pt x="286" y="1286"/>
                  </a:cubicBezTo>
                  <a:lnTo>
                    <a:pt x="8240" y="1286"/>
                  </a:lnTo>
                  <a:cubicBezTo>
                    <a:pt x="8431" y="1286"/>
                    <a:pt x="8550" y="1143"/>
                    <a:pt x="8550" y="977"/>
                  </a:cubicBezTo>
                  <a:cubicBezTo>
                    <a:pt x="8550" y="453"/>
                    <a:pt x="8121" y="0"/>
                    <a:pt x="759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4" name="Google Shape;10364;p106"/>
            <p:cNvSpPr/>
            <p:nvPr/>
          </p:nvSpPr>
          <p:spPr>
            <a:xfrm>
              <a:off x="1081150" y="4076475"/>
              <a:ext cx="185175" cy="219725"/>
            </a:xfrm>
            <a:custGeom>
              <a:avLst/>
              <a:gdLst/>
              <a:ahLst/>
              <a:cxnLst/>
              <a:rect l="l" t="t" r="r" b="b"/>
              <a:pathLst>
                <a:path w="7407" h="8789" extrusionOk="0">
                  <a:moveTo>
                    <a:pt x="3412" y="3047"/>
                  </a:moveTo>
                  <a:cubicBezTo>
                    <a:pt x="3426" y="3047"/>
                    <a:pt x="3439" y="3047"/>
                    <a:pt x="3453" y="3049"/>
                  </a:cubicBezTo>
                  <a:cubicBezTo>
                    <a:pt x="3739" y="3049"/>
                    <a:pt x="3858" y="3383"/>
                    <a:pt x="3668" y="3573"/>
                  </a:cubicBezTo>
                  <a:cubicBezTo>
                    <a:pt x="3607" y="3634"/>
                    <a:pt x="3532" y="3661"/>
                    <a:pt x="3458" y="3661"/>
                  </a:cubicBezTo>
                  <a:cubicBezTo>
                    <a:pt x="3299" y="3661"/>
                    <a:pt x="3144" y="3537"/>
                    <a:pt x="3144" y="3359"/>
                  </a:cubicBezTo>
                  <a:cubicBezTo>
                    <a:pt x="3122" y="3182"/>
                    <a:pt x="3243" y="3047"/>
                    <a:pt x="3412" y="3047"/>
                  </a:cubicBezTo>
                  <a:close/>
                  <a:moveTo>
                    <a:pt x="5847" y="6240"/>
                  </a:moveTo>
                  <a:cubicBezTo>
                    <a:pt x="6019" y="6240"/>
                    <a:pt x="6192" y="6359"/>
                    <a:pt x="6168" y="6597"/>
                  </a:cubicBezTo>
                  <a:lnTo>
                    <a:pt x="6168" y="7860"/>
                  </a:lnTo>
                  <a:cubicBezTo>
                    <a:pt x="6144" y="8050"/>
                    <a:pt x="5996" y="8145"/>
                    <a:pt x="5847" y="8145"/>
                  </a:cubicBezTo>
                  <a:cubicBezTo>
                    <a:pt x="5698" y="8145"/>
                    <a:pt x="5549" y="8050"/>
                    <a:pt x="5525" y="7860"/>
                  </a:cubicBezTo>
                  <a:lnTo>
                    <a:pt x="5525" y="6597"/>
                  </a:lnTo>
                  <a:cubicBezTo>
                    <a:pt x="5501" y="6359"/>
                    <a:pt x="5674" y="6240"/>
                    <a:pt x="5847" y="6240"/>
                  </a:cubicBezTo>
                  <a:close/>
                  <a:moveTo>
                    <a:pt x="3191" y="1"/>
                  </a:moveTo>
                  <a:cubicBezTo>
                    <a:pt x="3025" y="1"/>
                    <a:pt x="2882" y="144"/>
                    <a:pt x="2882" y="310"/>
                  </a:cubicBezTo>
                  <a:lnTo>
                    <a:pt x="2882" y="1787"/>
                  </a:lnTo>
                  <a:cubicBezTo>
                    <a:pt x="2668" y="1930"/>
                    <a:pt x="2477" y="2097"/>
                    <a:pt x="2310" y="2311"/>
                  </a:cubicBezTo>
                  <a:lnTo>
                    <a:pt x="310" y="4692"/>
                  </a:lnTo>
                  <a:cubicBezTo>
                    <a:pt x="0" y="5073"/>
                    <a:pt x="24" y="5621"/>
                    <a:pt x="381" y="5978"/>
                  </a:cubicBezTo>
                  <a:lnTo>
                    <a:pt x="691" y="6264"/>
                  </a:lnTo>
                  <a:cubicBezTo>
                    <a:pt x="865" y="6452"/>
                    <a:pt x="1109" y="6544"/>
                    <a:pt x="1354" y="6544"/>
                  </a:cubicBezTo>
                  <a:cubicBezTo>
                    <a:pt x="1512" y="6544"/>
                    <a:pt x="1670" y="6506"/>
                    <a:pt x="1810" y="6431"/>
                  </a:cubicBezTo>
                  <a:lnTo>
                    <a:pt x="2787" y="5859"/>
                  </a:lnTo>
                  <a:lnTo>
                    <a:pt x="3763" y="5859"/>
                  </a:lnTo>
                  <a:cubicBezTo>
                    <a:pt x="4168" y="5859"/>
                    <a:pt x="4477" y="5526"/>
                    <a:pt x="4477" y="5121"/>
                  </a:cubicBezTo>
                  <a:cubicBezTo>
                    <a:pt x="4454" y="4895"/>
                    <a:pt x="4626" y="4782"/>
                    <a:pt x="4799" y="4782"/>
                  </a:cubicBezTo>
                  <a:cubicBezTo>
                    <a:pt x="4972" y="4782"/>
                    <a:pt x="5144" y="4895"/>
                    <a:pt x="5120" y="5121"/>
                  </a:cubicBezTo>
                  <a:cubicBezTo>
                    <a:pt x="5120" y="5883"/>
                    <a:pt x="4501" y="6478"/>
                    <a:pt x="3763" y="6502"/>
                  </a:cubicBezTo>
                  <a:lnTo>
                    <a:pt x="2501" y="6502"/>
                  </a:lnTo>
                  <a:cubicBezTo>
                    <a:pt x="1858" y="7098"/>
                    <a:pt x="1429" y="7907"/>
                    <a:pt x="1358" y="8788"/>
                  </a:cubicBezTo>
                  <a:lnTo>
                    <a:pt x="7407" y="8788"/>
                  </a:lnTo>
                  <a:lnTo>
                    <a:pt x="7407" y="4145"/>
                  </a:lnTo>
                  <a:cubicBezTo>
                    <a:pt x="7407" y="2644"/>
                    <a:pt x="6264" y="1382"/>
                    <a:pt x="4763" y="1263"/>
                  </a:cubicBezTo>
                  <a:lnTo>
                    <a:pt x="4763" y="1144"/>
                  </a:lnTo>
                  <a:cubicBezTo>
                    <a:pt x="4763" y="525"/>
                    <a:pt x="4239" y="1"/>
                    <a:pt x="362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5" name="Google Shape;10365;p106"/>
          <p:cNvGrpSpPr/>
          <p:nvPr/>
        </p:nvGrpSpPr>
        <p:grpSpPr>
          <a:xfrm>
            <a:off x="1768681" y="4002486"/>
            <a:ext cx="353851" cy="349675"/>
            <a:chOff x="1634825" y="4076475"/>
            <a:chExt cx="271150" cy="267950"/>
          </a:xfrm>
        </p:grpSpPr>
        <p:sp>
          <p:nvSpPr>
            <p:cNvPr id="10366" name="Google Shape;10366;p106"/>
            <p:cNvSpPr/>
            <p:nvPr/>
          </p:nvSpPr>
          <p:spPr>
            <a:xfrm>
              <a:off x="1655075" y="4297300"/>
              <a:ext cx="250900" cy="47125"/>
            </a:xfrm>
            <a:custGeom>
              <a:avLst/>
              <a:gdLst/>
              <a:ahLst/>
              <a:cxnLst/>
              <a:rect l="l" t="t" r="r" b="b"/>
              <a:pathLst>
                <a:path w="10036" h="1885" extrusionOk="0">
                  <a:moveTo>
                    <a:pt x="9619" y="1"/>
                  </a:moveTo>
                  <a:cubicBezTo>
                    <a:pt x="9604" y="1"/>
                    <a:pt x="9589" y="1"/>
                    <a:pt x="9574" y="3"/>
                  </a:cubicBezTo>
                  <a:lnTo>
                    <a:pt x="382" y="3"/>
                  </a:lnTo>
                  <a:cubicBezTo>
                    <a:pt x="0" y="27"/>
                    <a:pt x="0" y="598"/>
                    <a:pt x="382" y="622"/>
                  </a:cubicBezTo>
                  <a:lnTo>
                    <a:pt x="1024" y="622"/>
                  </a:lnTo>
                  <a:cubicBezTo>
                    <a:pt x="620" y="1146"/>
                    <a:pt x="1001" y="1884"/>
                    <a:pt x="1644" y="1884"/>
                  </a:cubicBezTo>
                  <a:cubicBezTo>
                    <a:pt x="2287" y="1884"/>
                    <a:pt x="2668" y="1146"/>
                    <a:pt x="2287" y="622"/>
                  </a:cubicBezTo>
                  <a:lnTo>
                    <a:pt x="4359" y="622"/>
                  </a:lnTo>
                  <a:cubicBezTo>
                    <a:pt x="3977" y="1146"/>
                    <a:pt x="4335" y="1884"/>
                    <a:pt x="4978" y="1884"/>
                  </a:cubicBezTo>
                  <a:cubicBezTo>
                    <a:pt x="5645" y="1884"/>
                    <a:pt x="6002" y="1146"/>
                    <a:pt x="5621" y="622"/>
                  </a:cubicBezTo>
                  <a:lnTo>
                    <a:pt x="7693" y="622"/>
                  </a:lnTo>
                  <a:cubicBezTo>
                    <a:pt x="7312" y="1146"/>
                    <a:pt x="7669" y="1884"/>
                    <a:pt x="8336" y="1884"/>
                  </a:cubicBezTo>
                  <a:cubicBezTo>
                    <a:pt x="8979" y="1884"/>
                    <a:pt x="9336" y="1146"/>
                    <a:pt x="8955" y="622"/>
                  </a:cubicBezTo>
                  <a:lnTo>
                    <a:pt x="9574" y="622"/>
                  </a:lnTo>
                  <a:cubicBezTo>
                    <a:pt x="9589" y="624"/>
                    <a:pt x="9604" y="624"/>
                    <a:pt x="9619" y="624"/>
                  </a:cubicBezTo>
                  <a:cubicBezTo>
                    <a:pt x="10035" y="624"/>
                    <a:pt x="10035" y="1"/>
                    <a:pt x="96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106"/>
            <p:cNvSpPr/>
            <p:nvPr/>
          </p:nvSpPr>
          <p:spPr>
            <a:xfrm>
              <a:off x="1634825" y="4076475"/>
              <a:ext cx="269125" cy="204850"/>
            </a:xfrm>
            <a:custGeom>
              <a:avLst/>
              <a:gdLst/>
              <a:ahLst/>
              <a:cxnLst/>
              <a:rect l="l" t="t" r="r" b="b"/>
              <a:pathLst>
                <a:path w="10765" h="8194" extrusionOk="0">
                  <a:moveTo>
                    <a:pt x="2641" y="2237"/>
                  </a:moveTo>
                  <a:cubicBezTo>
                    <a:pt x="3058" y="2237"/>
                    <a:pt x="3058" y="2861"/>
                    <a:pt x="2641" y="2861"/>
                  </a:cubicBezTo>
                  <a:cubicBezTo>
                    <a:pt x="2627" y="2861"/>
                    <a:pt x="2612" y="2860"/>
                    <a:pt x="2597" y="2859"/>
                  </a:cubicBezTo>
                  <a:cubicBezTo>
                    <a:pt x="2216" y="2835"/>
                    <a:pt x="2216" y="2287"/>
                    <a:pt x="2597" y="2239"/>
                  </a:cubicBezTo>
                  <a:cubicBezTo>
                    <a:pt x="2612" y="2238"/>
                    <a:pt x="2627" y="2237"/>
                    <a:pt x="2641" y="2237"/>
                  </a:cubicBezTo>
                  <a:close/>
                  <a:moveTo>
                    <a:pt x="2073" y="1"/>
                  </a:moveTo>
                  <a:cubicBezTo>
                    <a:pt x="1882" y="1"/>
                    <a:pt x="1739" y="144"/>
                    <a:pt x="1739" y="310"/>
                  </a:cubicBezTo>
                  <a:lnTo>
                    <a:pt x="1739" y="1430"/>
                  </a:lnTo>
                  <a:cubicBezTo>
                    <a:pt x="1692" y="1477"/>
                    <a:pt x="1620" y="1549"/>
                    <a:pt x="1573" y="1596"/>
                  </a:cubicBezTo>
                  <a:lnTo>
                    <a:pt x="215" y="3287"/>
                  </a:lnTo>
                  <a:cubicBezTo>
                    <a:pt x="25" y="3525"/>
                    <a:pt x="1" y="3883"/>
                    <a:pt x="167" y="4145"/>
                  </a:cubicBezTo>
                  <a:lnTo>
                    <a:pt x="477" y="4597"/>
                  </a:lnTo>
                  <a:cubicBezTo>
                    <a:pt x="614" y="4810"/>
                    <a:pt x="848" y="4926"/>
                    <a:pt x="1086" y="4926"/>
                  </a:cubicBezTo>
                  <a:cubicBezTo>
                    <a:pt x="1221" y="4926"/>
                    <a:pt x="1357" y="4889"/>
                    <a:pt x="1477" y="4811"/>
                  </a:cubicBezTo>
                  <a:lnTo>
                    <a:pt x="1477" y="4788"/>
                  </a:lnTo>
                  <a:lnTo>
                    <a:pt x="1930" y="4502"/>
                  </a:lnTo>
                  <a:lnTo>
                    <a:pt x="1930" y="8193"/>
                  </a:lnTo>
                  <a:lnTo>
                    <a:pt x="3216" y="8193"/>
                  </a:lnTo>
                  <a:lnTo>
                    <a:pt x="3502" y="6859"/>
                  </a:lnTo>
                  <a:cubicBezTo>
                    <a:pt x="4164" y="7102"/>
                    <a:pt x="4868" y="7243"/>
                    <a:pt x="5575" y="7243"/>
                  </a:cubicBezTo>
                  <a:cubicBezTo>
                    <a:pt x="5630" y="7243"/>
                    <a:pt x="5685" y="7242"/>
                    <a:pt x="5740" y="7240"/>
                  </a:cubicBezTo>
                  <a:cubicBezTo>
                    <a:pt x="6526" y="7240"/>
                    <a:pt x="7336" y="7098"/>
                    <a:pt x="8074" y="6836"/>
                  </a:cubicBezTo>
                  <a:lnTo>
                    <a:pt x="8407" y="8193"/>
                  </a:lnTo>
                  <a:lnTo>
                    <a:pt x="9669" y="8193"/>
                  </a:lnTo>
                  <a:lnTo>
                    <a:pt x="9669" y="5383"/>
                  </a:lnTo>
                  <a:cubicBezTo>
                    <a:pt x="9669" y="5026"/>
                    <a:pt x="9574" y="4692"/>
                    <a:pt x="9408" y="4407"/>
                  </a:cubicBezTo>
                  <a:lnTo>
                    <a:pt x="9408" y="4407"/>
                  </a:lnTo>
                  <a:cubicBezTo>
                    <a:pt x="9884" y="4716"/>
                    <a:pt x="10146" y="5240"/>
                    <a:pt x="10098" y="5788"/>
                  </a:cubicBezTo>
                  <a:cubicBezTo>
                    <a:pt x="10110" y="5978"/>
                    <a:pt x="10253" y="6074"/>
                    <a:pt x="10399" y="6074"/>
                  </a:cubicBezTo>
                  <a:cubicBezTo>
                    <a:pt x="10545" y="6074"/>
                    <a:pt x="10693" y="5978"/>
                    <a:pt x="10717" y="5788"/>
                  </a:cubicBezTo>
                  <a:cubicBezTo>
                    <a:pt x="10765" y="5073"/>
                    <a:pt x="10432" y="4383"/>
                    <a:pt x="9860" y="3954"/>
                  </a:cubicBezTo>
                  <a:cubicBezTo>
                    <a:pt x="9255" y="3587"/>
                    <a:pt x="8590" y="3376"/>
                    <a:pt x="7903" y="3376"/>
                  </a:cubicBezTo>
                  <a:cubicBezTo>
                    <a:pt x="7833" y="3376"/>
                    <a:pt x="7763" y="3378"/>
                    <a:pt x="7693" y="3383"/>
                  </a:cubicBezTo>
                  <a:lnTo>
                    <a:pt x="5026" y="3383"/>
                  </a:lnTo>
                  <a:lnTo>
                    <a:pt x="5026" y="3121"/>
                  </a:lnTo>
                  <a:cubicBezTo>
                    <a:pt x="5026" y="2620"/>
                    <a:pt x="4859" y="2120"/>
                    <a:pt x="4549" y="1716"/>
                  </a:cubicBezTo>
                  <a:cubicBezTo>
                    <a:pt x="4287" y="1382"/>
                    <a:pt x="3930" y="1120"/>
                    <a:pt x="3525" y="953"/>
                  </a:cubicBezTo>
                  <a:cubicBezTo>
                    <a:pt x="3430" y="406"/>
                    <a:pt x="2930"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8" name="Google Shape;10368;p106"/>
          <p:cNvGrpSpPr/>
          <p:nvPr/>
        </p:nvGrpSpPr>
        <p:grpSpPr>
          <a:xfrm>
            <a:off x="2539414" y="4002486"/>
            <a:ext cx="320932" cy="350458"/>
            <a:chOff x="2225425" y="4076475"/>
            <a:chExt cx="245925" cy="268550"/>
          </a:xfrm>
        </p:grpSpPr>
        <p:sp>
          <p:nvSpPr>
            <p:cNvPr id="10369" name="Google Shape;10369;p106"/>
            <p:cNvSpPr/>
            <p:nvPr/>
          </p:nvSpPr>
          <p:spPr>
            <a:xfrm>
              <a:off x="2323675" y="4134225"/>
              <a:ext cx="49425" cy="47675"/>
            </a:xfrm>
            <a:custGeom>
              <a:avLst/>
              <a:gdLst/>
              <a:ahLst/>
              <a:cxnLst/>
              <a:rect l="l" t="t" r="r" b="b"/>
              <a:pathLst>
                <a:path w="1977" h="1907" extrusionOk="0">
                  <a:moveTo>
                    <a:pt x="1000" y="1"/>
                  </a:moveTo>
                  <a:lnTo>
                    <a:pt x="762" y="501"/>
                  </a:lnTo>
                  <a:cubicBezTo>
                    <a:pt x="715" y="572"/>
                    <a:pt x="619" y="644"/>
                    <a:pt x="524" y="668"/>
                  </a:cubicBezTo>
                  <a:lnTo>
                    <a:pt x="0" y="739"/>
                  </a:lnTo>
                  <a:lnTo>
                    <a:pt x="357" y="1120"/>
                  </a:lnTo>
                  <a:cubicBezTo>
                    <a:pt x="453" y="1192"/>
                    <a:pt x="476" y="1287"/>
                    <a:pt x="453" y="1382"/>
                  </a:cubicBezTo>
                  <a:lnTo>
                    <a:pt x="357" y="1906"/>
                  </a:lnTo>
                  <a:lnTo>
                    <a:pt x="834" y="1668"/>
                  </a:lnTo>
                  <a:cubicBezTo>
                    <a:pt x="881" y="1644"/>
                    <a:pt x="935" y="1632"/>
                    <a:pt x="988" y="1632"/>
                  </a:cubicBezTo>
                  <a:cubicBezTo>
                    <a:pt x="1042" y="1632"/>
                    <a:pt x="1096" y="1644"/>
                    <a:pt x="1143" y="1668"/>
                  </a:cubicBezTo>
                  <a:lnTo>
                    <a:pt x="1596" y="1906"/>
                  </a:lnTo>
                  <a:lnTo>
                    <a:pt x="1524" y="1382"/>
                  </a:lnTo>
                  <a:cubicBezTo>
                    <a:pt x="1500" y="1287"/>
                    <a:pt x="1524" y="1192"/>
                    <a:pt x="1596" y="1120"/>
                  </a:cubicBezTo>
                  <a:lnTo>
                    <a:pt x="1977" y="739"/>
                  </a:lnTo>
                  <a:lnTo>
                    <a:pt x="1453" y="668"/>
                  </a:lnTo>
                  <a:cubicBezTo>
                    <a:pt x="1358" y="644"/>
                    <a:pt x="1262" y="572"/>
                    <a:pt x="1215" y="501"/>
                  </a:cubicBezTo>
                  <a:lnTo>
                    <a:pt x="100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106"/>
            <p:cNvSpPr/>
            <p:nvPr/>
          </p:nvSpPr>
          <p:spPr>
            <a:xfrm>
              <a:off x="2225425" y="4076475"/>
              <a:ext cx="245925" cy="268550"/>
            </a:xfrm>
            <a:custGeom>
              <a:avLst/>
              <a:gdLst/>
              <a:ahLst/>
              <a:cxnLst/>
              <a:rect l="l" t="t" r="r" b="b"/>
              <a:pathLst>
                <a:path w="9837" h="10742" extrusionOk="0">
                  <a:moveTo>
                    <a:pt x="1668" y="1525"/>
                  </a:moveTo>
                  <a:lnTo>
                    <a:pt x="1668" y="3716"/>
                  </a:lnTo>
                  <a:cubicBezTo>
                    <a:pt x="1668" y="4145"/>
                    <a:pt x="1763" y="4549"/>
                    <a:pt x="1906" y="4954"/>
                  </a:cubicBezTo>
                  <a:cubicBezTo>
                    <a:pt x="1144" y="4669"/>
                    <a:pt x="620" y="3906"/>
                    <a:pt x="620" y="3073"/>
                  </a:cubicBezTo>
                  <a:lnTo>
                    <a:pt x="620" y="2049"/>
                  </a:lnTo>
                  <a:cubicBezTo>
                    <a:pt x="620" y="1763"/>
                    <a:pt x="858" y="1525"/>
                    <a:pt x="1144" y="1525"/>
                  </a:cubicBezTo>
                  <a:close/>
                  <a:moveTo>
                    <a:pt x="8693" y="1525"/>
                  </a:moveTo>
                  <a:cubicBezTo>
                    <a:pt x="8979" y="1525"/>
                    <a:pt x="9217" y="1763"/>
                    <a:pt x="9217" y="2049"/>
                  </a:cubicBezTo>
                  <a:lnTo>
                    <a:pt x="9217" y="3097"/>
                  </a:lnTo>
                  <a:cubicBezTo>
                    <a:pt x="9217" y="3930"/>
                    <a:pt x="8693" y="4669"/>
                    <a:pt x="7931" y="4954"/>
                  </a:cubicBezTo>
                  <a:cubicBezTo>
                    <a:pt x="8074" y="4549"/>
                    <a:pt x="8169" y="4145"/>
                    <a:pt x="8169" y="3716"/>
                  </a:cubicBezTo>
                  <a:lnTo>
                    <a:pt x="8169" y="1525"/>
                  </a:lnTo>
                  <a:close/>
                  <a:moveTo>
                    <a:pt x="4907" y="1323"/>
                  </a:moveTo>
                  <a:cubicBezTo>
                    <a:pt x="5020" y="1323"/>
                    <a:pt x="5133" y="1382"/>
                    <a:pt x="5192" y="1501"/>
                  </a:cubicBezTo>
                  <a:lnTo>
                    <a:pt x="5621" y="2382"/>
                  </a:lnTo>
                  <a:lnTo>
                    <a:pt x="6621" y="2525"/>
                  </a:lnTo>
                  <a:cubicBezTo>
                    <a:pt x="6740" y="2549"/>
                    <a:pt x="6836" y="2620"/>
                    <a:pt x="6883" y="2740"/>
                  </a:cubicBezTo>
                  <a:cubicBezTo>
                    <a:pt x="6907" y="2859"/>
                    <a:pt x="6883" y="2978"/>
                    <a:pt x="6812" y="3073"/>
                  </a:cubicBezTo>
                  <a:lnTo>
                    <a:pt x="6097" y="3764"/>
                  </a:lnTo>
                  <a:lnTo>
                    <a:pt x="6264" y="4764"/>
                  </a:lnTo>
                  <a:cubicBezTo>
                    <a:pt x="6288" y="4883"/>
                    <a:pt x="6240" y="5002"/>
                    <a:pt x="6145" y="5050"/>
                  </a:cubicBezTo>
                  <a:cubicBezTo>
                    <a:pt x="6090" y="5091"/>
                    <a:pt x="6018" y="5117"/>
                    <a:pt x="5949" y="5117"/>
                  </a:cubicBezTo>
                  <a:cubicBezTo>
                    <a:pt x="5900" y="5117"/>
                    <a:pt x="5851" y="5103"/>
                    <a:pt x="5811" y="5073"/>
                  </a:cubicBezTo>
                  <a:lnTo>
                    <a:pt x="4907" y="4621"/>
                  </a:lnTo>
                  <a:lnTo>
                    <a:pt x="4025" y="5073"/>
                  </a:lnTo>
                  <a:cubicBezTo>
                    <a:pt x="3978" y="5097"/>
                    <a:pt x="3930" y="5121"/>
                    <a:pt x="3883" y="5121"/>
                  </a:cubicBezTo>
                  <a:cubicBezTo>
                    <a:pt x="3811" y="5121"/>
                    <a:pt x="3740" y="5097"/>
                    <a:pt x="3692" y="5050"/>
                  </a:cubicBezTo>
                  <a:cubicBezTo>
                    <a:pt x="3597" y="5002"/>
                    <a:pt x="3549" y="4883"/>
                    <a:pt x="3573" y="4764"/>
                  </a:cubicBezTo>
                  <a:lnTo>
                    <a:pt x="3740" y="3764"/>
                  </a:lnTo>
                  <a:lnTo>
                    <a:pt x="3001" y="3073"/>
                  </a:lnTo>
                  <a:cubicBezTo>
                    <a:pt x="2930" y="2978"/>
                    <a:pt x="2906" y="2859"/>
                    <a:pt x="2930" y="2740"/>
                  </a:cubicBezTo>
                  <a:cubicBezTo>
                    <a:pt x="2978" y="2620"/>
                    <a:pt x="3073" y="2549"/>
                    <a:pt x="3192" y="2525"/>
                  </a:cubicBezTo>
                  <a:lnTo>
                    <a:pt x="4192" y="2382"/>
                  </a:lnTo>
                  <a:lnTo>
                    <a:pt x="4621" y="1501"/>
                  </a:lnTo>
                  <a:cubicBezTo>
                    <a:pt x="4680" y="1382"/>
                    <a:pt x="4793" y="1323"/>
                    <a:pt x="4907" y="1323"/>
                  </a:cubicBezTo>
                  <a:close/>
                  <a:moveTo>
                    <a:pt x="1977" y="1"/>
                  </a:moveTo>
                  <a:cubicBezTo>
                    <a:pt x="1811" y="1"/>
                    <a:pt x="1692" y="144"/>
                    <a:pt x="1692" y="310"/>
                  </a:cubicBezTo>
                  <a:lnTo>
                    <a:pt x="1692" y="906"/>
                  </a:lnTo>
                  <a:lnTo>
                    <a:pt x="1144" y="906"/>
                  </a:lnTo>
                  <a:cubicBezTo>
                    <a:pt x="525" y="906"/>
                    <a:pt x="1" y="1406"/>
                    <a:pt x="1" y="2049"/>
                  </a:cubicBezTo>
                  <a:lnTo>
                    <a:pt x="1" y="3097"/>
                  </a:lnTo>
                  <a:cubicBezTo>
                    <a:pt x="1" y="4430"/>
                    <a:pt x="1001" y="5550"/>
                    <a:pt x="2335" y="5693"/>
                  </a:cubicBezTo>
                  <a:cubicBezTo>
                    <a:pt x="2787" y="6264"/>
                    <a:pt x="3382" y="6669"/>
                    <a:pt x="4073" y="6859"/>
                  </a:cubicBezTo>
                  <a:lnTo>
                    <a:pt x="4073" y="8860"/>
                  </a:lnTo>
                  <a:lnTo>
                    <a:pt x="3430" y="8860"/>
                  </a:lnTo>
                  <a:cubicBezTo>
                    <a:pt x="3413" y="8859"/>
                    <a:pt x="3396" y="8859"/>
                    <a:pt x="3380" y="8859"/>
                  </a:cubicBezTo>
                  <a:cubicBezTo>
                    <a:pt x="2901" y="8859"/>
                    <a:pt x="2496" y="9185"/>
                    <a:pt x="2335" y="9646"/>
                  </a:cubicBezTo>
                  <a:lnTo>
                    <a:pt x="2096" y="10313"/>
                  </a:lnTo>
                  <a:cubicBezTo>
                    <a:pt x="2073" y="10408"/>
                    <a:pt x="2096" y="10527"/>
                    <a:pt x="2144" y="10598"/>
                  </a:cubicBezTo>
                  <a:cubicBezTo>
                    <a:pt x="2216" y="10694"/>
                    <a:pt x="2311" y="10741"/>
                    <a:pt x="2406" y="10741"/>
                  </a:cubicBezTo>
                  <a:lnTo>
                    <a:pt x="7431" y="10741"/>
                  </a:lnTo>
                  <a:cubicBezTo>
                    <a:pt x="7526" y="10741"/>
                    <a:pt x="7621" y="10694"/>
                    <a:pt x="7693" y="10598"/>
                  </a:cubicBezTo>
                  <a:cubicBezTo>
                    <a:pt x="7740" y="10527"/>
                    <a:pt x="7764" y="10408"/>
                    <a:pt x="7740" y="10313"/>
                  </a:cubicBezTo>
                  <a:lnTo>
                    <a:pt x="7502" y="9646"/>
                  </a:lnTo>
                  <a:cubicBezTo>
                    <a:pt x="7341" y="9185"/>
                    <a:pt x="6936" y="8859"/>
                    <a:pt x="6457" y="8859"/>
                  </a:cubicBezTo>
                  <a:cubicBezTo>
                    <a:pt x="6440" y="8859"/>
                    <a:pt x="6424" y="8859"/>
                    <a:pt x="6407" y="8860"/>
                  </a:cubicBezTo>
                  <a:lnTo>
                    <a:pt x="5764" y="8860"/>
                  </a:lnTo>
                  <a:lnTo>
                    <a:pt x="5764" y="6859"/>
                  </a:lnTo>
                  <a:cubicBezTo>
                    <a:pt x="6454" y="6669"/>
                    <a:pt x="7050" y="6264"/>
                    <a:pt x="7502" y="5693"/>
                  </a:cubicBezTo>
                  <a:cubicBezTo>
                    <a:pt x="8836" y="5550"/>
                    <a:pt x="9836" y="4430"/>
                    <a:pt x="9836" y="3073"/>
                  </a:cubicBezTo>
                  <a:lnTo>
                    <a:pt x="9836" y="2049"/>
                  </a:lnTo>
                  <a:cubicBezTo>
                    <a:pt x="9836" y="1420"/>
                    <a:pt x="9335" y="905"/>
                    <a:pt x="8734" y="905"/>
                  </a:cubicBezTo>
                  <a:cubicBezTo>
                    <a:pt x="8720" y="905"/>
                    <a:pt x="8707" y="905"/>
                    <a:pt x="8693" y="906"/>
                  </a:cubicBezTo>
                  <a:lnTo>
                    <a:pt x="8169" y="906"/>
                  </a:lnTo>
                  <a:lnTo>
                    <a:pt x="8169" y="334"/>
                  </a:lnTo>
                  <a:cubicBezTo>
                    <a:pt x="8169" y="144"/>
                    <a:pt x="8026" y="1"/>
                    <a:pt x="78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1" name="Google Shape;10371;p106"/>
          <p:cNvGrpSpPr/>
          <p:nvPr/>
        </p:nvGrpSpPr>
        <p:grpSpPr>
          <a:xfrm>
            <a:off x="3300816" y="4001637"/>
            <a:ext cx="308502" cy="350523"/>
            <a:chOff x="2808875" y="4075825"/>
            <a:chExt cx="236400" cy="268600"/>
          </a:xfrm>
        </p:grpSpPr>
        <p:sp>
          <p:nvSpPr>
            <p:cNvPr id="10372" name="Google Shape;10372;p106"/>
            <p:cNvSpPr/>
            <p:nvPr/>
          </p:nvSpPr>
          <p:spPr>
            <a:xfrm>
              <a:off x="2904150" y="4152100"/>
              <a:ext cx="63125" cy="63125"/>
            </a:xfrm>
            <a:custGeom>
              <a:avLst/>
              <a:gdLst/>
              <a:ahLst/>
              <a:cxnLst/>
              <a:rect l="l" t="t" r="r" b="b"/>
              <a:pathLst>
                <a:path w="2525" h="2525" extrusionOk="0">
                  <a:moveTo>
                    <a:pt x="1262" y="0"/>
                  </a:moveTo>
                  <a:cubicBezTo>
                    <a:pt x="572" y="0"/>
                    <a:pt x="0" y="572"/>
                    <a:pt x="0" y="1262"/>
                  </a:cubicBezTo>
                  <a:cubicBezTo>
                    <a:pt x="0" y="1953"/>
                    <a:pt x="572" y="2525"/>
                    <a:pt x="1262" y="2525"/>
                  </a:cubicBezTo>
                  <a:cubicBezTo>
                    <a:pt x="1953" y="2525"/>
                    <a:pt x="2525" y="1953"/>
                    <a:pt x="2525" y="1262"/>
                  </a:cubicBezTo>
                  <a:cubicBezTo>
                    <a:pt x="2525" y="572"/>
                    <a:pt x="1953" y="0"/>
                    <a:pt x="12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106"/>
            <p:cNvSpPr/>
            <p:nvPr/>
          </p:nvSpPr>
          <p:spPr>
            <a:xfrm>
              <a:off x="2808875" y="4075825"/>
              <a:ext cx="236400" cy="268600"/>
            </a:xfrm>
            <a:custGeom>
              <a:avLst/>
              <a:gdLst/>
              <a:ahLst/>
              <a:cxnLst/>
              <a:rect l="l" t="t" r="r" b="b"/>
              <a:pathLst>
                <a:path w="9456" h="10744" extrusionOk="0">
                  <a:moveTo>
                    <a:pt x="5085" y="1605"/>
                  </a:moveTo>
                  <a:cubicBezTo>
                    <a:pt x="5246" y="1605"/>
                    <a:pt x="5407" y="1706"/>
                    <a:pt x="5407" y="1908"/>
                  </a:cubicBezTo>
                  <a:lnTo>
                    <a:pt x="5407" y="2456"/>
                  </a:lnTo>
                  <a:cubicBezTo>
                    <a:pt x="5835" y="2527"/>
                    <a:pt x="6240" y="2766"/>
                    <a:pt x="6526" y="3123"/>
                  </a:cubicBezTo>
                  <a:lnTo>
                    <a:pt x="7026" y="2837"/>
                  </a:lnTo>
                  <a:cubicBezTo>
                    <a:pt x="7063" y="2807"/>
                    <a:pt x="7102" y="2794"/>
                    <a:pt x="7141" y="2794"/>
                  </a:cubicBezTo>
                  <a:cubicBezTo>
                    <a:pt x="7375" y="2794"/>
                    <a:pt x="7598" y="3282"/>
                    <a:pt x="7312" y="3385"/>
                  </a:cubicBezTo>
                  <a:lnTo>
                    <a:pt x="6836" y="3671"/>
                  </a:lnTo>
                  <a:cubicBezTo>
                    <a:pt x="6907" y="3861"/>
                    <a:pt x="6955" y="4099"/>
                    <a:pt x="6955" y="4313"/>
                  </a:cubicBezTo>
                  <a:lnTo>
                    <a:pt x="6979" y="4313"/>
                  </a:lnTo>
                  <a:cubicBezTo>
                    <a:pt x="6979" y="4552"/>
                    <a:pt x="6931" y="4766"/>
                    <a:pt x="6860" y="4980"/>
                  </a:cubicBezTo>
                  <a:lnTo>
                    <a:pt x="7336" y="5242"/>
                  </a:lnTo>
                  <a:cubicBezTo>
                    <a:pt x="7631" y="5379"/>
                    <a:pt x="7536" y="5841"/>
                    <a:pt x="7216" y="5841"/>
                  </a:cubicBezTo>
                  <a:cubicBezTo>
                    <a:pt x="7201" y="5841"/>
                    <a:pt x="7185" y="5840"/>
                    <a:pt x="7169" y="5838"/>
                  </a:cubicBezTo>
                  <a:cubicBezTo>
                    <a:pt x="7121" y="5838"/>
                    <a:pt x="7050" y="5838"/>
                    <a:pt x="7026" y="5814"/>
                  </a:cubicBezTo>
                  <a:lnTo>
                    <a:pt x="6526" y="5528"/>
                  </a:lnTo>
                  <a:cubicBezTo>
                    <a:pt x="6240" y="5885"/>
                    <a:pt x="5835" y="6100"/>
                    <a:pt x="5407" y="6171"/>
                  </a:cubicBezTo>
                  <a:lnTo>
                    <a:pt x="5407" y="6743"/>
                  </a:lnTo>
                  <a:cubicBezTo>
                    <a:pt x="5407" y="6945"/>
                    <a:pt x="5246" y="7046"/>
                    <a:pt x="5085" y="7046"/>
                  </a:cubicBezTo>
                  <a:cubicBezTo>
                    <a:pt x="4925" y="7046"/>
                    <a:pt x="4764" y="6945"/>
                    <a:pt x="4764" y="6743"/>
                  </a:cubicBezTo>
                  <a:lnTo>
                    <a:pt x="4764" y="6171"/>
                  </a:lnTo>
                  <a:cubicBezTo>
                    <a:pt x="4335" y="6100"/>
                    <a:pt x="3930" y="5885"/>
                    <a:pt x="3645" y="5528"/>
                  </a:cubicBezTo>
                  <a:lnTo>
                    <a:pt x="3168" y="5814"/>
                  </a:lnTo>
                  <a:cubicBezTo>
                    <a:pt x="3121" y="5838"/>
                    <a:pt x="3049" y="5838"/>
                    <a:pt x="3002" y="5838"/>
                  </a:cubicBezTo>
                  <a:cubicBezTo>
                    <a:pt x="2985" y="5840"/>
                    <a:pt x="2970" y="5841"/>
                    <a:pt x="2955" y="5841"/>
                  </a:cubicBezTo>
                  <a:cubicBezTo>
                    <a:pt x="2634" y="5841"/>
                    <a:pt x="2539" y="5379"/>
                    <a:pt x="2835" y="5242"/>
                  </a:cubicBezTo>
                  <a:lnTo>
                    <a:pt x="3311" y="4980"/>
                  </a:lnTo>
                  <a:cubicBezTo>
                    <a:pt x="3168" y="4552"/>
                    <a:pt x="3168" y="4075"/>
                    <a:pt x="3311" y="3671"/>
                  </a:cubicBezTo>
                  <a:lnTo>
                    <a:pt x="2835" y="3385"/>
                  </a:lnTo>
                  <a:cubicBezTo>
                    <a:pt x="2531" y="3202"/>
                    <a:pt x="2710" y="2796"/>
                    <a:pt x="3004" y="2796"/>
                  </a:cubicBezTo>
                  <a:cubicBezTo>
                    <a:pt x="3056" y="2796"/>
                    <a:pt x="3111" y="2809"/>
                    <a:pt x="3168" y="2837"/>
                  </a:cubicBezTo>
                  <a:lnTo>
                    <a:pt x="3645" y="3123"/>
                  </a:lnTo>
                  <a:cubicBezTo>
                    <a:pt x="3930" y="2766"/>
                    <a:pt x="4335" y="2527"/>
                    <a:pt x="4764" y="2456"/>
                  </a:cubicBezTo>
                  <a:lnTo>
                    <a:pt x="4764" y="1908"/>
                  </a:lnTo>
                  <a:cubicBezTo>
                    <a:pt x="4764" y="1706"/>
                    <a:pt x="4925" y="1605"/>
                    <a:pt x="5085" y="1605"/>
                  </a:cubicBezTo>
                  <a:close/>
                  <a:moveTo>
                    <a:pt x="5046" y="1"/>
                  </a:moveTo>
                  <a:cubicBezTo>
                    <a:pt x="5000" y="1"/>
                    <a:pt x="4953" y="2"/>
                    <a:pt x="4907" y="3"/>
                  </a:cubicBezTo>
                  <a:cubicBezTo>
                    <a:pt x="2621" y="98"/>
                    <a:pt x="811" y="1980"/>
                    <a:pt x="787" y="4266"/>
                  </a:cubicBezTo>
                  <a:lnTo>
                    <a:pt x="144" y="6171"/>
                  </a:lnTo>
                  <a:cubicBezTo>
                    <a:pt x="1" y="6647"/>
                    <a:pt x="334" y="7147"/>
                    <a:pt x="834" y="7147"/>
                  </a:cubicBezTo>
                  <a:lnTo>
                    <a:pt x="1406" y="7147"/>
                  </a:lnTo>
                  <a:lnTo>
                    <a:pt x="1406" y="8076"/>
                  </a:lnTo>
                  <a:cubicBezTo>
                    <a:pt x="1406" y="8719"/>
                    <a:pt x="1930" y="9243"/>
                    <a:pt x="2573" y="9243"/>
                  </a:cubicBezTo>
                  <a:lnTo>
                    <a:pt x="3287" y="9243"/>
                  </a:lnTo>
                  <a:lnTo>
                    <a:pt x="3287" y="10434"/>
                  </a:lnTo>
                  <a:cubicBezTo>
                    <a:pt x="3287" y="10600"/>
                    <a:pt x="3430" y="10743"/>
                    <a:pt x="3621" y="10743"/>
                  </a:cubicBezTo>
                  <a:lnTo>
                    <a:pt x="7788" y="10743"/>
                  </a:lnTo>
                  <a:cubicBezTo>
                    <a:pt x="7979" y="10743"/>
                    <a:pt x="8122" y="10600"/>
                    <a:pt x="8122" y="10434"/>
                  </a:cubicBezTo>
                  <a:lnTo>
                    <a:pt x="8122" y="7338"/>
                  </a:lnTo>
                  <a:cubicBezTo>
                    <a:pt x="9003" y="6457"/>
                    <a:pt x="9455" y="5195"/>
                    <a:pt x="9360" y="3932"/>
                  </a:cubicBezTo>
                  <a:cubicBezTo>
                    <a:pt x="9173" y="1692"/>
                    <a:pt x="7295" y="1"/>
                    <a:pt x="504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4" name="Google Shape;10374;p106"/>
          <p:cNvGrpSpPr/>
          <p:nvPr/>
        </p:nvGrpSpPr>
        <p:grpSpPr>
          <a:xfrm>
            <a:off x="4056019" y="4001637"/>
            <a:ext cx="308469" cy="350523"/>
            <a:chOff x="3387575" y="4075825"/>
            <a:chExt cx="236375" cy="268600"/>
          </a:xfrm>
        </p:grpSpPr>
        <p:sp>
          <p:nvSpPr>
            <p:cNvPr id="10375" name="Google Shape;10375;p106"/>
            <p:cNvSpPr/>
            <p:nvPr/>
          </p:nvSpPr>
          <p:spPr>
            <a:xfrm>
              <a:off x="3491175" y="4249150"/>
              <a:ext cx="47050" cy="16100"/>
            </a:xfrm>
            <a:custGeom>
              <a:avLst/>
              <a:gdLst/>
              <a:ahLst/>
              <a:cxnLst/>
              <a:rect l="l" t="t" r="r" b="b"/>
              <a:pathLst>
                <a:path w="1882" h="644" extrusionOk="0">
                  <a:moveTo>
                    <a:pt x="0" y="0"/>
                  </a:moveTo>
                  <a:lnTo>
                    <a:pt x="0" y="548"/>
                  </a:lnTo>
                  <a:cubicBezTo>
                    <a:pt x="0" y="595"/>
                    <a:pt x="24" y="643"/>
                    <a:pt x="96" y="643"/>
                  </a:cubicBezTo>
                  <a:lnTo>
                    <a:pt x="1763" y="643"/>
                  </a:lnTo>
                  <a:cubicBezTo>
                    <a:pt x="1834" y="643"/>
                    <a:pt x="1882" y="595"/>
                    <a:pt x="1882" y="548"/>
                  </a:cubicBezTo>
                  <a:lnTo>
                    <a:pt x="188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6" name="Google Shape;10376;p106"/>
            <p:cNvSpPr/>
            <p:nvPr/>
          </p:nvSpPr>
          <p:spPr>
            <a:xfrm>
              <a:off x="3447975" y="4123750"/>
              <a:ext cx="130150" cy="109925"/>
            </a:xfrm>
            <a:custGeom>
              <a:avLst/>
              <a:gdLst/>
              <a:ahLst/>
              <a:cxnLst/>
              <a:rect l="l" t="t" r="r" b="b"/>
              <a:pathLst>
                <a:path w="5206" h="4397" extrusionOk="0">
                  <a:moveTo>
                    <a:pt x="2642" y="0"/>
                  </a:moveTo>
                  <a:cubicBezTo>
                    <a:pt x="962" y="0"/>
                    <a:pt x="0" y="2008"/>
                    <a:pt x="1181" y="3301"/>
                  </a:cubicBezTo>
                  <a:cubicBezTo>
                    <a:pt x="1443" y="3611"/>
                    <a:pt x="1633" y="3992"/>
                    <a:pt x="1681" y="4397"/>
                  </a:cubicBezTo>
                  <a:lnTo>
                    <a:pt x="2348" y="4397"/>
                  </a:lnTo>
                  <a:lnTo>
                    <a:pt x="2348" y="2730"/>
                  </a:lnTo>
                  <a:lnTo>
                    <a:pt x="1800" y="2206"/>
                  </a:lnTo>
                  <a:cubicBezTo>
                    <a:pt x="1580" y="1968"/>
                    <a:pt x="1783" y="1660"/>
                    <a:pt x="2029" y="1660"/>
                  </a:cubicBezTo>
                  <a:cubicBezTo>
                    <a:pt x="2103" y="1660"/>
                    <a:pt x="2181" y="1687"/>
                    <a:pt x="2252" y="1754"/>
                  </a:cubicBezTo>
                  <a:lnTo>
                    <a:pt x="2657" y="2158"/>
                  </a:lnTo>
                  <a:lnTo>
                    <a:pt x="3062" y="1754"/>
                  </a:lnTo>
                  <a:cubicBezTo>
                    <a:pt x="3128" y="1687"/>
                    <a:pt x="3203" y="1660"/>
                    <a:pt x="3276" y="1660"/>
                  </a:cubicBezTo>
                  <a:cubicBezTo>
                    <a:pt x="3517" y="1660"/>
                    <a:pt x="3734" y="1968"/>
                    <a:pt x="3514" y="2206"/>
                  </a:cubicBezTo>
                  <a:lnTo>
                    <a:pt x="2967" y="2730"/>
                  </a:lnTo>
                  <a:lnTo>
                    <a:pt x="2967" y="4397"/>
                  </a:lnTo>
                  <a:lnTo>
                    <a:pt x="3634" y="4397"/>
                  </a:lnTo>
                  <a:cubicBezTo>
                    <a:pt x="3681" y="3992"/>
                    <a:pt x="3872" y="3611"/>
                    <a:pt x="4157" y="3301"/>
                  </a:cubicBezTo>
                  <a:cubicBezTo>
                    <a:pt x="5205" y="2087"/>
                    <a:pt x="4467" y="182"/>
                    <a:pt x="2895" y="15"/>
                  </a:cubicBezTo>
                  <a:cubicBezTo>
                    <a:pt x="2809" y="5"/>
                    <a:pt x="2725" y="0"/>
                    <a:pt x="26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7" name="Google Shape;10377;p106"/>
            <p:cNvSpPr/>
            <p:nvPr/>
          </p:nvSpPr>
          <p:spPr>
            <a:xfrm>
              <a:off x="3387575" y="4075825"/>
              <a:ext cx="236375" cy="268600"/>
            </a:xfrm>
            <a:custGeom>
              <a:avLst/>
              <a:gdLst/>
              <a:ahLst/>
              <a:cxnLst/>
              <a:rect l="l" t="t" r="r" b="b"/>
              <a:pathLst>
                <a:path w="9455" h="10744" extrusionOk="0">
                  <a:moveTo>
                    <a:pt x="5097" y="1313"/>
                  </a:moveTo>
                  <a:cubicBezTo>
                    <a:pt x="7335" y="1313"/>
                    <a:pt x="8526" y="3956"/>
                    <a:pt x="7050" y="5647"/>
                  </a:cubicBezTo>
                  <a:lnTo>
                    <a:pt x="7050" y="5623"/>
                  </a:lnTo>
                  <a:cubicBezTo>
                    <a:pt x="6788" y="5885"/>
                    <a:pt x="6645" y="6242"/>
                    <a:pt x="6645" y="6600"/>
                  </a:cubicBezTo>
                  <a:lnTo>
                    <a:pt x="6645" y="7481"/>
                  </a:lnTo>
                  <a:cubicBezTo>
                    <a:pt x="6645" y="7862"/>
                    <a:pt x="6311" y="8195"/>
                    <a:pt x="5907" y="8195"/>
                  </a:cubicBezTo>
                  <a:lnTo>
                    <a:pt x="4240" y="8195"/>
                  </a:lnTo>
                  <a:cubicBezTo>
                    <a:pt x="3835" y="8195"/>
                    <a:pt x="3501" y="7862"/>
                    <a:pt x="3525" y="7481"/>
                  </a:cubicBezTo>
                  <a:lnTo>
                    <a:pt x="3525" y="6623"/>
                  </a:lnTo>
                  <a:cubicBezTo>
                    <a:pt x="3501" y="6266"/>
                    <a:pt x="3382" y="5909"/>
                    <a:pt x="3120" y="5647"/>
                  </a:cubicBezTo>
                  <a:cubicBezTo>
                    <a:pt x="1644" y="3956"/>
                    <a:pt x="2835" y="1313"/>
                    <a:pt x="5097" y="1313"/>
                  </a:cubicBezTo>
                  <a:close/>
                  <a:moveTo>
                    <a:pt x="5044" y="1"/>
                  </a:moveTo>
                  <a:cubicBezTo>
                    <a:pt x="4998" y="1"/>
                    <a:pt x="4952" y="2"/>
                    <a:pt x="4906" y="3"/>
                  </a:cubicBezTo>
                  <a:cubicBezTo>
                    <a:pt x="2620" y="98"/>
                    <a:pt x="810" y="1980"/>
                    <a:pt x="787" y="4266"/>
                  </a:cubicBezTo>
                  <a:lnTo>
                    <a:pt x="144" y="6171"/>
                  </a:lnTo>
                  <a:cubicBezTo>
                    <a:pt x="1" y="6647"/>
                    <a:pt x="334" y="7147"/>
                    <a:pt x="834" y="7147"/>
                  </a:cubicBezTo>
                  <a:lnTo>
                    <a:pt x="1406" y="7147"/>
                  </a:lnTo>
                  <a:lnTo>
                    <a:pt x="1406" y="8076"/>
                  </a:lnTo>
                  <a:cubicBezTo>
                    <a:pt x="1406" y="8719"/>
                    <a:pt x="1930" y="9243"/>
                    <a:pt x="2573" y="9243"/>
                  </a:cubicBezTo>
                  <a:lnTo>
                    <a:pt x="3287" y="9243"/>
                  </a:lnTo>
                  <a:lnTo>
                    <a:pt x="3287" y="10434"/>
                  </a:lnTo>
                  <a:cubicBezTo>
                    <a:pt x="3287" y="10600"/>
                    <a:pt x="3430" y="10743"/>
                    <a:pt x="3620" y="10743"/>
                  </a:cubicBezTo>
                  <a:lnTo>
                    <a:pt x="7788" y="10743"/>
                  </a:lnTo>
                  <a:cubicBezTo>
                    <a:pt x="7978" y="10743"/>
                    <a:pt x="8121" y="10600"/>
                    <a:pt x="8121" y="10434"/>
                  </a:cubicBezTo>
                  <a:lnTo>
                    <a:pt x="8121" y="7338"/>
                  </a:lnTo>
                  <a:cubicBezTo>
                    <a:pt x="9003" y="6457"/>
                    <a:pt x="9455" y="5195"/>
                    <a:pt x="9360" y="3932"/>
                  </a:cubicBezTo>
                  <a:cubicBezTo>
                    <a:pt x="9173" y="1692"/>
                    <a:pt x="7271" y="1"/>
                    <a:pt x="50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8" name="Google Shape;10378;p106"/>
          <p:cNvGrpSpPr/>
          <p:nvPr/>
        </p:nvGrpSpPr>
        <p:grpSpPr>
          <a:xfrm>
            <a:off x="4813539" y="4001637"/>
            <a:ext cx="306153" cy="350523"/>
            <a:chOff x="3968050" y="4075825"/>
            <a:chExt cx="234600" cy="268600"/>
          </a:xfrm>
        </p:grpSpPr>
        <p:sp>
          <p:nvSpPr>
            <p:cNvPr id="10379" name="Google Shape;10379;p106"/>
            <p:cNvSpPr/>
            <p:nvPr/>
          </p:nvSpPr>
          <p:spPr>
            <a:xfrm>
              <a:off x="4085350" y="4212825"/>
              <a:ext cx="15500" cy="15500"/>
            </a:xfrm>
            <a:custGeom>
              <a:avLst/>
              <a:gdLst/>
              <a:ahLst/>
              <a:cxnLst/>
              <a:rect l="l" t="t" r="r" b="b"/>
              <a:pathLst>
                <a:path w="620" h="620" extrusionOk="0">
                  <a:moveTo>
                    <a:pt x="310" y="0"/>
                  </a:moveTo>
                  <a:cubicBezTo>
                    <a:pt x="143" y="0"/>
                    <a:pt x="0" y="143"/>
                    <a:pt x="0" y="310"/>
                  </a:cubicBezTo>
                  <a:cubicBezTo>
                    <a:pt x="0" y="477"/>
                    <a:pt x="143" y="620"/>
                    <a:pt x="310" y="620"/>
                  </a:cubicBezTo>
                  <a:cubicBezTo>
                    <a:pt x="476" y="620"/>
                    <a:pt x="619" y="477"/>
                    <a:pt x="619" y="310"/>
                  </a:cubicBezTo>
                  <a:cubicBezTo>
                    <a:pt x="619" y="143"/>
                    <a:pt x="476" y="0"/>
                    <a:pt x="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106"/>
            <p:cNvSpPr/>
            <p:nvPr/>
          </p:nvSpPr>
          <p:spPr>
            <a:xfrm>
              <a:off x="3968050" y="4075825"/>
              <a:ext cx="234600" cy="268600"/>
            </a:xfrm>
            <a:custGeom>
              <a:avLst/>
              <a:gdLst/>
              <a:ahLst/>
              <a:cxnLst/>
              <a:rect l="l" t="t" r="r" b="b"/>
              <a:pathLst>
                <a:path w="9384" h="10744" extrusionOk="0">
                  <a:moveTo>
                    <a:pt x="5002" y="1384"/>
                  </a:moveTo>
                  <a:cubicBezTo>
                    <a:pt x="6645" y="1384"/>
                    <a:pt x="8002" y="2694"/>
                    <a:pt x="8050" y="4337"/>
                  </a:cubicBezTo>
                  <a:cubicBezTo>
                    <a:pt x="8050" y="4504"/>
                    <a:pt x="7907" y="4647"/>
                    <a:pt x="7740" y="4647"/>
                  </a:cubicBezTo>
                  <a:lnTo>
                    <a:pt x="7097" y="4647"/>
                  </a:lnTo>
                  <a:cubicBezTo>
                    <a:pt x="6716" y="4599"/>
                    <a:pt x="6716" y="4052"/>
                    <a:pt x="7097" y="4004"/>
                  </a:cubicBezTo>
                  <a:lnTo>
                    <a:pt x="7383" y="4004"/>
                  </a:lnTo>
                  <a:cubicBezTo>
                    <a:pt x="7336" y="3599"/>
                    <a:pt x="7169" y="3194"/>
                    <a:pt x="6907" y="2861"/>
                  </a:cubicBezTo>
                  <a:lnTo>
                    <a:pt x="6716" y="3075"/>
                  </a:lnTo>
                  <a:cubicBezTo>
                    <a:pt x="6645" y="3123"/>
                    <a:pt x="6574" y="3170"/>
                    <a:pt x="6478" y="3170"/>
                  </a:cubicBezTo>
                  <a:cubicBezTo>
                    <a:pt x="6216" y="3147"/>
                    <a:pt x="6073" y="2813"/>
                    <a:pt x="6264" y="2623"/>
                  </a:cubicBezTo>
                  <a:lnTo>
                    <a:pt x="6478" y="2408"/>
                  </a:lnTo>
                  <a:cubicBezTo>
                    <a:pt x="6145" y="2170"/>
                    <a:pt x="5740" y="2004"/>
                    <a:pt x="5311" y="1932"/>
                  </a:cubicBezTo>
                  <a:lnTo>
                    <a:pt x="5311" y="2242"/>
                  </a:lnTo>
                  <a:cubicBezTo>
                    <a:pt x="5335" y="2468"/>
                    <a:pt x="5168" y="2581"/>
                    <a:pt x="5002" y="2581"/>
                  </a:cubicBezTo>
                  <a:cubicBezTo>
                    <a:pt x="4835" y="2581"/>
                    <a:pt x="4668" y="2468"/>
                    <a:pt x="4692" y="2242"/>
                  </a:cubicBezTo>
                  <a:lnTo>
                    <a:pt x="4692" y="1932"/>
                  </a:lnTo>
                  <a:cubicBezTo>
                    <a:pt x="4264" y="2004"/>
                    <a:pt x="3883" y="2170"/>
                    <a:pt x="3549" y="2408"/>
                  </a:cubicBezTo>
                  <a:lnTo>
                    <a:pt x="3740" y="2623"/>
                  </a:lnTo>
                  <a:cubicBezTo>
                    <a:pt x="3859" y="2742"/>
                    <a:pt x="3859" y="2956"/>
                    <a:pt x="3740" y="3075"/>
                  </a:cubicBezTo>
                  <a:cubicBezTo>
                    <a:pt x="3692" y="3123"/>
                    <a:pt x="3621" y="3170"/>
                    <a:pt x="3525" y="3170"/>
                  </a:cubicBezTo>
                  <a:cubicBezTo>
                    <a:pt x="3454" y="3170"/>
                    <a:pt x="3359" y="3123"/>
                    <a:pt x="3311" y="3075"/>
                  </a:cubicBezTo>
                  <a:lnTo>
                    <a:pt x="3097" y="2861"/>
                  </a:lnTo>
                  <a:cubicBezTo>
                    <a:pt x="2835" y="3194"/>
                    <a:pt x="2668" y="3599"/>
                    <a:pt x="2620" y="4004"/>
                  </a:cubicBezTo>
                  <a:lnTo>
                    <a:pt x="2906" y="4004"/>
                  </a:lnTo>
                  <a:cubicBezTo>
                    <a:pt x="2921" y="4002"/>
                    <a:pt x="2935" y="4002"/>
                    <a:pt x="2949" y="4002"/>
                  </a:cubicBezTo>
                  <a:cubicBezTo>
                    <a:pt x="3368" y="4002"/>
                    <a:pt x="3368" y="4649"/>
                    <a:pt x="2949" y="4649"/>
                  </a:cubicBezTo>
                  <a:cubicBezTo>
                    <a:pt x="2935" y="4649"/>
                    <a:pt x="2921" y="4648"/>
                    <a:pt x="2906" y="4647"/>
                  </a:cubicBezTo>
                  <a:lnTo>
                    <a:pt x="2287" y="4647"/>
                  </a:lnTo>
                  <a:cubicBezTo>
                    <a:pt x="2120" y="4647"/>
                    <a:pt x="1977" y="4504"/>
                    <a:pt x="1977" y="4337"/>
                  </a:cubicBezTo>
                  <a:cubicBezTo>
                    <a:pt x="2025" y="2694"/>
                    <a:pt x="3382" y="1384"/>
                    <a:pt x="5002" y="1384"/>
                  </a:cubicBezTo>
                  <a:close/>
                  <a:moveTo>
                    <a:pt x="5017" y="3194"/>
                  </a:moveTo>
                  <a:cubicBezTo>
                    <a:pt x="5163" y="3194"/>
                    <a:pt x="5311" y="3289"/>
                    <a:pt x="5335" y="3480"/>
                  </a:cubicBezTo>
                  <a:lnTo>
                    <a:pt x="5335" y="4885"/>
                  </a:lnTo>
                  <a:cubicBezTo>
                    <a:pt x="6327" y="5263"/>
                    <a:pt x="6078" y="6719"/>
                    <a:pt x="5027" y="6719"/>
                  </a:cubicBezTo>
                  <a:cubicBezTo>
                    <a:pt x="5019" y="6719"/>
                    <a:pt x="5010" y="6719"/>
                    <a:pt x="5002" y="6719"/>
                  </a:cubicBezTo>
                  <a:cubicBezTo>
                    <a:pt x="3954" y="6695"/>
                    <a:pt x="3716" y="5242"/>
                    <a:pt x="4716" y="4885"/>
                  </a:cubicBezTo>
                  <a:lnTo>
                    <a:pt x="4716" y="3480"/>
                  </a:lnTo>
                  <a:cubicBezTo>
                    <a:pt x="4728" y="3289"/>
                    <a:pt x="4871" y="3194"/>
                    <a:pt x="5017" y="3194"/>
                  </a:cubicBezTo>
                  <a:close/>
                  <a:moveTo>
                    <a:pt x="4974" y="1"/>
                  </a:moveTo>
                  <a:cubicBezTo>
                    <a:pt x="4928" y="1"/>
                    <a:pt x="4882" y="2"/>
                    <a:pt x="4835" y="3"/>
                  </a:cubicBezTo>
                  <a:cubicBezTo>
                    <a:pt x="2549" y="98"/>
                    <a:pt x="739" y="1980"/>
                    <a:pt x="715" y="4266"/>
                  </a:cubicBezTo>
                  <a:lnTo>
                    <a:pt x="72" y="6171"/>
                  </a:lnTo>
                  <a:cubicBezTo>
                    <a:pt x="1" y="6409"/>
                    <a:pt x="48" y="6647"/>
                    <a:pt x="191" y="6838"/>
                  </a:cubicBezTo>
                  <a:cubicBezTo>
                    <a:pt x="300" y="7012"/>
                    <a:pt x="509" y="7127"/>
                    <a:pt x="726" y="7127"/>
                  </a:cubicBezTo>
                  <a:cubicBezTo>
                    <a:pt x="746" y="7127"/>
                    <a:pt x="766" y="7126"/>
                    <a:pt x="787" y="7124"/>
                  </a:cubicBezTo>
                  <a:lnTo>
                    <a:pt x="1358" y="7124"/>
                  </a:lnTo>
                  <a:lnTo>
                    <a:pt x="1358" y="8076"/>
                  </a:lnTo>
                  <a:cubicBezTo>
                    <a:pt x="1358" y="8719"/>
                    <a:pt x="1858" y="9219"/>
                    <a:pt x="2501" y="9219"/>
                  </a:cubicBezTo>
                  <a:lnTo>
                    <a:pt x="3240" y="9219"/>
                  </a:lnTo>
                  <a:lnTo>
                    <a:pt x="3240" y="10410"/>
                  </a:lnTo>
                  <a:cubicBezTo>
                    <a:pt x="3216" y="10600"/>
                    <a:pt x="3359" y="10743"/>
                    <a:pt x="3549" y="10743"/>
                  </a:cubicBezTo>
                  <a:lnTo>
                    <a:pt x="7740" y="10743"/>
                  </a:lnTo>
                  <a:cubicBezTo>
                    <a:pt x="7907" y="10743"/>
                    <a:pt x="8050" y="10600"/>
                    <a:pt x="8050" y="10434"/>
                  </a:cubicBezTo>
                  <a:lnTo>
                    <a:pt x="8050" y="7338"/>
                  </a:lnTo>
                  <a:cubicBezTo>
                    <a:pt x="8931" y="6457"/>
                    <a:pt x="9384" y="5195"/>
                    <a:pt x="9288" y="3932"/>
                  </a:cubicBezTo>
                  <a:cubicBezTo>
                    <a:pt x="9102" y="1692"/>
                    <a:pt x="7223" y="1"/>
                    <a:pt x="49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1" name="Google Shape;10381;p106"/>
          <p:cNvGrpSpPr/>
          <p:nvPr/>
        </p:nvGrpSpPr>
        <p:grpSpPr>
          <a:xfrm>
            <a:off x="5546982" y="4002942"/>
            <a:ext cx="369870" cy="350001"/>
            <a:chOff x="4530075" y="4076825"/>
            <a:chExt cx="283425" cy="268200"/>
          </a:xfrm>
        </p:grpSpPr>
        <p:sp>
          <p:nvSpPr>
            <p:cNvPr id="10382" name="Google Shape;10382;p106"/>
            <p:cNvSpPr/>
            <p:nvPr/>
          </p:nvSpPr>
          <p:spPr>
            <a:xfrm>
              <a:off x="4534250" y="4234475"/>
              <a:ext cx="61350" cy="52200"/>
            </a:xfrm>
            <a:custGeom>
              <a:avLst/>
              <a:gdLst/>
              <a:ahLst/>
              <a:cxnLst/>
              <a:rect l="l" t="t" r="r" b="b"/>
              <a:pathLst>
                <a:path w="2454" h="2088" extrusionOk="0">
                  <a:moveTo>
                    <a:pt x="1402" y="0"/>
                  </a:moveTo>
                  <a:cubicBezTo>
                    <a:pt x="1145" y="0"/>
                    <a:pt x="882" y="94"/>
                    <a:pt x="667" y="301"/>
                  </a:cubicBezTo>
                  <a:cubicBezTo>
                    <a:pt x="0" y="968"/>
                    <a:pt x="477" y="2087"/>
                    <a:pt x="1405" y="2087"/>
                  </a:cubicBezTo>
                  <a:cubicBezTo>
                    <a:pt x="1977" y="2087"/>
                    <a:pt x="2453" y="1635"/>
                    <a:pt x="2453" y="1040"/>
                  </a:cubicBezTo>
                  <a:cubicBezTo>
                    <a:pt x="2453" y="411"/>
                    <a:pt x="1940" y="0"/>
                    <a:pt x="14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3" name="Google Shape;10383;p106"/>
            <p:cNvSpPr/>
            <p:nvPr/>
          </p:nvSpPr>
          <p:spPr>
            <a:xfrm>
              <a:off x="4530075" y="4292600"/>
              <a:ext cx="78025" cy="52425"/>
            </a:xfrm>
            <a:custGeom>
              <a:avLst/>
              <a:gdLst/>
              <a:ahLst/>
              <a:cxnLst/>
              <a:rect l="l" t="t" r="r" b="b"/>
              <a:pathLst>
                <a:path w="3121" h="2097" extrusionOk="0">
                  <a:moveTo>
                    <a:pt x="501" y="1"/>
                  </a:moveTo>
                  <a:cubicBezTo>
                    <a:pt x="191" y="286"/>
                    <a:pt x="1" y="691"/>
                    <a:pt x="1" y="1120"/>
                  </a:cubicBezTo>
                  <a:lnTo>
                    <a:pt x="1" y="1787"/>
                  </a:lnTo>
                  <a:cubicBezTo>
                    <a:pt x="1" y="1953"/>
                    <a:pt x="144" y="2096"/>
                    <a:pt x="310" y="2096"/>
                  </a:cubicBezTo>
                  <a:lnTo>
                    <a:pt x="2811" y="2096"/>
                  </a:lnTo>
                  <a:cubicBezTo>
                    <a:pt x="2977" y="2096"/>
                    <a:pt x="3120" y="1953"/>
                    <a:pt x="3120" y="1787"/>
                  </a:cubicBezTo>
                  <a:lnTo>
                    <a:pt x="3120" y="1144"/>
                  </a:lnTo>
                  <a:cubicBezTo>
                    <a:pt x="3120" y="715"/>
                    <a:pt x="2977" y="286"/>
                    <a:pt x="2668" y="1"/>
                  </a:cubicBezTo>
                  <a:cubicBezTo>
                    <a:pt x="2346" y="262"/>
                    <a:pt x="1959" y="393"/>
                    <a:pt x="1575" y="393"/>
                  </a:cubicBezTo>
                  <a:cubicBezTo>
                    <a:pt x="1191" y="393"/>
                    <a:pt x="810" y="262"/>
                    <a:pt x="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106"/>
            <p:cNvSpPr/>
            <p:nvPr/>
          </p:nvSpPr>
          <p:spPr>
            <a:xfrm>
              <a:off x="4722975" y="4234475"/>
              <a:ext cx="61350" cy="52200"/>
            </a:xfrm>
            <a:custGeom>
              <a:avLst/>
              <a:gdLst/>
              <a:ahLst/>
              <a:cxnLst/>
              <a:rect l="l" t="t" r="r" b="b"/>
              <a:pathLst>
                <a:path w="2454" h="2088" extrusionOk="0">
                  <a:moveTo>
                    <a:pt x="1384" y="0"/>
                  </a:moveTo>
                  <a:cubicBezTo>
                    <a:pt x="1124" y="0"/>
                    <a:pt x="859" y="94"/>
                    <a:pt x="644" y="301"/>
                  </a:cubicBezTo>
                  <a:cubicBezTo>
                    <a:pt x="1" y="968"/>
                    <a:pt x="453" y="2087"/>
                    <a:pt x="1406" y="2087"/>
                  </a:cubicBezTo>
                  <a:cubicBezTo>
                    <a:pt x="1977" y="2087"/>
                    <a:pt x="2453" y="1635"/>
                    <a:pt x="2453" y="1040"/>
                  </a:cubicBezTo>
                  <a:cubicBezTo>
                    <a:pt x="2453" y="411"/>
                    <a:pt x="1929" y="0"/>
                    <a:pt x="13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106"/>
            <p:cNvSpPr/>
            <p:nvPr/>
          </p:nvSpPr>
          <p:spPr>
            <a:xfrm>
              <a:off x="4718800" y="4292600"/>
              <a:ext cx="78625" cy="51825"/>
            </a:xfrm>
            <a:custGeom>
              <a:avLst/>
              <a:gdLst/>
              <a:ahLst/>
              <a:cxnLst/>
              <a:rect l="l" t="t" r="r" b="b"/>
              <a:pathLst>
                <a:path w="3145" h="2073" extrusionOk="0">
                  <a:moveTo>
                    <a:pt x="477" y="1"/>
                  </a:moveTo>
                  <a:cubicBezTo>
                    <a:pt x="168" y="286"/>
                    <a:pt x="1" y="691"/>
                    <a:pt x="1" y="1120"/>
                  </a:cubicBezTo>
                  <a:lnTo>
                    <a:pt x="1" y="1787"/>
                  </a:lnTo>
                  <a:cubicBezTo>
                    <a:pt x="1" y="1953"/>
                    <a:pt x="144" y="2072"/>
                    <a:pt x="310" y="2072"/>
                  </a:cubicBezTo>
                  <a:lnTo>
                    <a:pt x="2811" y="2072"/>
                  </a:lnTo>
                  <a:cubicBezTo>
                    <a:pt x="2978" y="2072"/>
                    <a:pt x="3121" y="1953"/>
                    <a:pt x="3144" y="1787"/>
                  </a:cubicBezTo>
                  <a:lnTo>
                    <a:pt x="3144" y="1144"/>
                  </a:lnTo>
                  <a:cubicBezTo>
                    <a:pt x="3144" y="715"/>
                    <a:pt x="2978" y="286"/>
                    <a:pt x="2668" y="1"/>
                  </a:cubicBezTo>
                  <a:cubicBezTo>
                    <a:pt x="2347" y="262"/>
                    <a:pt x="1960" y="393"/>
                    <a:pt x="1573" y="393"/>
                  </a:cubicBezTo>
                  <a:cubicBezTo>
                    <a:pt x="1186" y="393"/>
                    <a:pt x="799" y="262"/>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106"/>
            <p:cNvSpPr/>
            <p:nvPr/>
          </p:nvSpPr>
          <p:spPr>
            <a:xfrm>
              <a:off x="4628325" y="4234475"/>
              <a:ext cx="61325" cy="52200"/>
            </a:xfrm>
            <a:custGeom>
              <a:avLst/>
              <a:gdLst/>
              <a:ahLst/>
              <a:cxnLst/>
              <a:rect l="l" t="t" r="r" b="b"/>
              <a:pathLst>
                <a:path w="2453" h="2088" extrusionOk="0">
                  <a:moveTo>
                    <a:pt x="1402" y="0"/>
                  </a:moveTo>
                  <a:cubicBezTo>
                    <a:pt x="1145" y="0"/>
                    <a:pt x="882" y="94"/>
                    <a:pt x="667" y="301"/>
                  </a:cubicBezTo>
                  <a:cubicBezTo>
                    <a:pt x="0" y="968"/>
                    <a:pt x="476" y="2087"/>
                    <a:pt x="1405" y="2087"/>
                  </a:cubicBezTo>
                  <a:cubicBezTo>
                    <a:pt x="2000" y="2087"/>
                    <a:pt x="2453" y="1635"/>
                    <a:pt x="2453" y="1040"/>
                  </a:cubicBezTo>
                  <a:cubicBezTo>
                    <a:pt x="2453" y="411"/>
                    <a:pt x="1940" y="0"/>
                    <a:pt x="14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7" name="Google Shape;10387;p106"/>
            <p:cNvSpPr/>
            <p:nvPr/>
          </p:nvSpPr>
          <p:spPr>
            <a:xfrm>
              <a:off x="4624150" y="4292600"/>
              <a:ext cx="79200" cy="52425"/>
            </a:xfrm>
            <a:custGeom>
              <a:avLst/>
              <a:gdLst/>
              <a:ahLst/>
              <a:cxnLst/>
              <a:rect l="l" t="t" r="r" b="b"/>
              <a:pathLst>
                <a:path w="3168" h="2097" extrusionOk="0">
                  <a:moveTo>
                    <a:pt x="500" y="1"/>
                  </a:moveTo>
                  <a:cubicBezTo>
                    <a:pt x="191" y="286"/>
                    <a:pt x="0" y="691"/>
                    <a:pt x="0" y="1120"/>
                  </a:cubicBezTo>
                  <a:lnTo>
                    <a:pt x="0" y="1787"/>
                  </a:lnTo>
                  <a:cubicBezTo>
                    <a:pt x="0" y="1953"/>
                    <a:pt x="143" y="2096"/>
                    <a:pt x="334" y="2096"/>
                  </a:cubicBezTo>
                  <a:lnTo>
                    <a:pt x="2834" y="2096"/>
                  </a:lnTo>
                  <a:cubicBezTo>
                    <a:pt x="3025" y="2096"/>
                    <a:pt x="3168" y="1953"/>
                    <a:pt x="3144" y="1787"/>
                  </a:cubicBezTo>
                  <a:lnTo>
                    <a:pt x="3144" y="1144"/>
                  </a:lnTo>
                  <a:cubicBezTo>
                    <a:pt x="3168" y="715"/>
                    <a:pt x="2977" y="286"/>
                    <a:pt x="2668" y="1"/>
                  </a:cubicBezTo>
                  <a:cubicBezTo>
                    <a:pt x="2358" y="262"/>
                    <a:pt x="1971" y="393"/>
                    <a:pt x="1584" y="393"/>
                  </a:cubicBezTo>
                  <a:cubicBezTo>
                    <a:pt x="1197" y="393"/>
                    <a:pt x="810" y="262"/>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8" name="Google Shape;10388;p106"/>
            <p:cNvSpPr/>
            <p:nvPr/>
          </p:nvSpPr>
          <p:spPr>
            <a:xfrm>
              <a:off x="4530075" y="4076825"/>
              <a:ext cx="283425" cy="141375"/>
            </a:xfrm>
            <a:custGeom>
              <a:avLst/>
              <a:gdLst/>
              <a:ahLst/>
              <a:cxnLst/>
              <a:rect l="l" t="t" r="r" b="b"/>
              <a:pathLst>
                <a:path w="11337" h="5655" extrusionOk="0">
                  <a:moveTo>
                    <a:pt x="5364" y="1"/>
                  </a:moveTo>
                  <a:cubicBezTo>
                    <a:pt x="4697" y="1"/>
                    <a:pt x="4037" y="368"/>
                    <a:pt x="3740" y="1059"/>
                  </a:cubicBezTo>
                  <a:cubicBezTo>
                    <a:pt x="3644" y="1035"/>
                    <a:pt x="3549" y="1035"/>
                    <a:pt x="3478" y="1035"/>
                  </a:cubicBezTo>
                  <a:cubicBezTo>
                    <a:pt x="2763" y="1035"/>
                    <a:pt x="2144" y="1440"/>
                    <a:pt x="1834" y="2083"/>
                  </a:cubicBezTo>
                  <a:lnTo>
                    <a:pt x="1787" y="2083"/>
                  </a:lnTo>
                  <a:cubicBezTo>
                    <a:pt x="787" y="2083"/>
                    <a:pt x="1" y="2892"/>
                    <a:pt x="1" y="3869"/>
                  </a:cubicBezTo>
                  <a:cubicBezTo>
                    <a:pt x="24" y="4845"/>
                    <a:pt x="810" y="5655"/>
                    <a:pt x="1811" y="5655"/>
                  </a:cubicBezTo>
                  <a:lnTo>
                    <a:pt x="4859" y="5655"/>
                  </a:lnTo>
                  <a:lnTo>
                    <a:pt x="5478" y="4393"/>
                  </a:lnTo>
                  <a:lnTo>
                    <a:pt x="4740" y="4393"/>
                  </a:lnTo>
                  <a:cubicBezTo>
                    <a:pt x="4502" y="4393"/>
                    <a:pt x="4335" y="4154"/>
                    <a:pt x="4430" y="3940"/>
                  </a:cubicBezTo>
                  <a:lnTo>
                    <a:pt x="5073" y="2678"/>
                  </a:lnTo>
                  <a:cubicBezTo>
                    <a:pt x="5123" y="2561"/>
                    <a:pt x="5231" y="2503"/>
                    <a:pt x="5341" y="2503"/>
                  </a:cubicBezTo>
                  <a:cubicBezTo>
                    <a:pt x="5388" y="2503"/>
                    <a:pt x="5435" y="2514"/>
                    <a:pt x="5478" y="2535"/>
                  </a:cubicBezTo>
                  <a:cubicBezTo>
                    <a:pt x="5645" y="2606"/>
                    <a:pt x="5716" y="2797"/>
                    <a:pt x="5621" y="2964"/>
                  </a:cubicBezTo>
                  <a:lnTo>
                    <a:pt x="5216" y="3773"/>
                  </a:lnTo>
                  <a:lnTo>
                    <a:pt x="5978" y="3773"/>
                  </a:lnTo>
                  <a:cubicBezTo>
                    <a:pt x="5991" y="3769"/>
                    <a:pt x="6004" y="3767"/>
                    <a:pt x="6017" y="3767"/>
                  </a:cubicBezTo>
                  <a:cubicBezTo>
                    <a:pt x="6076" y="3767"/>
                    <a:pt x="6134" y="3806"/>
                    <a:pt x="6192" y="3845"/>
                  </a:cubicBezTo>
                  <a:cubicBezTo>
                    <a:pt x="6288" y="3940"/>
                    <a:pt x="6311" y="4083"/>
                    <a:pt x="6264" y="4226"/>
                  </a:cubicBezTo>
                  <a:lnTo>
                    <a:pt x="5549" y="5655"/>
                  </a:lnTo>
                  <a:lnTo>
                    <a:pt x="8883" y="5655"/>
                  </a:lnTo>
                  <a:cubicBezTo>
                    <a:pt x="10884" y="5607"/>
                    <a:pt x="11336" y="2821"/>
                    <a:pt x="9431" y="2178"/>
                  </a:cubicBezTo>
                  <a:lnTo>
                    <a:pt x="9431" y="2154"/>
                  </a:lnTo>
                  <a:cubicBezTo>
                    <a:pt x="9395" y="1129"/>
                    <a:pt x="8558" y="416"/>
                    <a:pt x="7637" y="416"/>
                  </a:cubicBezTo>
                  <a:cubicBezTo>
                    <a:pt x="7338" y="416"/>
                    <a:pt x="7031" y="491"/>
                    <a:pt x="6740" y="654"/>
                  </a:cubicBezTo>
                  <a:cubicBezTo>
                    <a:pt x="6381" y="212"/>
                    <a:pt x="5870" y="1"/>
                    <a:pt x="536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9" name="Google Shape;10389;p106"/>
          <p:cNvGrpSpPr/>
          <p:nvPr/>
        </p:nvGrpSpPr>
        <p:grpSpPr>
          <a:xfrm>
            <a:off x="6302185" y="4003269"/>
            <a:ext cx="348109" cy="349675"/>
            <a:chOff x="5108775" y="4077075"/>
            <a:chExt cx="266750" cy="267950"/>
          </a:xfrm>
        </p:grpSpPr>
        <p:sp>
          <p:nvSpPr>
            <p:cNvPr id="10390" name="Google Shape;10390;p106"/>
            <p:cNvSpPr/>
            <p:nvPr/>
          </p:nvSpPr>
          <p:spPr>
            <a:xfrm>
              <a:off x="5130200" y="4077075"/>
              <a:ext cx="225075" cy="88750"/>
            </a:xfrm>
            <a:custGeom>
              <a:avLst/>
              <a:gdLst/>
              <a:ahLst/>
              <a:cxnLst/>
              <a:rect l="l" t="t" r="r" b="b"/>
              <a:pathLst>
                <a:path w="9003" h="3550" extrusionOk="0">
                  <a:moveTo>
                    <a:pt x="7431" y="1477"/>
                  </a:moveTo>
                  <a:cubicBezTo>
                    <a:pt x="7812" y="1501"/>
                    <a:pt x="7812" y="2049"/>
                    <a:pt x="7431" y="2096"/>
                  </a:cubicBezTo>
                  <a:lnTo>
                    <a:pt x="1572" y="2096"/>
                  </a:lnTo>
                  <a:cubicBezTo>
                    <a:pt x="1191" y="2049"/>
                    <a:pt x="1191" y="1501"/>
                    <a:pt x="1572" y="1477"/>
                  </a:cubicBezTo>
                  <a:close/>
                  <a:moveTo>
                    <a:pt x="1144" y="1"/>
                  </a:moveTo>
                  <a:cubicBezTo>
                    <a:pt x="501" y="1"/>
                    <a:pt x="1" y="501"/>
                    <a:pt x="1" y="1144"/>
                  </a:cubicBezTo>
                  <a:lnTo>
                    <a:pt x="1" y="2406"/>
                  </a:lnTo>
                  <a:cubicBezTo>
                    <a:pt x="1" y="3025"/>
                    <a:pt x="501" y="3549"/>
                    <a:pt x="1144" y="3549"/>
                  </a:cubicBezTo>
                  <a:lnTo>
                    <a:pt x="7836" y="3549"/>
                  </a:lnTo>
                  <a:cubicBezTo>
                    <a:pt x="8479" y="3549"/>
                    <a:pt x="9003" y="3025"/>
                    <a:pt x="9003" y="2406"/>
                  </a:cubicBezTo>
                  <a:lnTo>
                    <a:pt x="9003" y="1144"/>
                  </a:lnTo>
                  <a:cubicBezTo>
                    <a:pt x="9003" y="501"/>
                    <a:pt x="8479" y="1"/>
                    <a:pt x="783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106"/>
            <p:cNvSpPr/>
            <p:nvPr/>
          </p:nvSpPr>
          <p:spPr>
            <a:xfrm>
              <a:off x="5303525" y="4183150"/>
              <a:ext cx="23775" cy="35650"/>
            </a:xfrm>
            <a:custGeom>
              <a:avLst/>
              <a:gdLst/>
              <a:ahLst/>
              <a:cxnLst/>
              <a:rect l="l" t="t" r="r" b="b"/>
              <a:pathLst>
                <a:path w="951" h="1426" extrusionOk="0">
                  <a:moveTo>
                    <a:pt x="447" y="1"/>
                  </a:moveTo>
                  <a:cubicBezTo>
                    <a:pt x="238" y="1"/>
                    <a:pt x="1" y="151"/>
                    <a:pt x="117" y="354"/>
                  </a:cubicBezTo>
                  <a:lnTo>
                    <a:pt x="307" y="1187"/>
                  </a:lnTo>
                  <a:cubicBezTo>
                    <a:pt x="355" y="1330"/>
                    <a:pt x="474" y="1426"/>
                    <a:pt x="617" y="1426"/>
                  </a:cubicBezTo>
                  <a:lnTo>
                    <a:pt x="688" y="1426"/>
                  </a:lnTo>
                  <a:cubicBezTo>
                    <a:pt x="855" y="1378"/>
                    <a:pt x="950" y="1211"/>
                    <a:pt x="926" y="1045"/>
                  </a:cubicBezTo>
                  <a:lnTo>
                    <a:pt x="712" y="211"/>
                  </a:lnTo>
                  <a:cubicBezTo>
                    <a:pt x="703" y="62"/>
                    <a:pt x="581" y="1"/>
                    <a:pt x="44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106"/>
            <p:cNvSpPr/>
            <p:nvPr/>
          </p:nvSpPr>
          <p:spPr>
            <a:xfrm>
              <a:off x="5157000" y="4183575"/>
              <a:ext cx="22050" cy="35225"/>
            </a:xfrm>
            <a:custGeom>
              <a:avLst/>
              <a:gdLst/>
              <a:ahLst/>
              <a:cxnLst/>
              <a:rect l="l" t="t" r="r" b="b"/>
              <a:pathLst>
                <a:path w="882" h="1409" extrusionOk="0">
                  <a:moveTo>
                    <a:pt x="562" y="1"/>
                  </a:moveTo>
                  <a:cubicBezTo>
                    <a:pt x="453" y="1"/>
                    <a:pt x="344" y="54"/>
                    <a:pt x="286" y="170"/>
                  </a:cubicBezTo>
                  <a:lnTo>
                    <a:pt x="262" y="194"/>
                  </a:lnTo>
                  <a:lnTo>
                    <a:pt x="72" y="1028"/>
                  </a:lnTo>
                  <a:cubicBezTo>
                    <a:pt x="0" y="1194"/>
                    <a:pt x="119" y="1361"/>
                    <a:pt x="286" y="1409"/>
                  </a:cubicBezTo>
                  <a:lnTo>
                    <a:pt x="357" y="1409"/>
                  </a:lnTo>
                  <a:cubicBezTo>
                    <a:pt x="500" y="1409"/>
                    <a:pt x="619" y="1289"/>
                    <a:pt x="667" y="1170"/>
                  </a:cubicBezTo>
                  <a:lnTo>
                    <a:pt x="881" y="313"/>
                  </a:lnTo>
                  <a:cubicBezTo>
                    <a:pt x="881" y="115"/>
                    <a:pt x="722" y="1"/>
                    <a:pt x="56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106"/>
            <p:cNvSpPr/>
            <p:nvPr/>
          </p:nvSpPr>
          <p:spPr>
            <a:xfrm>
              <a:off x="5233800" y="4181275"/>
              <a:ext cx="17275" cy="36925"/>
            </a:xfrm>
            <a:custGeom>
              <a:avLst/>
              <a:gdLst/>
              <a:ahLst/>
              <a:cxnLst/>
              <a:rect l="l" t="t" r="r" b="b"/>
              <a:pathLst>
                <a:path w="691" h="1477" extrusionOk="0">
                  <a:moveTo>
                    <a:pt x="346" y="0"/>
                  </a:moveTo>
                  <a:cubicBezTo>
                    <a:pt x="173" y="0"/>
                    <a:pt x="0" y="119"/>
                    <a:pt x="24" y="357"/>
                  </a:cubicBezTo>
                  <a:lnTo>
                    <a:pt x="24" y="1191"/>
                  </a:lnTo>
                  <a:cubicBezTo>
                    <a:pt x="48" y="1381"/>
                    <a:pt x="197" y="1477"/>
                    <a:pt x="346" y="1477"/>
                  </a:cubicBezTo>
                  <a:cubicBezTo>
                    <a:pt x="494" y="1477"/>
                    <a:pt x="643" y="1381"/>
                    <a:pt x="667" y="1191"/>
                  </a:cubicBezTo>
                  <a:lnTo>
                    <a:pt x="667" y="357"/>
                  </a:lnTo>
                  <a:cubicBezTo>
                    <a:pt x="691" y="119"/>
                    <a:pt x="518" y="0"/>
                    <a:pt x="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4" name="Google Shape;10394;p106"/>
            <p:cNvSpPr/>
            <p:nvPr/>
          </p:nvSpPr>
          <p:spPr>
            <a:xfrm>
              <a:off x="5121875" y="4234250"/>
              <a:ext cx="52400" cy="52425"/>
            </a:xfrm>
            <a:custGeom>
              <a:avLst/>
              <a:gdLst/>
              <a:ahLst/>
              <a:cxnLst/>
              <a:rect l="l" t="t" r="r" b="b"/>
              <a:pathLst>
                <a:path w="2096" h="2097" extrusionOk="0">
                  <a:moveTo>
                    <a:pt x="1048" y="1"/>
                  </a:moveTo>
                  <a:cubicBezTo>
                    <a:pt x="477" y="1"/>
                    <a:pt x="0" y="477"/>
                    <a:pt x="0" y="1049"/>
                  </a:cubicBezTo>
                  <a:cubicBezTo>
                    <a:pt x="0" y="1644"/>
                    <a:pt x="477" y="2096"/>
                    <a:pt x="1048" y="2096"/>
                  </a:cubicBezTo>
                  <a:cubicBezTo>
                    <a:pt x="1643" y="2096"/>
                    <a:pt x="2096" y="1644"/>
                    <a:pt x="2096" y="1049"/>
                  </a:cubicBezTo>
                  <a:cubicBezTo>
                    <a:pt x="2096" y="477"/>
                    <a:pt x="1643"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5" name="Google Shape;10395;p106"/>
            <p:cNvSpPr/>
            <p:nvPr/>
          </p:nvSpPr>
          <p:spPr>
            <a:xfrm>
              <a:off x="5108775" y="4292600"/>
              <a:ext cx="78600" cy="52425"/>
            </a:xfrm>
            <a:custGeom>
              <a:avLst/>
              <a:gdLst/>
              <a:ahLst/>
              <a:cxnLst/>
              <a:rect l="l" t="t" r="r" b="b"/>
              <a:pathLst>
                <a:path w="3144" h="2097" extrusionOk="0">
                  <a:moveTo>
                    <a:pt x="500" y="1"/>
                  </a:moveTo>
                  <a:cubicBezTo>
                    <a:pt x="191" y="286"/>
                    <a:pt x="0" y="715"/>
                    <a:pt x="0" y="1144"/>
                  </a:cubicBezTo>
                  <a:lnTo>
                    <a:pt x="0" y="1787"/>
                  </a:lnTo>
                  <a:cubicBezTo>
                    <a:pt x="0" y="1953"/>
                    <a:pt x="143" y="2096"/>
                    <a:pt x="334" y="2096"/>
                  </a:cubicBezTo>
                  <a:lnTo>
                    <a:pt x="2834" y="2096"/>
                  </a:lnTo>
                  <a:cubicBezTo>
                    <a:pt x="3001" y="2096"/>
                    <a:pt x="3144" y="1953"/>
                    <a:pt x="3144" y="1787"/>
                  </a:cubicBezTo>
                  <a:lnTo>
                    <a:pt x="3144" y="1144"/>
                  </a:lnTo>
                  <a:cubicBezTo>
                    <a:pt x="3144" y="715"/>
                    <a:pt x="2953" y="310"/>
                    <a:pt x="2644" y="24"/>
                  </a:cubicBezTo>
                  <a:cubicBezTo>
                    <a:pt x="2358" y="262"/>
                    <a:pt x="1977" y="405"/>
                    <a:pt x="1572" y="405"/>
                  </a:cubicBezTo>
                  <a:cubicBezTo>
                    <a:pt x="1191" y="405"/>
                    <a:pt x="786" y="262"/>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106"/>
            <p:cNvSpPr/>
            <p:nvPr/>
          </p:nvSpPr>
          <p:spPr>
            <a:xfrm>
              <a:off x="5310600" y="4234250"/>
              <a:ext cx="52425" cy="52425"/>
            </a:xfrm>
            <a:custGeom>
              <a:avLst/>
              <a:gdLst/>
              <a:ahLst/>
              <a:cxnLst/>
              <a:rect l="l" t="t" r="r" b="b"/>
              <a:pathLst>
                <a:path w="2097" h="2097" extrusionOk="0">
                  <a:moveTo>
                    <a:pt x="1048" y="1"/>
                  </a:moveTo>
                  <a:cubicBezTo>
                    <a:pt x="453" y="1"/>
                    <a:pt x="0" y="477"/>
                    <a:pt x="0" y="1049"/>
                  </a:cubicBezTo>
                  <a:cubicBezTo>
                    <a:pt x="0" y="1644"/>
                    <a:pt x="453" y="2096"/>
                    <a:pt x="1048" y="2096"/>
                  </a:cubicBezTo>
                  <a:cubicBezTo>
                    <a:pt x="1620" y="2096"/>
                    <a:pt x="2096" y="1644"/>
                    <a:pt x="2096" y="1049"/>
                  </a:cubicBezTo>
                  <a:cubicBezTo>
                    <a:pt x="2096" y="477"/>
                    <a:pt x="1620"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106"/>
            <p:cNvSpPr/>
            <p:nvPr/>
          </p:nvSpPr>
          <p:spPr>
            <a:xfrm>
              <a:off x="5297500" y="4292600"/>
              <a:ext cx="78025" cy="52425"/>
            </a:xfrm>
            <a:custGeom>
              <a:avLst/>
              <a:gdLst/>
              <a:ahLst/>
              <a:cxnLst/>
              <a:rect l="l" t="t" r="r" b="b"/>
              <a:pathLst>
                <a:path w="3121" h="2097" extrusionOk="0">
                  <a:moveTo>
                    <a:pt x="477" y="1"/>
                  </a:moveTo>
                  <a:cubicBezTo>
                    <a:pt x="167" y="286"/>
                    <a:pt x="0" y="691"/>
                    <a:pt x="0" y="1120"/>
                  </a:cubicBezTo>
                  <a:lnTo>
                    <a:pt x="0" y="1787"/>
                  </a:lnTo>
                  <a:cubicBezTo>
                    <a:pt x="0" y="1953"/>
                    <a:pt x="120" y="2096"/>
                    <a:pt x="286" y="2096"/>
                  </a:cubicBezTo>
                  <a:lnTo>
                    <a:pt x="2811" y="2096"/>
                  </a:lnTo>
                  <a:cubicBezTo>
                    <a:pt x="2977" y="2096"/>
                    <a:pt x="3120" y="1953"/>
                    <a:pt x="3096" y="1787"/>
                  </a:cubicBezTo>
                  <a:lnTo>
                    <a:pt x="3096" y="1144"/>
                  </a:lnTo>
                  <a:cubicBezTo>
                    <a:pt x="3120" y="715"/>
                    <a:pt x="2953" y="286"/>
                    <a:pt x="2644" y="1"/>
                  </a:cubicBezTo>
                  <a:cubicBezTo>
                    <a:pt x="2334" y="262"/>
                    <a:pt x="1947" y="393"/>
                    <a:pt x="1560" y="393"/>
                  </a:cubicBezTo>
                  <a:cubicBezTo>
                    <a:pt x="1173" y="393"/>
                    <a:pt x="786" y="262"/>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8" name="Google Shape;10398;p106"/>
            <p:cNvSpPr/>
            <p:nvPr/>
          </p:nvSpPr>
          <p:spPr>
            <a:xfrm>
              <a:off x="5216525" y="4234250"/>
              <a:ext cx="52425" cy="52425"/>
            </a:xfrm>
            <a:custGeom>
              <a:avLst/>
              <a:gdLst/>
              <a:ahLst/>
              <a:cxnLst/>
              <a:rect l="l" t="t" r="r" b="b"/>
              <a:pathLst>
                <a:path w="2097" h="2097" extrusionOk="0">
                  <a:moveTo>
                    <a:pt x="1049" y="1"/>
                  </a:moveTo>
                  <a:cubicBezTo>
                    <a:pt x="453" y="1"/>
                    <a:pt x="1" y="477"/>
                    <a:pt x="1" y="1049"/>
                  </a:cubicBezTo>
                  <a:cubicBezTo>
                    <a:pt x="1" y="1644"/>
                    <a:pt x="453" y="2096"/>
                    <a:pt x="1049" y="2096"/>
                  </a:cubicBezTo>
                  <a:cubicBezTo>
                    <a:pt x="1620" y="2096"/>
                    <a:pt x="2096" y="1644"/>
                    <a:pt x="2096" y="1049"/>
                  </a:cubicBezTo>
                  <a:cubicBezTo>
                    <a:pt x="2096" y="477"/>
                    <a:pt x="1620" y="1"/>
                    <a:pt x="10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9" name="Google Shape;10399;p106"/>
            <p:cNvSpPr/>
            <p:nvPr/>
          </p:nvSpPr>
          <p:spPr>
            <a:xfrm>
              <a:off x="5203425" y="4292600"/>
              <a:ext cx="78625" cy="52425"/>
            </a:xfrm>
            <a:custGeom>
              <a:avLst/>
              <a:gdLst/>
              <a:ahLst/>
              <a:cxnLst/>
              <a:rect l="l" t="t" r="r" b="b"/>
              <a:pathLst>
                <a:path w="3145" h="2097" extrusionOk="0">
                  <a:moveTo>
                    <a:pt x="477" y="1"/>
                  </a:moveTo>
                  <a:cubicBezTo>
                    <a:pt x="168" y="286"/>
                    <a:pt x="1" y="691"/>
                    <a:pt x="1" y="1120"/>
                  </a:cubicBezTo>
                  <a:lnTo>
                    <a:pt x="1" y="1787"/>
                  </a:lnTo>
                  <a:cubicBezTo>
                    <a:pt x="1" y="1953"/>
                    <a:pt x="144" y="2096"/>
                    <a:pt x="310" y="2096"/>
                  </a:cubicBezTo>
                  <a:lnTo>
                    <a:pt x="2811" y="2096"/>
                  </a:lnTo>
                  <a:cubicBezTo>
                    <a:pt x="3001" y="2096"/>
                    <a:pt x="3144" y="1953"/>
                    <a:pt x="3121" y="1787"/>
                  </a:cubicBezTo>
                  <a:lnTo>
                    <a:pt x="3121" y="1144"/>
                  </a:lnTo>
                  <a:cubicBezTo>
                    <a:pt x="3121" y="715"/>
                    <a:pt x="2954" y="310"/>
                    <a:pt x="2644" y="24"/>
                  </a:cubicBezTo>
                  <a:cubicBezTo>
                    <a:pt x="2338" y="260"/>
                    <a:pt x="1961" y="402"/>
                    <a:pt x="1561" y="405"/>
                  </a:cubicBezTo>
                  <a:lnTo>
                    <a:pt x="1561" y="405"/>
                  </a:lnTo>
                  <a:cubicBezTo>
                    <a:pt x="1161" y="402"/>
                    <a:pt x="784" y="236"/>
                    <a:pt x="47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0" name="Google Shape;10400;p106"/>
          <p:cNvGrpSpPr/>
          <p:nvPr/>
        </p:nvGrpSpPr>
        <p:grpSpPr>
          <a:xfrm>
            <a:off x="7057356" y="4002486"/>
            <a:ext cx="349675" cy="349675"/>
            <a:chOff x="5687450" y="4076475"/>
            <a:chExt cx="267950" cy="267950"/>
          </a:xfrm>
        </p:grpSpPr>
        <p:sp>
          <p:nvSpPr>
            <p:cNvPr id="10401" name="Google Shape;10401;p106"/>
            <p:cNvSpPr/>
            <p:nvPr/>
          </p:nvSpPr>
          <p:spPr>
            <a:xfrm>
              <a:off x="5795225" y="4234250"/>
              <a:ext cx="52425" cy="52425"/>
            </a:xfrm>
            <a:custGeom>
              <a:avLst/>
              <a:gdLst/>
              <a:ahLst/>
              <a:cxnLst/>
              <a:rect l="l" t="t" r="r" b="b"/>
              <a:pathLst>
                <a:path w="2097" h="2097" extrusionOk="0">
                  <a:moveTo>
                    <a:pt x="1048" y="1"/>
                  </a:moveTo>
                  <a:cubicBezTo>
                    <a:pt x="453" y="1"/>
                    <a:pt x="0" y="477"/>
                    <a:pt x="0" y="1049"/>
                  </a:cubicBezTo>
                  <a:cubicBezTo>
                    <a:pt x="0" y="1644"/>
                    <a:pt x="453" y="2096"/>
                    <a:pt x="1048" y="2096"/>
                  </a:cubicBezTo>
                  <a:cubicBezTo>
                    <a:pt x="1620" y="2096"/>
                    <a:pt x="2096" y="1644"/>
                    <a:pt x="2096" y="1049"/>
                  </a:cubicBezTo>
                  <a:cubicBezTo>
                    <a:pt x="2096" y="477"/>
                    <a:pt x="1620"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2" name="Google Shape;10402;p106"/>
            <p:cNvSpPr/>
            <p:nvPr/>
          </p:nvSpPr>
          <p:spPr>
            <a:xfrm>
              <a:off x="5771400" y="4290825"/>
              <a:ext cx="99450" cy="53600"/>
            </a:xfrm>
            <a:custGeom>
              <a:avLst/>
              <a:gdLst/>
              <a:ahLst/>
              <a:cxnLst/>
              <a:rect l="l" t="t" r="r" b="b"/>
              <a:pathLst>
                <a:path w="3978" h="2144" extrusionOk="0">
                  <a:moveTo>
                    <a:pt x="834" y="0"/>
                  </a:moveTo>
                  <a:cubicBezTo>
                    <a:pt x="310" y="381"/>
                    <a:pt x="1" y="976"/>
                    <a:pt x="1" y="1619"/>
                  </a:cubicBezTo>
                  <a:lnTo>
                    <a:pt x="1" y="1858"/>
                  </a:lnTo>
                  <a:cubicBezTo>
                    <a:pt x="25" y="2024"/>
                    <a:pt x="144" y="2143"/>
                    <a:pt x="334" y="2143"/>
                  </a:cubicBezTo>
                  <a:lnTo>
                    <a:pt x="3668" y="2143"/>
                  </a:lnTo>
                  <a:cubicBezTo>
                    <a:pt x="3835" y="2143"/>
                    <a:pt x="3978" y="2000"/>
                    <a:pt x="3978" y="1834"/>
                  </a:cubicBezTo>
                  <a:lnTo>
                    <a:pt x="3978" y="1619"/>
                  </a:lnTo>
                  <a:cubicBezTo>
                    <a:pt x="3978" y="976"/>
                    <a:pt x="3668" y="381"/>
                    <a:pt x="3144" y="0"/>
                  </a:cubicBezTo>
                  <a:cubicBezTo>
                    <a:pt x="2823" y="310"/>
                    <a:pt x="2406" y="464"/>
                    <a:pt x="1989" y="464"/>
                  </a:cubicBezTo>
                  <a:cubicBezTo>
                    <a:pt x="1573" y="464"/>
                    <a:pt x="1156" y="31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106"/>
            <p:cNvSpPr/>
            <p:nvPr/>
          </p:nvSpPr>
          <p:spPr>
            <a:xfrm>
              <a:off x="5879175" y="4076475"/>
              <a:ext cx="52400" cy="52425"/>
            </a:xfrm>
            <a:custGeom>
              <a:avLst/>
              <a:gdLst/>
              <a:ahLst/>
              <a:cxnLst/>
              <a:rect l="l" t="t" r="r" b="b"/>
              <a:pathLst>
                <a:path w="2096" h="2097" extrusionOk="0">
                  <a:moveTo>
                    <a:pt x="1048" y="1"/>
                  </a:moveTo>
                  <a:cubicBezTo>
                    <a:pt x="477" y="1"/>
                    <a:pt x="0" y="477"/>
                    <a:pt x="0" y="1049"/>
                  </a:cubicBezTo>
                  <a:cubicBezTo>
                    <a:pt x="0" y="1620"/>
                    <a:pt x="477" y="2097"/>
                    <a:pt x="1048" y="2097"/>
                  </a:cubicBezTo>
                  <a:cubicBezTo>
                    <a:pt x="1643" y="2097"/>
                    <a:pt x="2096" y="1620"/>
                    <a:pt x="2096" y="1049"/>
                  </a:cubicBezTo>
                  <a:cubicBezTo>
                    <a:pt x="2096" y="477"/>
                    <a:pt x="1643"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106"/>
            <p:cNvSpPr/>
            <p:nvPr/>
          </p:nvSpPr>
          <p:spPr>
            <a:xfrm>
              <a:off x="5855950" y="4133050"/>
              <a:ext cx="99450" cy="53600"/>
            </a:xfrm>
            <a:custGeom>
              <a:avLst/>
              <a:gdLst/>
              <a:ahLst/>
              <a:cxnLst/>
              <a:rect l="l" t="t" r="r" b="b"/>
              <a:pathLst>
                <a:path w="3978" h="2144" extrusionOk="0">
                  <a:moveTo>
                    <a:pt x="834" y="0"/>
                  </a:moveTo>
                  <a:cubicBezTo>
                    <a:pt x="310" y="357"/>
                    <a:pt x="0" y="977"/>
                    <a:pt x="0" y="1620"/>
                  </a:cubicBezTo>
                  <a:lnTo>
                    <a:pt x="0" y="1810"/>
                  </a:lnTo>
                  <a:cubicBezTo>
                    <a:pt x="0" y="2001"/>
                    <a:pt x="143" y="2144"/>
                    <a:pt x="310" y="2144"/>
                  </a:cubicBezTo>
                  <a:lnTo>
                    <a:pt x="3668" y="2144"/>
                  </a:lnTo>
                  <a:cubicBezTo>
                    <a:pt x="3835" y="2144"/>
                    <a:pt x="3978" y="2001"/>
                    <a:pt x="3978" y="1810"/>
                  </a:cubicBezTo>
                  <a:lnTo>
                    <a:pt x="3978" y="1620"/>
                  </a:lnTo>
                  <a:cubicBezTo>
                    <a:pt x="3978" y="977"/>
                    <a:pt x="3668" y="357"/>
                    <a:pt x="3144" y="0"/>
                  </a:cubicBezTo>
                  <a:cubicBezTo>
                    <a:pt x="2823" y="310"/>
                    <a:pt x="2406" y="465"/>
                    <a:pt x="1989" y="465"/>
                  </a:cubicBezTo>
                  <a:cubicBezTo>
                    <a:pt x="1572" y="465"/>
                    <a:pt x="1155" y="31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5" name="Google Shape;10405;p106"/>
            <p:cNvSpPr/>
            <p:nvPr/>
          </p:nvSpPr>
          <p:spPr>
            <a:xfrm>
              <a:off x="5710675" y="4076475"/>
              <a:ext cx="52425" cy="52425"/>
            </a:xfrm>
            <a:custGeom>
              <a:avLst/>
              <a:gdLst/>
              <a:ahLst/>
              <a:cxnLst/>
              <a:rect l="l" t="t" r="r" b="b"/>
              <a:pathLst>
                <a:path w="2097" h="2097" extrusionOk="0">
                  <a:moveTo>
                    <a:pt x="1049" y="1"/>
                  </a:moveTo>
                  <a:cubicBezTo>
                    <a:pt x="477" y="1"/>
                    <a:pt x="1" y="477"/>
                    <a:pt x="1" y="1049"/>
                  </a:cubicBezTo>
                  <a:cubicBezTo>
                    <a:pt x="1" y="1620"/>
                    <a:pt x="477" y="2097"/>
                    <a:pt x="1049" y="2097"/>
                  </a:cubicBezTo>
                  <a:cubicBezTo>
                    <a:pt x="1644" y="2097"/>
                    <a:pt x="2096" y="1620"/>
                    <a:pt x="2096" y="1049"/>
                  </a:cubicBezTo>
                  <a:cubicBezTo>
                    <a:pt x="2096" y="477"/>
                    <a:pt x="1644" y="1"/>
                    <a:pt x="10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6" name="Google Shape;10406;p106"/>
            <p:cNvSpPr/>
            <p:nvPr/>
          </p:nvSpPr>
          <p:spPr>
            <a:xfrm>
              <a:off x="5687450" y="4133050"/>
              <a:ext cx="99450" cy="53600"/>
            </a:xfrm>
            <a:custGeom>
              <a:avLst/>
              <a:gdLst/>
              <a:ahLst/>
              <a:cxnLst/>
              <a:rect l="l" t="t" r="r" b="b"/>
              <a:pathLst>
                <a:path w="3978" h="2144" extrusionOk="0">
                  <a:moveTo>
                    <a:pt x="834" y="0"/>
                  </a:moveTo>
                  <a:cubicBezTo>
                    <a:pt x="311" y="357"/>
                    <a:pt x="1" y="977"/>
                    <a:pt x="1" y="1620"/>
                  </a:cubicBezTo>
                  <a:lnTo>
                    <a:pt x="1" y="1810"/>
                  </a:lnTo>
                  <a:cubicBezTo>
                    <a:pt x="1" y="2001"/>
                    <a:pt x="144" y="2144"/>
                    <a:pt x="311" y="2144"/>
                  </a:cubicBezTo>
                  <a:lnTo>
                    <a:pt x="3668" y="2144"/>
                  </a:lnTo>
                  <a:cubicBezTo>
                    <a:pt x="3835" y="2120"/>
                    <a:pt x="3978" y="2001"/>
                    <a:pt x="3978" y="1810"/>
                  </a:cubicBezTo>
                  <a:lnTo>
                    <a:pt x="3978" y="1620"/>
                  </a:lnTo>
                  <a:cubicBezTo>
                    <a:pt x="3978" y="977"/>
                    <a:pt x="3668" y="357"/>
                    <a:pt x="3144" y="0"/>
                  </a:cubicBezTo>
                  <a:cubicBezTo>
                    <a:pt x="2823" y="310"/>
                    <a:pt x="2406" y="465"/>
                    <a:pt x="1989" y="465"/>
                  </a:cubicBezTo>
                  <a:cubicBezTo>
                    <a:pt x="1573" y="465"/>
                    <a:pt x="1156" y="31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106"/>
            <p:cNvSpPr/>
            <p:nvPr/>
          </p:nvSpPr>
          <p:spPr>
            <a:xfrm>
              <a:off x="5782725" y="4078900"/>
              <a:ext cx="76225" cy="57750"/>
            </a:xfrm>
            <a:custGeom>
              <a:avLst/>
              <a:gdLst/>
              <a:ahLst/>
              <a:cxnLst/>
              <a:rect l="l" t="t" r="r" b="b"/>
              <a:pathLst>
                <a:path w="3049" h="2310" extrusionOk="0">
                  <a:moveTo>
                    <a:pt x="1858" y="0"/>
                  </a:moveTo>
                  <a:cubicBezTo>
                    <a:pt x="1617" y="0"/>
                    <a:pt x="1400" y="309"/>
                    <a:pt x="1620" y="547"/>
                  </a:cubicBezTo>
                  <a:lnTo>
                    <a:pt x="1929" y="833"/>
                  </a:lnTo>
                  <a:lnTo>
                    <a:pt x="381" y="833"/>
                  </a:lnTo>
                  <a:cubicBezTo>
                    <a:pt x="0" y="880"/>
                    <a:pt x="0" y="1428"/>
                    <a:pt x="381" y="1476"/>
                  </a:cubicBezTo>
                  <a:lnTo>
                    <a:pt x="1929" y="1476"/>
                  </a:lnTo>
                  <a:lnTo>
                    <a:pt x="1644" y="1761"/>
                  </a:lnTo>
                  <a:cubicBezTo>
                    <a:pt x="1524" y="1904"/>
                    <a:pt x="1524" y="2095"/>
                    <a:pt x="1644" y="2214"/>
                  </a:cubicBezTo>
                  <a:cubicBezTo>
                    <a:pt x="1691" y="2262"/>
                    <a:pt x="1786" y="2309"/>
                    <a:pt x="1858" y="2309"/>
                  </a:cubicBezTo>
                  <a:cubicBezTo>
                    <a:pt x="1953" y="2309"/>
                    <a:pt x="2025" y="2262"/>
                    <a:pt x="2072" y="2214"/>
                  </a:cubicBezTo>
                  <a:lnTo>
                    <a:pt x="2929" y="1380"/>
                  </a:lnTo>
                  <a:cubicBezTo>
                    <a:pt x="3049" y="1261"/>
                    <a:pt x="3049" y="1047"/>
                    <a:pt x="2929" y="928"/>
                  </a:cubicBezTo>
                  <a:lnTo>
                    <a:pt x="2072" y="94"/>
                  </a:lnTo>
                  <a:cubicBezTo>
                    <a:pt x="2006" y="28"/>
                    <a:pt x="1931" y="0"/>
                    <a:pt x="1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106"/>
            <p:cNvSpPr/>
            <p:nvPr/>
          </p:nvSpPr>
          <p:spPr>
            <a:xfrm>
              <a:off x="5713650" y="4205675"/>
              <a:ext cx="59875" cy="56325"/>
            </a:xfrm>
            <a:custGeom>
              <a:avLst/>
              <a:gdLst/>
              <a:ahLst/>
              <a:cxnLst/>
              <a:rect l="l" t="t" r="r" b="b"/>
              <a:pathLst>
                <a:path w="2395" h="2253" extrusionOk="0">
                  <a:moveTo>
                    <a:pt x="358" y="1"/>
                  </a:moveTo>
                  <a:cubicBezTo>
                    <a:pt x="168" y="1"/>
                    <a:pt x="25" y="144"/>
                    <a:pt x="25" y="334"/>
                  </a:cubicBezTo>
                  <a:lnTo>
                    <a:pt x="25" y="1525"/>
                  </a:lnTo>
                  <a:cubicBezTo>
                    <a:pt x="1" y="1751"/>
                    <a:pt x="173" y="1864"/>
                    <a:pt x="346" y="1864"/>
                  </a:cubicBezTo>
                  <a:cubicBezTo>
                    <a:pt x="519" y="1864"/>
                    <a:pt x="691" y="1751"/>
                    <a:pt x="668" y="1525"/>
                  </a:cubicBezTo>
                  <a:lnTo>
                    <a:pt x="668" y="1096"/>
                  </a:lnTo>
                  <a:lnTo>
                    <a:pt x="1763" y="2168"/>
                  </a:lnTo>
                  <a:cubicBezTo>
                    <a:pt x="1828" y="2227"/>
                    <a:pt x="1899" y="2252"/>
                    <a:pt x="1967" y="2252"/>
                  </a:cubicBezTo>
                  <a:cubicBezTo>
                    <a:pt x="2198" y="2252"/>
                    <a:pt x="2394" y="1960"/>
                    <a:pt x="2192" y="1739"/>
                  </a:cubicBezTo>
                  <a:lnTo>
                    <a:pt x="1120" y="644"/>
                  </a:lnTo>
                  <a:lnTo>
                    <a:pt x="1549" y="644"/>
                  </a:lnTo>
                  <a:cubicBezTo>
                    <a:pt x="1906" y="596"/>
                    <a:pt x="1906" y="48"/>
                    <a:pt x="154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106"/>
            <p:cNvSpPr/>
            <p:nvPr/>
          </p:nvSpPr>
          <p:spPr>
            <a:xfrm>
              <a:off x="5870825" y="4205450"/>
              <a:ext cx="60250" cy="56875"/>
            </a:xfrm>
            <a:custGeom>
              <a:avLst/>
              <a:gdLst/>
              <a:ahLst/>
              <a:cxnLst/>
              <a:rect l="l" t="t" r="r" b="b"/>
              <a:pathLst>
                <a:path w="2410" h="2275" extrusionOk="0">
                  <a:moveTo>
                    <a:pt x="1969" y="1"/>
                  </a:moveTo>
                  <a:cubicBezTo>
                    <a:pt x="1893" y="1"/>
                    <a:pt x="1813" y="31"/>
                    <a:pt x="1739" y="105"/>
                  </a:cubicBezTo>
                  <a:lnTo>
                    <a:pt x="1763" y="105"/>
                  </a:lnTo>
                  <a:lnTo>
                    <a:pt x="668" y="1200"/>
                  </a:lnTo>
                  <a:lnTo>
                    <a:pt x="668" y="772"/>
                  </a:lnTo>
                  <a:cubicBezTo>
                    <a:pt x="691" y="545"/>
                    <a:pt x="519" y="432"/>
                    <a:pt x="346" y="432"/>
                  </a:cubicBezTo>
                  <a:cubicBezTo>
                    <a:pt x="174" y="432"/>
                    <a:pt x="1" y="545"/>
                    <a:pt x="25" y="772"/>
                  </a:cubicBezTo>
                  <a:lnTo>
                    <a:pt x="25" y="1962"/>
                  </a:lnTo>
                  <a:cubicBezTo>
                    <a:pt x="25" y="2129"/>
                    <a:pt x="168" y="2272"/>
                    <a:pt x="334" y="2272"/>
                  </a:cubicBezTo>
                  <a:lnTo>
                    <a:pt x="1525" y="2272"/>
                  </a:lnTo>
                  <a:cubicBezTo>
                    <a:pt x="1539" y="2273"/>
                    <a:pt x="1553" y="2274"/>
                    <a:pt x="1566" y="2274"/>
                  </a:cubicBezTo>
                  <a:cubicBezTo>
                    <a:pt x="1964" y="2274"/>
                    <a:pt x="1964" y="1627"/>
                    <a:pt x="1566" y="1627"/>
                  </a:cubicBezTo>
                  <a:cubicBezTo>
                    <a:pt x="1553" y="1627"/>
                    <a:pt x="1539" y="1628"/>
                    <a:pt x="1525" y="1629"/>
                  </a:cubicBezTo>
                  <a:lnTo>
                    <a:pt x="1096" y="1629"/>
                  </a:lnTo>
                  <a:lnTo>
                    <a:pt x="2192" y="534"/>
                  </a:lnTo>
                  <a:cubicBezTo>
                    <a:pt x="2410" y="316"/>
                    <a:pt x="2212" y="1"/>
                    <a:pt x="196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0" name="Google Shape;10410;p106"/>
          <p:cNvGrpSpPr/>
          <p:nvPr/>
        </p:nvGrpSpPr>
        <p:grpSpPr>
          <a:xfrm>
            <a:off x="7812560" y="4002486"/>
            <a:ext cx="349675" cy="350458"/>
            <a:chOff x="6266150" y="4076475"/>
            <a:chExt cx="267950" cy="268550"/>
          </a:xfrm>
        </p:grpSpPr>
        <p:sp>
          <p:nvSpPr>
            <p:cNvPr id="10411" name="Google Shape;10411;p106"/>
            <p:cNvSpPr/>
            <p:nvPr/>
          </p:nvSpPr>
          <p:spPr>
            <a:xfrm>
              <a:off x="6373925" y="4076475"/>
              <a:ext cx="52400" cy="52425"/>
            </a:xfrm>
            <a:custGeom>
              <a:avLst/>
              <a:gdLst/>
              <a:ahLst/>
              <a:cxnLst/>
              <a:rect l="l" t="t" r="r" b="b"/>
              <a:pathLst>
                <a:path w="2096" h="2097" extrusionOk="0">
                  <a:moveTo>
                    <a:pt x="1048" y="1"/>
                  </a:moveTo>
                  <a:cubicBezTo>
                    <a:pt x="476" y="1"/>
                    <a:pt x="0" y="477"/>
                    <a:pt x="0" y="1049"/>
                  </a:cubicBezTo>
                  <a:cubicBezTo>
                    <a:pt x="0" y="1620"/>
                    <a:pt x="476" y="2097"/>
                    <a:pt x="1048" y="2097"/>
                  </a:cubicBezTo>
                  <a:cubicBezTo>
                    <a:pt x="1619" y="2097"/>
                    <a:pt x="2096" y="1620"/>
                    <a:pt x="2096" y="1049"/>
                  </a:cubicBezTo>
                  <a:cubicBezTo>
                    <a:pt x="2096" y="477"/>
                    <a:pt x="1619" y="1"/>
                    <a:pt x="10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106"/>
            <p:cNvSpPr/>
            <p:nvPr/>
          </p:nvSpPr>
          <p:spPr>
            <a:xfrm>
              <a:off x="6266150" y="4290825"/>
              <a:ext cx="99450" cy="54200"/>
            </a:xfrm>
            <a:custGeom>
              <a:avLst/>
              <a:gdLst/>
              <a:ahLst/>
              <a:cxnLst/>
              <a:rect l="l" t="t" r="r" b="b"/>
              <a:pathLst>
                <a:path w="3978" h="2168" extrusionOk="0">
                  <a:moveTo>
                    <a:pt x="834" y="0"/>
                  </a:moveTo>
                  <a:cubicBezTo>
                    <a:pt x="310" y="381"/>
                    <a:pt x="1" y="976"/>
                    <a:pt x="1" y="1619"/>
                  </a:cubicBezTo>
                  <a:lnTo>
                    <a:pt x="1" y="1858"/>
                  </a:lnTo>
                  <a:cubicBezTo>
                    <a:pt x="1" y="2024"/>
                    <a:pt x="120" y="2167"/>
                    <a:pt x="310" y="2167"/>
                  </a:cubicBezTo>
                  <a:lnTo>
                    <a:pt x="3668" y="2167"/>
                  </a:lnTo>
                  <a:cubicBezTo>
                    <a:pt x="3835" y="2167"/>
                    <a:pt x="3978" y="2024"/>
                    <a:pt x="3978" y="1858"/>
                  </a:cubicBezTo>
                  <a:lnTo>
                    <a:pt x="3978" y="1643"/>
                  </a:lnTo>
                  <a:cubicBezTo>
                    <a:pt x="3978" y="976"/>
                    <a:pt x="3668" y="381"/>
                    <a:pt x="3144" y="0"/>
                  </a:cubicBezTo>
                  <a:cubicBezTo>
                    <a:pt x="2823" y="310"/>
                    <a:pt x="2406" y="464"/>
                    <a:pt x="1989" y="464"/>
                  </a:cubicBezTo>
                  <a:cubicBezTo>
                    <a:pt x="1572" y="464"/>
                    <a:pt x="1156" y="31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3" name="Google Shape;10413;p106"/>
            <p:cNvSpPr/>
            <p:nvPr/>
          </p:nvSpPr>
          <p:spPr>
            <a:xfrm>
              <a:off x="6434650" y="4290825"/>
              <a:ext cx="99450" cy="53600"/>
            </a:xfrm>
            <a:custGeom>
              <a:avLst/>
              <a:gdLst/>
              <a:ahLst/>
              <a:cxnLst/>
              <a:rect l="l" t="t" r="r" b="b"/>
              <a:pathLst>
                <a:path w="3978" h="2144" extrusionOk="0">
                  <a:moveTo>
                    <a:pt x="834" y="0"/>
                  </a:moveTo>
                  <a:cubicBezTo>
                    <a:pt x="310" y="381"/>
                    <a:pt x="0" y="976"/>
                    <a:pt x="0" y="1619"/>
                  </a:cubicBezTo>
                  <a:lnTo>
                    <a:pt x="0" y="1858"/>
                  </a:lnTo>
                  <a:cubicBezTo>
                    <a:pt x="0" y="2024"/>
                    <a:pt x="143" y="2143"/>
                    <a:pt x="310" y="2143"/>
                  </a:cubicBezTo>
                  <a:lnTo>
                    <a:pt x="3691" y="2143"/>
                  </a:lnTo>
                  <a:cubicBezTo>
                    <a:pt x="3858" y="2143"/>
                    <a:pt x="3977" y="2000"/>
                    <a:pt x="3977" y="1834"/>
                  </a:cubicBezTo>
                  <a:lnTo>
                    <a:pt x="3977" y="1619"/>
                  </a:lnTo>
                  <a:cubicBezTo>
                    <a:pt x="3977" y="976"/>
                    <a:pt x="3668" y="381"/>
                    <a:pt x="3144" y="0"/>
                  </a:cubicBezTo>
                  <a:cubicBezTo>
                    <a:pt x="2822" y="310"/>
                    <a:pt x="2405" y="464"/>
                    <a:pt x="1989" y="464"/>
                  </a:cubicBezTo>
                  <a:cubicBezTo>
                    <a:pt x="1572" y="464"/>
                    <a:pt x="1155" y="310"/>
                    <a:pt x="8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106"/>
            <p:cNvSpPr/>
            <p:nvPr/>
          </p:nvSpPr>
          <p:spPr>
            <a:xfrm>
              <a:off x="6279250" y="4133050"/>
              <a:ext cx="241750" cy="153625"/>
            </a:xfrm>
            <a:custGeom>
              <a:avLst/>
              <a:gdLst/>
              <a:ahLst/>
              <a:cxnLst/>
              <a:rect l="l" t="t" r="r" b="b"/>
              <a:pathLst>
                <a:path w="9670" h="6145" extrusionOk="0">
                  <a:moveTo>
                    <a:pt x="3668" y="0"/>
                  </a:moveTo>
                  <a:cubicBezTo>
                    <a:pt x="3144" y="357"/>
                    <a:pt x="2835" y="977"/>
                    <a:pt x="2858" y="1620"/>
                  </a:cubicBezTo>
                  <a:lnTo>
                    <a:pt x="2858" y="1810"/>
                  </a:lnTo>
                  <a:cubicBezTo>
                    <a:pt x="2835" y="1977"/>
                    <a:pt x="2977" y="2120"/>
                    <a:pt x="3144" y="2144"/>
                  </a:cubicBezTo>
                  <a:lnTo>
                    <a:pt x="4549" y="2144"/>
                  </a:lnTo>
                  <a:lnTo>
                    <a:pt x="4549" y="2810"/>
                  </a:lnTo>
                  <a:lnTo>
                    <a:pt x="1477" y="2810"/>
                  </a:lnTo>
                  <a:cubicBezTo>
                    <a:pt x="1463" y="2809"/>
                    <a:pt x="1449" y="2808"/>
                    <a:pt x="1436" y="2808"/>
                  </a:cubicBezTo>
                  <a:cubicBezTo>
                    <a:pt x="1266" y="2808"/>
                    <a:pt x="1144" y="2943"/>
                    <a:pt x="1144" y="3120"/>
                  </a:cubicBezTo>
                  <a:lnTo>
                    <a:pt x="1144" y="4096"/>
                  </a:lnTo>
                  <a:cubicBezTo>
                    <a:pt x="1" y="4454"/>
                    <a:pt x="263" y="6144"/>
                    <a:pt x="1453" y="6144"/>
                  </a:cubicBezTo>
                  <a:cubicBezTo>
                    <a:pt x="2668" y="6144"/>
                    <a:pt x="2930" y="4454"/>
                    <a:pt x="1787" y="4096"/>
                  </a:cubicBezTo>
                  <a:lnTo>
                    <a:pt x="1787" y="3430"/>
                  </a:lnTo>
                  <a:lnTo>
                    <a:pt x="7883" y="3430"/>
                  </a:lnTo>
                  <a:lnTo>
                    <a:pt x="7883" y="4120"/>
                  </a:lnTo>
                  <a:cubicBezTo>
                    <a:pt x="6740" y="4477"/>
                    <a:pt x="7002" y="6144"/>
                    <a:pt x="8193" y="6144"/>
                  </a:cubicBezTo>
                  <a:cubicBezTo>
                    <a:pt x="9407" y="6144"/>
                    <a:pt x="9669" y="4477"/>
                    <a:pt x="8526" y="4120"/>
                  </a:cubicBezTo>
                  <a:lnTo>
                    <a:pt x="8526" y="3120"/>
                  </a:lnTo>
                  <a:cubicBezTo>
                    <a:pt x="8526" y="2953"/>
                    <a:pt x="8383" y="2810"/>
                    <a:pt x="8217" y="2810"/>
                  </a:cubicBezTo>
                  <a:lnTo>
                    <a:pt x="5145" y="2810"/>
                  </a:lnTo>
                  <a:lnTo>
                    <a:pt x="5145" y="2144"/>
                  </a:lnTo>
                  <a:lnTo>
                    <a:pt x="6502" y="2144"/>
                  </a:lnTo>
                  <a:cubicBezTo>
                    <a:pt x="6692" y="2144"/>
                    <a:pt x="6835" y="2001"/>
                    <a:pt x="6835" y="1810"/>
                  </a:cubicBezTo>
                  <a:lnTo>
                    <a:pt x="6835" y="1620"/>
                  </a:lnTo>
                  <a:cubicBezTo>
                    <a:pt x="6835" y="977"/>
                    <a:pt x="6526" y="357"/>
                    <a:pt x="6002" y="0"/>
                  </a:cubicBezTo>
                  <a:cubicBezTo>
                    <a:pt x="5668" y="310"/>
                    <a:pt x="5252" y="465"/>
                    <a:pt x="4835" y="465"/>
                  </a:cubicBezTo>
                  <a:cubicBezTo>
                    <a:pt x="4418" y="465"/>
                    <a:pt x="4001" y="310"/>
                    <a:pt x="3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5" name="Google Shape;10415;p106"/>
          <p:cNvGrpSpPr/>
          <p:nvPr/>
        </p:nvGrpSpPr>
        <p:grpSpPr>
          <a:xfrm>
            <a:off x="3279088" y="2899239"/>
            <a:ext cx="351991" cy="324206"/>
            <a:chOff x="2792225" y="3231075"/>
            <a:chExt cx="269725" cy="248434"/>
          </a:xfrm>
        </p:grpSpPr>
        <p:sp>
          <p:nvSpPr>
            <p:cNvPr id="10416" name="Google Shape;10416;p106"/>
            <p:cNvSpPr/>
            <p:nvPr/>
          </p:nvSpPr>
          <p:spPr>
            <a:xfrm>
              <a:off x="2939726" y="3448400"/>
              <a:ext cx="26205" cy="30813"/>
            </a:xfrm>
            <a:custGeom>
              <a:avLst/>
              <a:gdLst/>
              <a:ahLst/>
              <a:cxnLst/>
              <a:rect l="l" t="t" r="r" b="b"/>
              <a:pathLst>
                <a:path w="21747" h="25571" extrusionOk="0">
                  <a:moveTo>
                    <a:pt x="16310" y="0"/>
                  </a:moveTo>
                  <a:lnTo>
                    <a:pt x="16310" y="0"/>
                  </a:lnTo>
                  <a:cubicBezTo>
                    <a:pt x="15321" y="5931"/>
                    <a:pt x="12850" y="11861"/>
                    <a:pt x="8402" y="15815"/>
                  </a:cubicBezTo>
                  <a:lnTo>
                    <a:pt x="0" y="24711"/>
                  </a:lnTo>
                  <a:cubicBezTo>
                    <a:pt x="1587" y="25288"/>
                    <a:pt x="3215" y="25570"/>
                    <a:pt x="4836" y="25570"/>
                  </a:cubicBezTo>
                  <a:cubicBezTo>
                    <a:pt x="8772" y="25570"/>
                    <a:pt x="12665" y="23908"/>
                    <a:pt x="15815" y="20757"/>
                  </a:cubicBezTo>
                  <a:cubicBezTo>
                    <a:pt x="21252" y="15321"/>
                    <a:pt x="21746" y="5931"/>
                    <a:pt x="1631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7" name="Google Shape;10417;p106"/>
            <p:cNvSpPr/>
            <p:nvPr/>
          </p:nvSpPr>
          <p:spPr>
            <a:xfrm>
              <a:off x="2809253" y="3338031"/>
              <a:ext cx="136429" cy="141478"/>
            </a:xfrm>
            <a:custGeom>
              <a:avLst/>
              <a:gdLst/>
              <a:ahLst/>
              <a:cxnLst/>
              <a:rect l="l" t="t" r="r" b="b"/>
              <a:pathLst>
                <a:path w="113219" h="117409" extrusionOk="0">
                  <a:moveTo>
                    <a:pt x="46109" y="0"/>
                  </a:moveTo>
                  <a:cubicBezTo>
                    <a:pt x="42989" y="0"/>
                    <a:pt x="39703" y="1085"/>
                    <a:pt x="36614" y="3622"/>
                  </a:cubicBezTo>
                  <a:lnTo>
                    <a:pt x="9926" y="29815"/>
                  </a:lnTo>
                  <a:cubicBezTo>
                    <a:pt x="1" y="40504"/>
                    <a:pt x="9537" y="54732"/>
                    <a:pt x="20769" y="54732"/>
                  </a:cubicBezTo>
                  <a:cubicBezTo>
                    <a:pt x="24078" y="54732"/>
                    <a:pt x="27534" y="53497"/>
                    <a:pt x="30684" y="50573"/>
                  </a:cubicBezTo>
                  <a:lnTo>
                    <a:pt x="30684" y="50573"/>
                  </a:lnTo>
                  <a:cubicBezTo>
                    <a:pt x="21810" y="61376"/>
                    <a:pt x="31008" y="74890"/>
                    <a:pt x="42054" y="74890"/>
                  </a:cubicBezTo>
                  <a:cubicBezTo>
                    <a:pt x="45157" y="74890"/>
                    <a:pt x="48406" y="73823"/>
                    <a:pt x="51441" y="71330"/>
                  </a:cubicBezTo>
                  <a:lnTo>
                    <a:pt x="51441" y="71330"/>
                  </a:lnTo>
                  <a:cubicBezTo>
                    <a:pt x="40819" y="81952"/>
                    <a:pt x="50580" y="96651"/>
                    <a:pt x="61950" y="96651"/>
                  </a:cubicBezTo>
                  <a:cubicBezTo>
                    <a:pt x="65392" y="96651"/>
                    <a:pt x="68982" y="95304"/>
                    <a:pt x="72198" y="92088"/>
                  </a:cubicBezTo>
                  <a:lnTo>
                    <a:pt x="72198" y="92088"/>
                  </a:lnTo>
                  <a:cubicBezTo>
                    <a:pt x="61576" y="102710"/>
                    <a:pt x="71338" y="117408"/>
                    <a:pt x="82707" y="117408"/>
                  </a:cubicBezTo>
                  <a:cubicBezTo>
                    <a:pt x="86150" y="117408"/>
                    <a:pt x="89739" y="116061"/>
                    <a:pt x="92955" y="112845"/>
                  </a:cubicBezTo>
                  <a:lnTo>
                    <a:pt x="107288" y="98018"/>
                  </a:lnTo>
                  <a:cubicBezTo>
                    <a:pt x="113219" y="92582"/>
                    <a:pt x="113219" y="83191"/>
                    <a:pt x="107288" y="77261"/>
                  </a:cubicBezTo>
                  <a:lnTo>
                    <a:pt x="107288" y="77755"/>
                  </a:lnTo>
                  <a:cubicBezTo>
                    <a:pt x="104570" y="74790"/>
                    <a:pt x="100863" y="73307"/>
                    <a:pt x="97156" y="73307"/>
                  </a:cubicBezTo>
                  <a:cubicBezTo>
                    <a:pt x="93591" y="73307"/>
                    <a:pt x="90027" y="74678"/>
                    <a:pt x="87341" y="77421"/>
                  </a:cubicBezTo>
                  <a:lnTo>
                    <a:pt x="87341" y="77421"/>
                  </a:lnTo>
                  <a:lnTo>
                    <a:pt x="95921" y="68365"/>
                  </a:lnTo>
                  <a:cubicBezTo>
                    <a:pt x="107927" y="57859"/>
                    <a:pt x="97716" y="42226"/>
                    <a:pt x="86046" y="42226"/>
                  </a:cubicBezTo>
                  <a:cubicBezTo>
                    <a:pt x="83004" y="42226"/>
                    <a:pt x="79862" y="43288"/>
                    <a:pt x="76990" y="45781"/>
                  </a:cubicBezTo>
                  <a:lnTo>
                    <a:pt x="76990" y="45781"/>
                  </a:lnTo>
                  <a:lnTo>
                    <a:pt x="84554" y="38217"/>
                  </a:lnTo>
                  <a:cubicBezTo>
                    <a:pt x="94479" y="27528"/>
                    <a:pt x="84943" y="13301"/>
                    <a:pt x="73711" y="13301"/>
                  </a:cubicBezTo>
                  <a:cubicBezTo>
                    <a:pt x="70402" y="13301"/>
                    <a:pt x="66946" y="14536"/>
                    <a:pt x="63796" y="17460"/>
                  </a:cubicBezTo>
                  <a:lnTo>
                    <a:pt x="57372" y="23885"/>
                  </a:lnTo>
                  <a:cubicBezTo>
                    <a:pt x="65818" y="13135"/>
                    <a:pt x="56967" y="0"/>
                    <a:pt x="461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8" name="Google Shape;10418;p106"/>
            <p:cNvSpPr/>
            <p:nvPr/>
          </p:nvSpPr>
          <p:spPr>
            <a:xfrm>
              <a:off x="2958925" y="3448375"/>
              <a:ext cx="625" cy="625"/>
            </a:xfrm>
            <a:custGeom>
              <a:avLst/>
              <a:gdLst/>
              <a:ahLst/>
              <a:cxnLst/>
              <a:rect l="l" t="t" r="r" b="b"/>
              <a:pathLst>
                <a:path w="25" h="25" extrusionOk="0">
                  <a:moveTo>
                    <a:pt x="24" y="25"/>
                  </a:moveTo>
                  <a:lnTo>
                    <a:pt x="24" y="25"/>
                  </a:lnTo>
                  <a:lnTo>
                    <a:pt x="0" y="1"/>
                  </a:lnTo>
                  <a:lnTo>
                    <a:pt x="24" y="25"/>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106"/>
            <p:cNvSpPr/>
            <p:nvPr/>
          </p:nvSpPr>
          <p:spPr>
            <a:xfrm>
              <a:off x="2792225" y="3231075"/>
              <a:ext cx="257400" cy="222775"/>
            </a:xfrm>
            <a:custGeom>
              <a:avLst/>
              <a:gdLst/>
              <a:ahLst/>
              <a:cxnLst/>
              <a:rect l="l" t="t" r="r" b="b"/>
              <a:pathLst>
                <a:path w="10296" h="8911" extrusionOk="0">
                  <a:moveTo>
                    <a:pt x="2882" y="1"/>
                  </a:moveTo>
                  <a:cubicBezTo>
                    <a:pt x="2786" y="1"/>
                    <a:pt x="2715" y="24"/>
                    <a:pt x="2667" y="96"/>
                  </a:cubicBezTo>
                  <a:lnTo>
                    <a:pt x="143" y="2620"/>
                  </a:lnTo>
                  <a:cubicBezTo>
                    <a:pt x="0" y="2739"/>
                    <a:pt x="0" y="2930"/>
                    <a:pt x="143" y="3049"/>
                  </a:cubicBezTo>
                  <a:lnTo>
                    <a:pt x="238" y="3144"/>
                  </a:lnTo>
                  <a:cubicBezTo>
                    <a:pt x="381" y="3311"/>
                    <a:pt x="476" y="3525"/>
                    <a:pt x="429" y="3763"/>
                  </a:cubicBezTo>
                  <a:cubicBezTo>
                    <a:pt x="381" y="4192"/>
                    <a:pt x="524" y="4621"/>
                    <a:pt x="810" y="4906"/>
                  </a:cubicBezTo>
                  <a:lnTo>
                    <a:pt x="977" y="5073"/>
                  </a:lnTo>
                  <a:lnTo>
                    <a:pt x="2024" y="4001"/>
                  </a:lnTo>
                  <a:cubicBezTo>
                    <a:pt x="2286" y="3751"/>
                    <a:pt x="2626" y="3626"/>
                    <a:pt x="2965" y="3626"/>
                  </a:cubicBezTo>
                  <a:cubicBezTo>
                    <a:pt x="3304" y="3626"/>
                    <a:pt x="3644" y="3751"/>
                    <a:pt x="3906" y="4001"/>
                  </a:cubicBezTo>
                  <a:cubicBezTo>
                    <a:pt x="4001" y="4097"/>
                    <a:pt x="4072" y="4216"/>
                    <a:pt x="4144" y="4335"/>
                  </a:cubicBezTo>
                  <a:cubicBezTo>
                    <a:pt x="4191" y="4330"/>
                    <a:pt x="4239" y="4327"/>
                    <a:pt x="4285" y="4327"/>
                  </a:cubicBezTo>
                  <a:cubicBezTo>
                    <a:pt x="5143" y="4327"/>
                    <a:pt x="5775" y="5142"/>
                    <a:pt x="5549" y="5978"/>
                  </a:cubicBezTo>
                  <a:cubicBezTo>
                    <a:pt x="5620" y="6049"/>
                    <a:pt x="5692" y="6097"/>
                    <a:pt x="5763" y="6145"/>
                  </a:cubicBezTo>
                  <a:cubicBezTo>
                    <a:pt x="6097" y="6478"/>
                    <a:pt x="6216" y="6978"/>
                    <a:pt x="6120" y="7431"/>
                  </a:cubicBezTo>
                  <a:cubicBezTo>
                    <a:pt x="6192" y="7478"/>
                    <a:pt x="6240" y="7526"/>
                    <a:pt x="6311" y="7597"/>
                  </a:cubicBezTo>
                  <a:cubicBezTo>
                    <a:pt x="6597" y="7883"/>
                    <a:pt x="6740" y="8312"/>
                    <a:pt x="6692" y="8717"/>
                  </a:cubicBezTo>
                  <a:cubicBezTo>
                    <a:pt x="6849" y="8853"/>
                    <a:pt x="7018" y="8911"/>
                    <a:pt x="7178" y="8911"/>
                  </a:cubicBezTo>
                  <a:cubicBezTo>
                    <a:pt x="7747" y="8911"/>
                    <a:pt x="8212" y="8184"/>
                    <a:pt x="7692" y="7645"/>
                  </a:cubicBezTo>
                  <a:lnTo>
                    <a:pt x="7692" y="7645"/>
                  </a:lnTo>
                  <a:cubicBezTo>
                    <a:pt x="7854" y="7807"/>
                    <a:pt x="8035" y="7874"/>
                    <a:pt x="8209" y="7874"/>
                  </a:cubicBezTo>
                  <a:cubicBezTo>
                    <a:pt x="8778" y="7874"/>
                    <a:pt x="9269" y="7150"/>
                    <a:pt x="8740" y="6621"/>
                  </a:cubicBezTo>
                  <a:lnTo>
                    <a:pt x="8740" y="6621"/>
                  </a:lnTo>
                  <a:cubicBezTo>
                    <a:pt x="8899" y="6780"/>
                    <a:pt x="9076" y="6847"/>
                    <a:pt x="9246" y="6847"/>
                  </a:cubicBezTo>
                  <a:cubicBezTo>
                    <a:pt x="9812" y="6847"/>
                    <a:pt x="10295" y="6104"/>
                    <a:pt x="9764" y="5573"/>
                  </a:cubicBezTo>
                  <a:lnTo>
                    <a:pt x="8288" y="4097"/>
                  </a:lnTo>
                  <a:lnTo>
                    <a:pt x="7502" y="3311"/>
                  </a:lnTo>
                  <a:cubicBezTo>
                    <a:pt x="7462" y="3314"/>
                    <a:pt x="7422" y="3315"/>
                    <a:pt x="7382" y="3315"/>
                  </a:cubicBezTo>
                  <a:cubicBezTo>
                    <a:pt x="7113" y="3315"/>
                    <a:pt x="6846" y="3248"/>
                    <a:pt x="6597" y="3144"/>
                  </a:cubicBezTo>
                  <a:lnTo>
                    <a:pt x="5978" y="3763"/>
                  </a:lnTo>
                  <a:cubicBezTo>
                    <a:pt x="5692" y="4049"/>
                    <a:pt x="5329" y="4192"/>
                    <a:pt x="4968" y="4192"/>
                  </a:cubicBezTo>
                  <a:cubicBezTo>
                    <a:pt x="4608" y="4192"/>
                    <a:pt x="4251" y="4049"/>
                    <a:pt x="3977" y="3763"/>
                  </a:cubicBezTo>
                  <a:lnTo>
                    <a:pt x="3953" y="3763"/>
                  </a:lnTo>
                  <a:cubicBezTo>
                    <a:pt x="3406" y="3192"/>
                    <a:pt x="3429" y="2311"/>
                    <a:pt x="3977" y="1763"/>
                  </a:cubicBezTo>
                  <a:lnTo>
                    <a:pt x="4954" y="786"/>
                  </a:lnTo>
                  <a:cubicBezTo>
                    <a:pt x="4704" y="516"/>
                    <a:pt x="4345" y="373"/>
                    <a:pt x="3972" y="373"/>
                  </a:cubicBezTo>
                  <a:cubicBezTo>
                    <a:pt x="3918" y="373"/>
                    <a:pt x="3864" y="376"/>
                    <a:pt x="3810" y="382"/>
                  </a:cubicBezTo>
                  <a:cubicBezTo>
                    <a:pt x="3768" y="390"/>
                    <a:pt x="3727" y="394"/>
                    <a:pt x="3686" y="394"/>
                  </a:cubicBezTo>
                  <a:cubicBezTo>
                    <a:pt x="3498" y="394"/>
                    <a:pt x="3328" y="309"/>
                    <a:pt x="3191" y="191"/>
                  </a:cubicBezTo>
                  <a:lnTo>
                    <a:pt x="3096" y="96"/>
                  </a:lnTo>
                  <a:cubicBezTo>
                    <a:pt x="3048" y="48"/>
                    <a:pt x="2953" y="1"/>
                    <a:pt x="2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106"/>
            <p:cNvSpPr/>
            <p:nvPr/>
          </p:nvSpPr>
          <p:spPr>
            <a:xfrm>
              <a:off x="2894625" y="3231225"/>
              <a:ext cx="167325" cy="122525"/>
            </a:xfrm>
            <a:custGeom>
              <a:avLst/>
              <a:gdLst/>
              <a:ahLst/>
              <a:cxnLst/>
              <a:rect l="l" t="t" r="r" b="b"/>
              <a:pathLst>
                <a:path w="6693" h="4901" extrusionOk="0">
                  <a:moveTo>
                    <a:pt x="3837" y="0"/>
                  </a:moveTo>
                  <a:cubicBezTo>
                    <a:pt x="3757" y="0"/>
                    <a:pt x="3680" y="30"/>
                    <a:pt x="3620" y="90"/>
                  </a:cubicBezTo>
                  <a:lnTo>
                    <a:pt x="3525" y="185"/>
                  </a:lnTo>
                  <a:cubicBezTo>
                    <a:pt x="3388" y="303"/>
                    <a:pt x="3218" y="388"/>
                    <a:pt x="3030" y="388"/>
                  </a:cubicBezTo>
                  <a:cubicBezTo>
                    <a:pt x="2989" y="388"/>
                    <a:pt x="2948" y="384"/>
                    <a:pt x="2906" y="376"/>
                  </a:cubicBezTo>
                  <a:cubicBezTo>
                    <a:pt x="2851" y="369"/>
                    <a:pt x="2797" y="367"/>
                    <a:pt x="2743" y="367"/>
                  </a:cubicBezTo>
                  <a:cubicBezTo>
                    <a:pt x="2370" y="367"/>
                    <a:pt x="2012" y="507"/>
                    <a:pt x="1763" y="757"/>
                  </a:cubicBezTo>
                  <a:lnTo>
                    <a:pt x="310" y="2209"/>
                  </a:lnTo>
                  <a:cubicBezTo>
                    <a:pt x="0" y="2495"/>
                    <a:pt x="0" y="2995"/>
                    <a:pt x="286" y="3305"/>
                  </a:cubicBezTo>
                  <a:cubicBezTo>
                    <a:pt x="441" y="3460"/>
                    <a:pt x="643" y="3537"/>
                    <a:pt x="846" y="3537"/>
                  </a:cubicBezTo>
                  <a:cubicBezTo>
                    <a:pt x="1048" y="3537"/>
                    <a:pt x="1250" y="3460"/>
                    <a:pt x="1405" y="3305"/>
                  </a:cubicBezTo>
                  <a:lnTo>
                    <a:pt x="2405" y="2305"/>
                  </a:lnTo>
                  <a:cubicBezTo>
                    <a:pt x="2642" y="2541"/>
                    <a:pt x="2975" y="2680"/>
                    <a:pt x="3309" y="2680"/>
                  </a:cubicBezTo>
                  <a:cubicBezTo>
                    <a:pt x="3414" y="2680"/>
                    <a:pt x="3518" y="2666"/>
                    <a:pt x="3620" y="2638"/>
                  </a:cubicBezTo>
                  <a:lnTo>
                    <a:pt x="5882" y="4900"/>
                  </a:lnTo>
                  <a:cubicBezTo>
                    <a:pt x="6192" y="4591"/>
                    <a:pt x="6335" y="4162"/>
                    <a:pt x="6263" y="3733"/>
                  </a:cubicBezTo>
                  <a:cubicBezTo>
                    <a:pt x="6240" y="3519"/>
                    <a:pt x="6311" y="3281"/>
                    <a:pt x="6478" y="3138"/>
                  </a:cubicBezTo>
                  <a:lnTo>
                    <a:pt x="6573" y="3043"/>
                  </a:lnTo>
                  <a:cubicBezTo>
                    <a:pt x="6692" y="2924"/>
                    <a:pt x="6692" y="2709"/>
                    <a:pt x="6573" y="2590"/>
                  </a:cubicBezTo>
                  <a:lnTo>
                    <a:pt x="6573" y="2614"/>
                  </a:lnTo>
                  <a:lnTo>
                    <a:pt x="4073" y="90"/>
                  </a:lnTo>
                  <a:cubicBezTo>
                    <a:pt x="4001" y="30"/>
                    <a:pt x="3918" y="0"/>
                    <a:pt x="38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1" name="Google Shape;10421;p106"/>
            <p:cNvSpPr/>
            <p:nvPr/>
          </p:nvSpPr>
          <p:spPr>
            <a:xfrm>
              <a:off x="2958783" y="3447804"/>
              <a:ext cx="596" cy="598"/>
            </a:xfrm>
            <a:custGeom>
              <a:avLst/>
              <a:gdLst/>
              <a:ahLst/>
              <a:cxnLst/>
              <a:rect l="l" t="t" r="r" b="b"/>
              <a:pathLst>
                <a:path w="495" h="496" extrusionOk="0">
                  <a:moveTo>
                    <a:pt x="495" y="495"/>
                  </a:moveTo>
                  <a:lnTo>
                    <a:pt x="495" y="495"/>
                  </a:lnTo>
                  <a:lnTo>
                    <a:pt x="0" y="1"/>
                  </a:lnTo>
                  <a:lnTo>
                    <a:pt x="495" y="495"/>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22" name="Google Shape;10422;p106"/>
          <p:cNvSpPr txBox="1"/>
          <p:nvPr/>
        </p:nvSpPr>
        <p:spPr>
          <a:xfrm>
            <a:off x="1048350" y="11586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FFFFF"/>
                </a:solidFill>
              </a:rPr>
              <a:t>Goals &amp; Results</a:t>
            </a:r>
            <a:endParaRPr sz="1600">
              <a:solidFill>
                <a:srgbClr val="FFFFFF"/>
              </a:solidFill>
            </a:endParaRPr>
          </a:p>
        </p:txBody>
      </p:sp>
      <p:sp>
        <p:nvSpPr>
          <p:cNvPr id="10423" name="Google Shape;10423;p106"/>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Premium Icons</a:t>
            </a:r>
            <a:endParaRPr sz="2400">
              <a:solidFill>
                <a:srgbClr val="FFFFF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427"/>
        <p:cNvGrpSpPr/>
        <p:nvPr/>
      </p:nvGrpSpPr>
      <p:grpSpPr>
        <a:xfrm>
          <a:off x="0" y="0"/>
          <a:ext cx="0" cy="0"/>
          <a:chOff x="0" y="0"/>
          <a:chExt cx="0" cy="0"/>
        </a:xfrm>
      </p:grpSpPr>
      <p:grpSp>
        <p:nvGrpSpPr>
          <p:cNvPr id="10428" name="Google Shape;10428;p107"/>
          <p:cNvGrpSpPr/>
          <p:nvPr/>
        </p:nvGrpSpPr>
        <p:grpSpPr>
          <a:xfrm>
            <a:off x="1090526" y="1805904"/>
            <a:ext cx="341804" cy="341957"/>
            <a:chOff x="1757188" y="1943950"/>
            <a:chExt cx="341804" cy="341957"/>
          </a:xfrm>
        </p:grpSpPr>
        <p:sp>
          <p:nvSpPr>
            <p:cNvPr id="10429" name="Google Shape;10429;p107"/>
            <p:cNvSpPr/>
            <p:nvPr/>
          </p:nvSpPr>
          <p:spPr>
            <a:xfrm>
              <a:off x="1757188" y="2060545"/>
              <a:ext cx="341804" cy="107372"/>
            </a:xfrm>
            <a:custGeom>
              <a:avLst/>
              <a:gdLst/>
              <a:ahLst/>
              <a:cxnLst/>
              <a:rect l="l" t="t" r="r" b="b"/>
              <a:pathLst>
                <a:path w="11527" h="3621" extrusionOk="0">
                  <a:moveTo>
                    <a:pt x="2501" y="0"/>
                  </a:moveTo>
                  <a:lnTo>
                    <a:pt x="2501" y="858"/>
                  </a:lnTo>
                  <a:cubicBezTo>
                    <a:pt x="2215" y="953"/>
                    <a:pt x="2001" y="1191"/>
                    <a:pt x="1882" y="1501"/>
                  </a:cubicBezTo>
                  <a:lnTo>
                    <a:pt x="0" y="1501"/>
                  </a:lnTo>
                  <a:lnTo>
                    <a:pt x="0" y="2167"/>
                  </a:lnTo>
                  <a:lnTo>
                    <a:pt x="1882" y="2167"/>
                  </a:lnTo>
                  <a:cubicBezTo>
                    <a:pt x="2025" y="2548"/>
                    <a:pt x="2382" y="2858"/>
                    <a:pt x="2834" y="2858"/>
                  </a:cubicBezTo>
                  <a:cubicBezTo>
                    <a:pt x="3287" y="2858"/>
                    <a:pt x="3644" y="2596"/>
                    <a:pt x="3787" y="2167"/>
                  </a:cubicBezTo>
                  <a:lnTo>
                    <a:pt x="4811" y="2167"/>
                  </a:lnTo>
                  <a:cubicBezTo>
                    <a:pt x="4882" y="2477"/>
                    <a:pt x="5121" y="2691"/>
                    <a:pt x="5430" y="2787"/>
                  </a:cubicBezTo>
                  <a:lnTo>
                    <a:pt x="5430" y="3620"/>
                  </a:lnTo>
                  <a:lnTo>
                    <a:pt x="6121" y="3620"/>
                  </a:lnTo>
                  <a:lnTo>
                    <a:pt x="6121" y="2787"/>
                  </a:lnTo>
                  <a:cubicBezTo>
                    <a:pt x="6407" y="2715"/>
                    <a:pt x="6621" y="2477"/>
                    <a:pt x="6740" y="2167"/>
                  </a:cubicBezTo>
                  <a:lnTo>
                    <a:pt x="7740" y="2167"/>
                  </a:lnTo>
                  <a:cubicBezTo>
                    <a:pt x="7907" y="2548"/>
                    <a:pt x="8264" y="2858"/>
                    <a:pt x="8693" y="2858"/>
                  </a:cubicBezTo>
                  <a:cubicBezTo>
                    <a:pt x="9145" y="2858"/>
                    <a:pt x="9502" y="2596"/>
                    <a:pt x="9645" y="2167"/>
                  </a:cubicBezTo>
                  <a:lnTo>
                    <a:pt x="11527" y="2167"/>
                  </a:lnTo>
                  <a:lnTo>
                    <a:pt x="11527" y="1501"/>
                  </a:lnTo>
                  <a:lnTo>
                    <a:pt x="9693" y="1501"/>
                  </a:lnTo>
                  <a:cubicBezTo>
                    <a:pt x="9598" y="1191"/>
                    <a:pt x="9360" y="977"/>
                    <a:pt x="9050" y="858"/>
                  </a:cubicBezTo>
                  <a:lnTo>
                    <a:pt x="9050" y="0"/>
                  </a:lnTo>
                  <a:lnTo>
                    <a:pt x="8383" y="0"/>
                  </a:lnTo>
                  <a:lnTo>
                    <a:pt x="8383" y="858"/>
                  </a:lnTo>
                  <a:cubicBezTo>
                    <a:pt x="8074" y="953"/>
                    <a:pt x="7859" y="1191"/>
                    <a:pt x="7740" y="1501"/>
                  </a:cubicBezTo>
                  <a:lnTo>
                    <a:pt x="6740" y="1501"/>
                  </a:lnTo>
                  <a:cubicBezTo>
                    <a:pt x="6597" y="1096"/>
                    <a:pt x="6240" y="810"/>
                    <a:pt x="5787" y="810"/>
                  </a:cubicBezTo>
                  <a:cubicBezTo>
                    <a:pt x="5335" y="810"/>
                    <a:pt x="4978" y="1096"/>
                    <a:pt x="4835" y="1501"/>
                  </a:cubicBezTo>
                  <a:lnTo>
                    <a:pt x="3811" y="1501"/>
                  </a:lnTo>
                  <a:cubicBezTo>
                    <a:pt x="3739" y="1191"/>
                    <a:pt x="3501" y="977"/>
                    <a:pt x="3192" y="858"/>
                  </a:cubicBezTo>
                  <a:lnTo>
                    <a:pt x="319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107"/>
            <p:cNvSpPr/>
            <p:nvPr/>
          </p:nvSpPr>
          <p:spPr>
            <a:xfrm>
              <a:off x="1793898" y="1943950"/>
              <a:ext cx="98891" cy="97557"/>
            </a:xfrm>
            <a:custGeom>
              <a:avLst/>
              <a:gdLst/>
              <a:ahLst/>
              <a:cxnLst/>
              <a:rect l="l" t="t" r="r" b="b"/>
              <a:pathLst>
                <a:path w="3335" h="3290" extrusionOk="0">
                  <a:moveTo>
                    <a:pt x="1655" y="1"/>
                  </a:moveTo>
                  <a:cubicBezTo>
                    <a:pt x="742" y="1"/>
                    <a:pt x="25" y="745"/>
                    <a:pt x="25" y="1646"/>
                  </a:cubicBezTo>
                  <a:cubicBezTo>
                    <a:pt x="1" y="2456"/>
                    <a:pt x="549" y="3099"/>
                    <a:pt x="1311" y="3289"/>
                  </a:cubicBezTo>
                  <a:lnTo>
                    <a:pt x="1977" y="3289"/>
                  </a:lnTo>
                  <a:cubicBezTo>
                    <a:pt x="2763" y="3123"/>
                    <a:pt x="3335" y="2408"/>
                    <a:pt x="3287" y="1575"/>
                  </a:cubicBezTo>
                  <a:cubicBezTo>
                    <a:pt x="3263" y="741"/>
                    <a:pt x="2573" y="74"/>
                    <a:pt x="1739" y="3"/>
                  </a:cubicBezTo>
                  <a:cubicBezTo>
                    <a:pt x="1711" y="2"/>
                    <a:pt x="1683" y="1"/>
                    <a:pt x="16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107"/>
            <p:cNvSpPr/>
            <p:nvPr/>
          </p:nvSpPr>
          <p:spPr>
            <a:xfrm>
              <a:off x="1966923" y="1943950"/>
              <a:ext cx="98891" cy="97557"/>
            </a:xfrm>
            <a:custGeom>
              <a:avLst/>
              <a:gdLst/>
              <a:ahLst/>
              <a:cxnLst/>
              <a:rect l="l" t="t" r="r" b="b"/>
              <a:pathLst>
                <a:path w="3335" h="3290" extrusionOk="0">
                  <a:moveTo>
                    <a:pt x="1654" y="1"/>
                  </a:moveTo>
                  <a:cubicBezTo>
                    <a:pt x="742" y="1"/>
                    <a:pt x="24" y="745"/>
                    <a:pt x="24" y="1646"/>
                  </a:cubicBezTo>
                  <a:cubicBezTo>
                    <a:pt x="0" y="2456"/>
                    <a:pt x="548" y="3099"/>
                    <a:pt x="1310" y="3289"/>
                  </a:cubicBezTo>
                  <a:lnTo>
                    <a:pt x="1977" y="3289"/>
                  </a:lnTo>
                  <a:cubicBezTo>
                    <a:pt x="2763" y="3123"/>
                    <a:pt x="3334" y="2408"/>
                    <a:pt x="3287" y="1575"/>
                  </a:cubicBezTo>
                  <a:cubicBezTo>
                    <a:pt x="3263" y="741"/>
                    <a:pt x="2572" y="74"/>
                    <a:pt x="1739" y="3"/>
                  </a:cubicBezTo>
                  <a:cubicBezTo>
                    <a:pt x="1711" y="2"/>
                    <a:pt x="1682" y="1"/>
                    <a:pt x="16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432;p107"/>
            <p:cNvSpPr/>
            <p:nvPr/>
          </p:nvSpPr>
          <p:spPr>
            <a:xfrm>
              <a:off x="1879358" y="2188350"/>
              <a:ext cx="98891" cy="97557"/>
            </a:xfrm>
            <a:custGeom>
              <a:avLst/>
              <a:gdLst/>
              <a:ahLst/>
              <a:cxnLst/>
              <a:rect l="l" t="t" r="r" b="b"/>
              <a:pathLst>
                <a:path w="3335" h="3290" extrusionOk="0">
                  <a:moveTo>
                    <a:pt x="1334" y="1"/>
                  </a:moveTo>
                  <a:cubicBezTo>
                    <a:pt x="572" y="167"/>
                    <a:pt x="0" y="858"/>
                    <a:pt x="24" y="1715"/>
                  </a:cubicBezTo>
                  <a:cubicBezTo>
                    <a:pt x="48" y="2549"/>
                    <a:pt x="739" y="3216"/>
                    <a:pt x="1572" y="3287"/>
                  </a:cubicBezTo>
                  <a:cubicBezTo>
                    <a:pt x="1601" y="3289"/>
                    <a:pt x="1629" y="3289"/>
                    <a:pt x="1657" y="3289"/>
                  </a:cubicBezTo>
                  <a:cubicBezTo>
                    <a:pt x="2569" y="3289"/>
                    <a:pt x="3287" y="2545"/>
                    <a:pt x="3287" y="1644"/>
                  </a:cubicBezTo>
                  <a:cubicBezTo>
                    <a:pt x="3334" y="834"/>
                    <a:pt x="2763" y="167"/>
                    <a:pt x="20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3" name="Google Shape;10433;p107"/>
          <p:cNvGrpSpPr/>
          <p:nvPr/>
        </p:nvGrpSpPr>
        <p:grpSpPr>
          <a:xfrm>
            <a:off x="1830609" y="1780311"/>
            <a:ext cx="341836" cy="310762"/>
            <a:chOff x="2349655" y="1932711"/>
            <a:chExt cx="341836" cy="310762"/>
          </a:xfrm>
        </p:grpSpPr>
        <p:sp>
          <p:nvSpPr>
            <p:cNvPr id="10434" name="Google Shape;10434;p107"/>
            <p:cNvSpPr/>
            <p:nvPr/>
          </p:nvSpPr>
          <p:spPr>
            <a:xfrm>
              <a:off x="2349655" y="1949673"/>
              <a:ext cx="90440" cy="63634"/>
            </a:xfrm>
            <a:custGeom>
              <a:avLst/>
              <a:gdLst/>
              <a:ahLst/>
              <a:cxnLst/>
              <a:rect l="l" t="t" r="r" b="b"/>
              <a:pathLst>
                <a:path w="3050" h="2146" extrusionOk="0">
                  <a:moveTo>
                    <a:pt x="1096" y="0"/>
                  </a:moveTo>
                  <a:cubicBezTo>
                    <a:pt x="477" y="0"/>
                    <a:pt x="1" y="524"/>
                    <a:pt x="25" y="1144"/>
                  </a:cubicBezTo>
                  <a:cubicBezTo>
                    <a:pt x="72" y="1667"/>
                    <a:pt x="477" y="2072"/>
                    <a:pt x="1025" y="2144"/>
                  </a:cubicBezTo>
                  <a:cubicBezTo>
                    <a:pt x="1043" y="2145"/>
                    <a:pt x="1061" y="2145"/>
                    <a:pt x="1079" y="2145"/>
                  </a:cubicBezTo>
                  <a:cubicBezTo>
                    <a:pt x="1557" y="2145"/>
                    <a:pt x="1983" y="1843"/>
                    <a:pt x="2120" y="1429"/>
                  </a:cubicBezTo>
                  <a:lnTo>
                    <a:pt x="3049" y="1429"/>
                  </a:lnTo>
                  <a:lnTo>
                    <a:pt x="3049" y="739"/>
                  </a:lnTo>
                  <a:lnTo>
                    <a:pt x="2120" y="739"/>
                  </a:lnTo>
                  <a:cubicBezTo>
                    <a:pt x="1977" y="286"/>
                    <a:pt x="1573" y="0"/>
                    <a:pt x="10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435;p107"/>
            <p:cNvSpPr/>
            <p:nvPr/>
          </p:nvSpPr>
          <p:spPr>
            <a:xfrm>
              <a:off x="2459134" y="1932711"/>
              <a:ext cx="129255" cy="95362"/>
            </a:xfrm>
            <a:custGeom>
              <a:avLst/>
              <a:gdLst/>
              <a:ahLst/>
              <a:cxnLst/>
              <a:rect l="l" t="t" r="r" b="b"/>
              <a:pathLst>
                <a:path w="4359" h="3216" extrusionOk="0">
                  <a:moveTo>
                    <a:pt x="2048" y="1"/>
                  </a:moveTo>
                  <a:lnTo>
                    <a:pt x="2048" y="811"/>
                  </a:lnTo>
                  <a:lnTo>
                    <a:pt x="0" y="811"/>
                  </a:lnTo>
                  <a:lnTo>
                    <a:pt x="0" y="2406"/>
                  </a:lnTo>
                  <a:lnTo>
                    <a:pt x="2048" y="2406"/>
                  </a:lnTo>
                  <a:lnTo>
                    <a:pt x="2048" y="3216"/>
                  </a:lnTo>
                  <a:lnTo>
                    <a:pt x="4358" y="1597"/>
                  </a:lnTo>
                  <a:lnTo>
                    <a:pt x="204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107"/>
            <p:cNvSpPr/>
            <p:nvPr/>
          </p:nvSpPr>
          <p:spPr>
            <a:xfrm>
              <a:off x="2349655" y="2057728"/>
              <a:ext cx="90440" cy="63723"/>
            </a:xfrm>
            <a:custGeom>
              <a:avLst/>
              <a:gdLst/>
              <a:ahLst/>
              <a:cxnLst/>
              <a:rect l="l" t="t" r="r" b="b"/>
              <a:pathLst>
                <a:path w="3050" h="2149" extrusionOk="0">
                  <a:moveTo>
                    <a:pt x="1096" y="0"/>
                  </a:moveTo>
                  <a:cubicBezTo>
                    <a:pt x="477" y="0"/>
                    <a:pt x="1" y="548"/>
                    <a:pt x="25" y="1167"/>
                  </a:cubicBezTo>
                  <a:cubicBezTo>
                    <a:pt x="72" y="1667"/>
                    <a:pt x="477" y="2096"/>
                    <a:pt x="1025" y="2143"/>
                  </a:cubicBezTo>
                  <a:cubicBezTo>
                    <a:pt x="1059" y="2147"/>
                    <a:pt x="1093" y="2148"/>
                    <a:pt x="1126" y="2148"/>
                  </a:cubicBezTo>
                  <a:cubicBezTo>
                    <a:pt x="1585" y="2148"/>
                    <a:pt x="1987" y="1851"/>
                    <a:pt x="2120" y="1429"/>
                  </a:cubicBezTo>
                  <a:lnTo>
                    <a:pt x="3049" y="1429"/>
                  </a:lnTo>
                  <a:lnTo>
                    <a:pt x="3049" y="762"/>
                  </a:lnTo>
                  <a:lnTo>
                    <a:pt x="2120" y="762"/>
                  </a:lnTo>
                  <a:cubicBezTo>
                    <a:pt x="1977" y="310"/>
                    <a:pt x="1573" y="0"/>
                    <a:pt x="10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7" name="Google Shape;10437;p107"/>
            <p:cNvSpPr/>
            <p:nvPr/>
          </p:nvSpPr>
          <p:spPr>
            <a:xfrm>
              <a:off x="2459134" y="2043584"/>
              <a:ext cx="180080" cy="91834"/>
            </a:xfrm>
            <a:custGeom>
              <a:avLst/>
              <a:gdLst/>
              <a:ahLst/>
              <a:cxnLst/>
              <a:rect l="l" t="t" r="r" b="b"/>
              <a:pathLst>
                <a:path w="6073" h="3097" extrusionOk="0">
                  <a:moveTo>
                    <a:pt x="3858" y="1"/>
                  </a:moveTo>
                  <a:lnTo>
                    <a:pt x="3858" y="787"/>
                  </a:lnTo>
                  <a:lnTo>
                    <a:pt x="0" y="787"/>
                  </a:lnTo>
                  <a:lnTo>
                    <a:pt x="0" y="2358"/>
                  </a:lnTo>
                  <a:lnTo>
                    <a:pt x="3858" y="2358"/>
                  </a:lnTo>
                  <a:lnTo>
                    <a:pt x="3858" y="3097"/>
                  </a:lnTo>
                  <a:lnTo>
                    <a:pt x="3882" y="3097"/>
                  </a:lnTo>
                  <a:lnTo>
                    <a:pt x="6073" y="1549"/>
                  </a:lnTo>
                  <a:lnTo>
                    <a:pt x="385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8" name="Google Shape;10438;p107"/>
            <p:cNvSpPr/>
            <p:nvPr/>
          </p:nvSpPr>
          <p:spPr>
            <a:xfrm>
              <a:off x="2349655" y="2165754"/>
              <a:ext cx="90440" cy="63634"/>
            </a:xfrm>
            <a:custGeom>
              <a:avLst/>
              <a:gdLst/>
              <a:ahLst/>
              <a:cxnLst/>
              <a:rect l="l" t="t" r="r" b="b"/>
              <a:pathLst>
                <a:path w="3050" h="2146" extrusionOk="0">
                  <a:moveTo>
                    <a:pt x="1096" y="1"/>
                  </a:moveTo>
                  <a:cubicBezTo>
                    <a:pt x="477" y="1"/>
                    <a:pt x="1" y="525"/>
                    <a:pt x="25" y="1144"/>
                  </a:cubicBezTo>
                  <a:cubicBezTo>
                    <a:pt x="72" y="1668"/>
                    <a:pt x="477" y="2073"/>
                    <a:pt x="1025" y="2144"/>
                  </a:cubicBezTo>
                  <a:cubicBezTo>
                    <a:pt x="1043" y="2145"/>
                    <a:pt x="1061" y="2145"/>
                    <a:pt x="1079" y="2145"/>
                  </a:cubicBezTo>
                  <a:cubicBezTo>
                    <a:pt x="1557" y="2145"/>
                    <a:pt x="1983" y="1843"/>
                    <a:pt x="2120" y="1430"/>
                  </a:cubicBezTo>
                  <a:lnTo>
                    <a:pt x="3049" y="1430"/>
                  </a:lnTo>
                  <a:lnTo>
                    <a:pt x="3049" y="739"/>
                  </a:lnTo>
                  <a:lnTo>
                    <a:pt x="2120" y="739"/>
                  </a:lnTo>
                  <a:cubicBezTo>
                    <a:pt x="1977" y="286"/>
                    <a:pt x="1573" y="1"/>
                    <a:pt x="109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107"/>
            <p:cNvSpPr/>
            <p:nvPr/>
          </p:nvSpPr>
          <p:spPr>
            <a:xfrm>
              <a:off x="2459134" y="2151639"/>
              <a:ext cx="232357" cy="91834"/>
            </a:xfrm>
            <a:custGeom>
              <a:avLst/>
              <a:gdLst/>
              <a:ahLst/>
              <a:cxnLst/>
              <a:rect l="l" t="t" r="r" b="b"/>
              <a:pathLst>
                <a:path w="7836" h="3097" extrusionOk="0">
                  <a:moveTo>
                    <a:pt x="5668" y="0"/>
                  </a:moveTo>
                  <a:lnTo>
                    <a:pt x="5668" y="762"/>
                  </a:lnTo>
                  <a:lnTo>
                    <a:pt x="0" y="762"/>
                  </a:lnTo>
                  <a:lnTo>
                    <a:pt x="0" y="2310"/>
                  </a:lnTo>
                  <a:lnTo>
                    <a:pt x="5668" y="2310"/>
                  </a:lnTo>
                  <a:lnTo>
                    <a:pt x="5668" y="3096"/>
                  </a:lnTo>
                  <a:lnTo>
                    <a:pt x="7835" y="1548"/>
                  </a:lnTo>
                  <a:lnTo>
                    <a:pt x="566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0" name="Google Shape;10440;p107"/>
          <p:cNvGrpSpPr/>
          <p:nvPr/>
        </p:nvGrpSpPr>
        <p:grpSpPr>
          <a:xfrm>
            <a:off x="2596134" y="1790927"/>
            <a:ext cx="307200" cy="340386"/>
            <a:chOff x="2967565" y="1943327"/>
            <a:chExt cx="307200" cy="340386"/>
          </a:xfrm>
        </p:grpSpPr>
        <p:sp>
          <p:nvSpPr>
            <p:cNvPr id="10441" name="Google Shape;10441;p107"/>
            <p:cNvSpPr/>
            <p:nvPr/>
          </p:nvSpPr>
          <p:spPr>
            <a:xfrm>
              <a:off x="3030429" y="2095862"/>
              <a:ext cx="182215" cy="49460"/>
            </a:xfrm>
            <a:custGeom>
              <a:avLst/>
              <a:gdLst/>
              <a:ahLst/>
              <a:cxnLst/>
              <a:rect l="l" t="t" r="r" b="b"/>
              <a:pathLst>
                <a:path w="6145" h="1668" extrusionOk="0">
                  <a:moveTo>
                    <a:pt x="738" y="0"/>
                  </a:moveTo>
                  <a:lnTo>
                    <a:pt x="0" y="1667"/>
                  </a:lnTo>
                  <a:lnTo>
                    <a:pt x="6144" y="1667"/>
                  </a:lnTo>
                  <a:lnTo>
                    <a:pt x="54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107"/>
            <p:cNvSpPr/>
            <p:nvPr/>
          </p:nvSpPr>
          <p:spPr>
            <a:xfrm>
              <a:off x="3061476" y="2027364"/>
              <a:ext cx="120804" cy="49460"/>
            </a:xfrm>
            <a:custGeom>
              <a:avLst/>
              <a:gdLst/>
              <a:ahLst/>
              <a:cxnLst/>
              <a:rect l="l" t="t" r="r" b="b"/>
              <a:pathLst>
                <a:path w="4074" h="1668" extrusionOk="0">
                  <a:moveTo>
                    <a:pt x="763" y="0"/>
                  </a:moveTo>
                  <a:lnTo>
                    <a:pt x="1" y="1667"/>
                  </a:lnTo>
                  <a:lnTo>
                    <a:pt x="4073" y="1667"/>
                  </a:lnTo>
                  <a:lnTo>
                    <a:pt x="331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107"/>
            <p:cNvSpPr/>
            <p:nvPr/>
          </p:nvSpPr>
          <p:spPr>
            <a:xfrm>
              <a:off x="2998641" y="2165754"/>
              <a:ext cx="245048" cy="49460"/>
            </a:xfrm>
            <a:custGeom>
              <a:avLst/>
              <a:gdLst/>
              <a:ahLst/>
              <a:cxnLst/>
              <a:rect l="l" t="t" r="r" b="b"/>
              <a:pathLst>
                <a:path w="8264" h="1668" extrusionOk="0">
                  <a:moveTo>
                    <a:pt x="739" y="1"/>
                  </a:moveTo>
                  <a:lnTo>
                    <a:pt x="0" y="1668"/>
                  </a:lnTo>
                  <a:lnTo>
                    <a:pt x="8264" y="1668"/>
                  </a:lnTo>
                  <a:lnTo>
                    <a:pt x="752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107"/>
            <p:cNvSpPr/>
            <p:nvPr/>
          </p:nvSpPr>
          <p:spPr>
            <a:xfrm>
              <a:off x="3091841" y="1943327"/>
              <a:ext cx="58653" cy="64287"/>
            </a:xfrm>
            <a:custGeom>
              <a:avLst/>
              <a:gdLst/>
              <a:ahLst/>
              <a:cxnLst/>
              <a:rect l="l" t="t" r="r" b="b"/>
              <a:pathLst>
                <a:path w="1978" h="2168" extrusionOk="0">
                  <a:moveTo>
                    <a:pt x="1001" y="0"/>
                  </a:moveTo>
                  <a:lnTo>
                    <a:pt x="1" y="2167"/>
                  </a:lnTo>
                  <a:lnTo>
                    <a:pt x="1977" y="2167"/>
                  </a:lnTo>
                  <a:lnTo>
                    <a:pt x="100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5" name="Google Shape;10445;p107"/>
            <p:cNvSpPr/>
            <p:nvPr/>
          </p:nvSpPr>
          <p:spPr>
            <a:xfrm>
              <a:off x="2967565" y="2234253"/>
              <a:ext cx="307200" cy="49460"/>
            </a:xfrm>
            <a:custGeom>
              <a:avLst/>
              <a:gdLst/>
              <a:ahLst/>
              <a:cxnLst/>
              <a:rect l="l" t="t" r="r" b="b"/>
              <a:pathLst>
                <a:path w="10360" h="1668" extrusionOk="0">
                  <a:moveTo>
                    <a:pt x="739" y="1"/>
                  </a:moveTo>
                  <a:lnTo>
                    <a:pt x="1" y="1668"/>
                  </a:lnTo>
                  <a:lnTo>
                    <a:pt x="10360" y="1668"/>
                  </a:lnTo>
                  <a:lnTo>
                    <a:pt x="962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6" name="Google Shape;10446;p107"/>
          <p:cNvGrpSpPr/>
          <p:nvPr/>
        </p:nvGrpSpPr>
        <p:grpSpPr>
          <a:xfrm>
            <a:off x="3274231" y="1796256"/>
            <a:ext cx="340411" cy="339675"/>
            <a:chOff x="3502831" y="1939087"/>
            <a:chExt cx="340411" cy="339675"/>
          </a:xfrm>
        </p:grpSpPr>
        <p:sp>
          <p:nvSpPr>
            <p:cNvPr id="10447" name="Google Shape;10447;p107"/>
            <p:cNvSpPr/>
            <p:nvPr/>
          </p:nvSpPr>
          <p:spPr>
            <a:xfrm>
              <a:off x="3578417" y="2091622"/>
              <a:ext cx="187137" cy="31787"/>
            </a:xfrm>
            <a:custGeom>
              <a:avLst/>
              <a:gdLst/>
              <a:ahLst/>
              <a:cxnLst/>
              <a:rect l="l" t="t" r="r" b="b"/>
              <a:pathLst>
                <a:path w="6311" h="1072" extrusionOk="0">
                  <a:moveTo>
                    <a:pt x="0" y="0"/>
                  </a:moveTo>
                  <a:lnTo>
                    <a:pt x="0" y="1072"/>
                  </a:lnTo>
                  <a:lnTo>
                    <a:pt x="6311" y="1072"/>
                  </a:lnTo>
                  <a:lnTo>
                    <a:pt x="631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107"/>
            <p:cNvSpPr/>
            <p:nvPr/>
          </p:nvSpPr>
          <p:spPr>
            <a:xfrm>
              <a:off x="3552975" y="2142447"/>
              <a:ext cx="239414" cy="31817"/>
            </a:xfrm>
            <a:custGeom>
              <a:avLst/>
              <a:gdLst/>
              <a:ahLst/>
              <a:cxnLst/>
              <a:rect l="l" t="t" r="r" b="b"/>
              <a:pathLst>
                <a:path w="8074" h="1073" extrusionOk="0">
                  <a:moveTo>
                    <a:pt x="1" y="1"/>
                  </a:moveTo>
                  <a:lnTo>
                    <a:pt x="1" y="1072"/>
                  </a:lnTo>
                  <a:lnTo>
                    <a:pt x="8074" y="1072"/>
                  </a:lnTo>
                  <a:lnTo>
                    <a:pt x="807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107"/>
            <p:cNvSpPr/>
            <p:nvPr/>
          </p:nvSpPr>
          <p:spPr>
            <a:xfrm>
              <a:off x="3528985" y="2194725"/>
              <a:ext cx="286710" cy="31787"/>
            </a:xfrm>
            <a:custGeom>
              <a:avLst/>
              <a:gdLst/>
              <a:ahLst/>
              <a:cxnLst/>
              <a:rect l="l" t="t" r="r" b="b"/>
              <a:pathLst>
                <a:path w="9669" h="1072" extrusionOk="0">
                  <a:moveTo>
                    <a:pt x="0" y="0"/>
                  </a:moveTo>
                  <a:lnTo>
                    <a:pt x="0" y="1072"/>
                  </a:lnTo>
                  <a:lnTo>
                    <a:pt x="9669" y="1072"/>
                  </a:lnTo>
                  <a:lnTo>
                    <a:pt x="966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107"/>
            <p:cNvSpPr/>
            <p:nvPr/>
          </p:nvSpPr>
          <p:spPr>
            <a:xfrm>
              <a:off x="3606647" y="1939087"/>
              <a:ext cx="161043" cy="132072"/>
            </a:xfrm>
            <a:custGeom>
              <a:avLst/>
              <a:gdLst/>
              <a:ahLst/>
              <a:cxnLst/>
              <a:rect l="l" t="t" r="r" b="b"/>
              <a:pathLst>
                <a:path w="5431" h="4454" extrusionOk="0">
                  <a:moveTo>
                    <a:pt x="1906" y="0"/>
                  </a:moveTo>
                  <a:lnTo>
                    <a:pt x="1906" y="3382"/>
                  </a:lnTo>
                  <a:lnTo>
                    <a:pt x="1" y="3382"/>
                  </a:lnTo>
                  <a:lnTo>
                    <a:pt x="1" y="4454"/>
                  </a:lnTo>
                  <a:lnTo>
                    <a:pt x="4478" y="4454"/>
                  </a:lnTo>
                  <a:lnTo>
                    <a:pt x="4478" y="3382"/>
                  </a:lnTo>
                  <a:lnTo>
                    <a:pt x="2573" y="3382"/>
                  </a:lnTo>
                  <a:lnTo>
                    <a:pt x="2573" y="2072"/>
                  </a:lnTo>
                  <a:lnTo>
                    <a:pt x="5430" y="2072"/>
                  </a:lnTo>
                  <a:lnTo>
                    <a:pt x="543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107"/>
            <p:cNvSpPr/>
            <p:nvPr/>
          </p:nvSpPr>
          <p:spPr>
            <a:xfrm>
              <a:off x="3502831" y="2246974"/>
              <a:ext cx="340411" cy="31787"/>
            </a:xfrm>
            <a:custGeom>
              <a:avLst/>
              <a:gdLst/>
              <a:ahLst/>
              <a:cxnLst/>
              <a:rect l="l" t="t" r="r" b="b"/>
              <a:pathLst>
                <a:path w="11480" h="1072" extrusionOk="0">
                  <a:moveTo>
                    <a:pt x="1" y="0"/>
                  </a:moveTo>
                  <a:lnTo>
                    <a:pt x="1" y="1072"/>
                  </a:lnTo>
                  <a:lnTo>
                    <a:pt x="11479" y="1072"/>
                  </a:lnTo>
                  <a:lnTo>
                    <a:pt x="1147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2" name="Google Shape;10452;p107"/>
          <p:cNvGrpSpPr/>
          <p:nvPr/>
        </p:nvGrpSpPr>
        <p:grpSpPr>
          <a:xfrm>
            <a:off x="4042436" y="1799240"/>
            <a:ext cx="341808" cy="341808"/>
            <a:chOff x="4118636" y="1946856"/>
            <a:chExt cx="341808" cy="341808"/>
          </a:xfrm>
        </p:grpSpPr>
        <p:sp>
          <p:nvSpPr>
            <p:cNvPr id="10453" name="Google Shape;10453;p107"/>
            <p:cNvSpPr/>
            <p:nvPr/>
          </p:nvSpPr>
          <p:spPr>
            <a:xfrm>
              <a:off x="4159587" y="2127620"/>
              <a:ext cx="120063" cy="120093"/>
            </a:xfrm>
            <a:custGeom>
              <a:avLst/>
              <a:gdLst/>
              <a:ahLst/>
              <a:cxnLst/>
              <a:rect l="l" t="t" r="r" b="b"/>
              <a:pathLst>
                <a:path w="4049" h="4050" extrusionOk="0">
                  <a:moveTo>
                    <a:pt x="2739" y="1"/>
                  </a:moveTo>
                  <a:cubicBezTo>
                    <a:pt x="1215" y="1"/>
                    <a:pt x="0" y="1215"/>
                    <a:pt x="0" y="2739"/>
                  </a:cubicBezTo>
                  <a:lnTo>
                    <a:pt x="0" y="4049"/>
                  </a:lnTo>
                  <a:lnTo>
                    <a:pt x="1310" y="4049"/>
                  </a:lnTo>
                  <a:cubicBezTo>
                    <a:pt x="2810" y="4049"/>
                    <a:pt x="4049" y="2835"/>
                    <a:pt x="4049" y="1310"/>
                  </a:cubicBezTo>
                  <a:lnTo>
                    <a:pt x="404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107"/>
            <p:cNvSpPr/>
            <p:nvPr/>
          </p:nvSpPr>
          <p:spPr>
            <a:xfrm>
              <a:off x="4299401" y="2127620"/>
              <a:ext cx="161043" cy="161043"/>
            </a:xfrm>
            <a:custGeom>
              <a:avLst/>
              <a:gdLst/>
              <a:ahLst/>
              <a:cxnLst/>
              <a:rect l="l" t="t" r="r" b="b"/>
              <a:pathLst>
                <a:path w="5431" h="5431" extrusionOk="0">
                  <a:moveTo>
                    <a:pt x="3525" y="1525"/>
                  </a:moveTo>
                  <a:lnTo>
                    <a:pt x="3525" y="2215"/>
                  </a:lnTo>
                  <a:lnTo>
                    <a:pt x="1644" y="2215"/>
                  </a:lnTo>
                  <a:lnTo>
                    <a:pt x="1644" y="1525"/>
                  </a:lnTo>
                  <a:close/>
                  <a:moveTo>
                    <a:pt x="3525" y="3073"/>
                  </a:moveTo>
                  <a:lnTo>
                    <a:pt x="3525" y="3740"/>
                  </a:lnTo>
                  <a:lnTo>
                    <a:pt x="1644" y="3740"/>
                  </a:lnTo>
                  <a:lnTo>
                    <a:pt x="1644" y="3073"/>
                  </a:lnTo>
                  <a:close/>
                  <a:moveTo>
                    <a:pt x="1" y="1"/>
                  </a:moveTo>
                  <a:lnTo>
                    <a:pt x="1" y="1882"/>
                  </a:lnTo>
                  <a:cubicBezTo>
                    <a:pt x="1" y="3811"/>
                    <a:pt x="1596" y="5430"/>
                    <a:pt x="3549" y="5430"/>
                  </a:cubicBezTo>
                  <a:lnTo>
                    <a:pt x="5430" y="5430"/>
                  </a:lnTo>
                  <a:lnTo>
                    <a:pt x="5430" y="3549"/>
                  </a:lnTo>
                  <a:cubicBezTo>
                    <a:pt x="5430" y="1572"/>
                    <a:pt x="3859" y="1"/>
                    <a:pt x="1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5" name="Google Shape;10455;p107"/>
            <p:cNvSpPr/>
            <p:nvPr/>
          </p:nvSpPr>
          <p:spPr>
            <a:xfrm>
              <a:off x="4118636" y="1946856"/>
              <a:ext cx="161725" cy="160331"/>
            </a:xfrm>
            <a:custGeom>
              <a:avLst/>
              <a:gdLst/>
              <a:ahLst/>
              <a:cxnLst/>
              <a:rect l="l" t="t" r="r" b="b"/>
              <a:pathLst>
                <a:path w="5454" h="5407" extrusionOk="0">
                  <a:moveTo>
                    <a:pt x="3810" y="1667"/>
                  </a:moveTo>
                  <a:lnTo>
                    <a:pt x="3810" y="2358"/>
                  </a:lnTo>
                  <a:lnTo>
                    <a:pt x="1929" y="2358"/>
                  </a:lnTo>
                  <a:lnTo>
                    <a:pt x="1929" y="1667"/>
                  </a:lnTo>
                  <a:close/>
                  <a:moveTo>
                    <a:pt x="3810" y="3191"/>
                  </a:moveTo>
                  <a:lnTo>
                    <a:pt x="3810" y="3858"/>
                  </a:lnTo>
                  <a:lnTo>
                    <a:pt x="1929" y="3858"/>
                  </a:lnTo>
                  <a:lnTo>
                    <a:pt x="1929" y="3191"/>
                  </a:lnTo>
                  <a:close/>
                  <a:moveTo>
                    <a:pt x="0" y="0"/>
                  </a:moveTo>
                  <a:lnTo>
                    <a:pt x="0" y="1882"/>
                  </a:lnTo>
                  <a:cubicBezTo>
                    <a:pt x="0" y="3834"/>
                    <a:pt x="1620" y="5406"/>
                    <a:pt x="3572" y="5406"/>
                  </a:cubicBezTo>
                  <a:lnTo>
                    <a:pt x="5454" y="5406"/>
                  </a:lnTo>
                  <a:lnTo>
                    <a:pt x="5454" y="3549"/>
                  </a:lnTo>
                  <a:cubicBezTo>
                    <a:pt x="5454" y="1572"/>
                    <a:pt x="3882" y="0"/>
                    <a:pt x="19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6" name="Google Shape;10456;p107"/>
            <p:cNvSpPr/>
            <p:nvPr/>
          </p:nvSpPr>
          <p:spPr>
            <a:xfrm>
              <a:off x="4300824" y="1987095"/>
              <a:ext cx="120063" cy="120093"/>
            </a:xfrm>
            <a:custGeom>
              <a:avLst/>
              <a:gdLst/>
              <a:ahLst/>
              <a:cxnLst/>
              <a:rect l="l" t="t" r="r" b="b"/>
              <a:pathLst>
                <a:path w="4049" h="4050" extrusionOk="0">
                  <a:moveTo>
                    <a:pt x="2739" y="1"/>
                  </a:moveTo>
                  <a:cubicBezTo>
                    <a:pt x="1215" y="1"/>
                    <a:pt x="0" y="1239"/>
                    <a:pt x="0" y="2739"/>
                  </a:cubicBezTo>
                  <a:lnTo>
                    <a:pt x="0" y="4049"/>
                  </a:lnTo>
                  <a:lnTo>
                    <a:pt x="1310" y="4049"/>
                  </a:lnTo>
                  <a:cubicBezTo>
                    <a:pt x="2787" y="4049"/>
                    <a:pt x="4049" y="2835"/>
                    <a:pt x="4049" y="1310"/>
                  </a:cubicBezTo>
                  <a:lnTo>
                    <a:pt x="404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7" name="Google Shape;10457;p107"/>
          <p:cNvGrpSpPr/>
          <p:nvPr/>
        </p:nvGrpSpPr>
        <p:grpSpPr>
          <a:xfrm>
            <a:off x="4781640" y="1783158"/>
            <a:ext cx="341839" cy="343910"/>
            <a:chOff x="4705440" y="1935558"/>
            <a:chExt cx="341839" cy="343910"/>
          </a:xfrm>
        </p:grpSpPr>
        <p:sp>
          <p:nvSpPr>
            <p:cNvPr id="10458" name="Google Shape;10458;p107"/>
            <p:cNvSpPr/>
            <p:nvPr/>
          </p:nvSpPr>
          <p:spPr>
            <a:xfrm>
              <a:off x="4788083" y="1996287"/>
              <a:ext cx="177974" cy="221741"/>
            </a:xfrm>
            <a:custGeom>
              <a:avLst/>
              <a:gdLst/>
              <a:ahLst/>
              <a:cxnLst/>
              <a:rect l="l" t="t" r="r" b="b"/>
              <a:pathLst>
                <a:path w="6002" h="7478" extrusionOk="0">
                  <a:moveTo>
                    <a:pt x="0" y="0"/>
                  </a:moveTo>
                  <a:lnTo>
                    <a:pt x="0" y="691"/>
                  </a:lnTo>
                  <a:lnTo>
                    <a:pt x="500" y="691"/>
                  </a:lnTo>
                  <a:cubicBezTo>
                    <a:pt x="858" y="691"/>
                    <a:pt x="1215" y="834"/>
                    <a:pt x="1477" y="1072"/>
                  </a:cubicBezTo>
                  <a:lnTo>
                    <a:pt x="3168" y="2667"/>
                  </a:lnTo>
                  <a:lnTo>
                    <a:pt x="2334" y="4263"/>
                  </a:lnTo>
                  <a:lnTo>
                    <a:pt x="1929" y="3858"/>
                  </a:lnTo>
                  <a:cubicBezTo>
                    <a:pt x="1548" y="3501"/>
                    <a:pt x="1024" y="3310"/>
                    <a:pt x="500" y="3310"/>
                  </a:cubicBezTo>
                  <a:lnTo>
                    <a:pt x="0" y="3310"/>
                  </a:lnTo>
                  <a:lnTo>
                    <a:pt x="0" y="3977"/>
                  </a:lnTo>
                  <a:lnTo>
                    <a:pt x="500" y="3977"/>
                  </a:lnTo>
                  <a:cubicBezTo>
                    <a:pt x="858" y="3977"/>
                    <a:pt x="1215" y="4144"/>
                    <a:pt x="1453" y="4382"/>
                  </a:cubicBezTo>
                  <a:lnTo>
                    <a:pt x="1977" y="4882"/>
                  </a:lnTo>
                  <a:lnTo>
                    <a:pt x="1310" y="6168"/>
                  </a:lnTo>
                  <a:cubicBezTo>
                    <a:pt x="1096" y="6549"/>
                    <a:pt x="715" y="6787"/>
                    <a:pt x="262" y="6787"/>
                  </a:cubicBezTo>
                  <a:lnTo>
                    <a:pt x="0" y="6787"/>
                  </a:lnTo>
                  <a:lnTo>
                    <a:pt x="0" y="7478"/>
                  </a:lnTo>
                  <a:lnTo>
                    <a:pt x="286" y="7478"/>
                  </a:lnTo>
                  <a:cubicBezTo>
                    <a:pt x="977" y="7478"/>
                    <a:pt x="1596" y="7073"/>
                    <a:pt x="1929" y="6478"/>
                  </a:cubicBezTo>
                  <a:lnTo>
                    <a:pt x="2525" y="5382"/>
                  </a:lnTo>
                  <a:lnTo>
                    <a:pt x="4073" y="6811"/>
                  </a:lnTo>
                  <a:cubicBezTo>
                    <a:pt x="4454" y="7168"/>
                    <a:pt x="4954" y="7383"/>
                    <a:pt x="5501" y="7383"/>
                  </a:cubicBezTo>
                  <a:lnTo>
                    <a:pt x="6002" y="7383"/>
                  </a:lnTo>
                  <a:lnTo>
                    <a:pt x="6002" y="6692"/>
                  </a:lnTo>
                  <a:lnTo>
                    <a:pt x="5454" y="6692"/>
                  </a:lnTo>
                  <a:cubicBezTo>
                    <a:pt x="5097" y="6692"/>
                    <a:pt x="4739" y="6549"/>
                    <a:pt x="4477" y="6311"/>
                  </a:cubicBezTo>
                  <a:lnTo>
                    <a:pt x="2810" y="4739"/>
                  </a:lnTo>
                  <a:lnTo>
                    <a:pt x="3644" y="3144"/>
                  </a:lnTo>
                  <a:lnTo>
                    <a:pt x="4025" y="3501"/>
                  </a:lnTo>
                  <a:cubicBezTo>
                    <a:pt x="4430" y="3858"/>
                    <a:pt x="4930" y="4072"/>
                    <a:pt x="5454" y="4072"/>
                  </a:cubicBezTo>
                  <a:lnTo>
                    <a:pt x="5978" y="4072"/>
                  </a:lnTo>
                  <a:lnTo>
                    <a:pt x="5978" y="3382"/>
                  </a:lnTo>
                  <a:lnTo>
                    <a:pt x="5454" y="3382"/>
                  </a:lnTo>
                  <a:cubicBezTo>
                    <a:pt x="5097" y="3382"/>
                    <a:pt x="4739" y="3239"/>
                    <a:pt x="4501" y="3001"/>
                  </a:cubicBezTo>
                  <a:lnTo>
                    <a:pt x="4001" y="2525"/>
                  </a:lnTo>
                  <a:lnTo>
                    <a:pt x="4668" y="1310"/>
                  </a:lnTo>
                  <a:cubicBezTo>
                    <a:pt x="4858" y="929"/>
                    <a:pt x="5287" y="691"/>
                    <a:pt x="5692" y="691"/>
                  </a:cubicBezTo>
                  <a:lnTo>
                    <a:pt x="5978" y="691"/>
                  </a:lnTo>
                  <a:lnTo>
                    <a:pt x="5978" y="0"/>
                  </a:lnTo>
                  <a:lnTo>
                    <a:pt x="5716" y="0"/>
                  </a:lnTo>
                  <a:cubicBezTo>
                    <a:pt x="5025" y="0"/>
                    <a:pt x="4406" y="381"/>
                    <a:pt x="4073" y="977"/>
                  </a:cubicBezTo>
                  <a:lnTo>
                    <a:pt x="3501" y="2024"/>
                  </a:lnTo>
                  <a:lnTo>
                    <a:pt x="1929" y="572"/>
                  </a:lnTo>
                  <a:cubicBezTo>
                    <a:pt x="1548" y="215"/>
                    <a:pt x="1024" y="0"/>
                    <a:pt x="50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107"/>
            <p:cNvSpPr/>
            <p:nvPr/>
          </p:nvSpPr>
          <p:spPr>
            <a:xfrm>
              <a:off x="4705440" y="1935558"/>
              <a:ext cx="62893" cy="340381"/>
            </a:xfrm>
            <a:custGeom>
              <a:avLst/>
              <a:gdLst/>
              <a:ahLst/>
              <a:cxnLst/>
              <a:rect l="l" t="t" r="r" b="b"/>
              <a:pathLst>
                <a:path w="2121" h="11479" extrusionOk="0">
                  <a:moveTo>
                    <a:pt x="763" y="0"/>
                  </a:moveTo>
                  <a:lnTo>
                    <a:pt x="763" y="1358"/>
                  </a:lnTo>
                  <a:cubicBezTo>
                    <a:pt x="334" y="1501"/>
                    <a:pt x="1" y="1905"/>
                    <a:pt x="1" y="2382"/>
                  </a:cubicBezTo>
                  <a:cubicBezTo>
                    <a:pt x="1" y="2858"/>
                    <a:pt x="311" y="3239"/>
                    <a:pt x="763" y="3382"/>
                  </a:cubicBezTo>
                  <a:lnTo>
                    <a:pt x="763" y="4715"/>
                  </a:lnTo>
                  <a:cubicBezTo>
                    <a:pt x="334" y="4882"/>
                    <a:pt x="1" y="5263"/>
                    <a:pt x="1" y="5739"/>
                  </a:cubicBezTo>
                  <a:cubicBezTo>
                    <a:pt x="1" y="6216"/>
                    <a:pt x="311" y="6597"/>
                    <a:pt x="763" y="6740"/>
                  </a:cubicBezTo>
                  <a:lnTo>
                    <a:pt x="763" y="8097"/>
                  </a:lnTo>
                  <a:cubicBezTo>
                    <a:pt x="334" y="8240"/>
                    <a:pt x="1" y="8621"/>
                    <a:pt x="1" y="9097"/>
                  </a:cubicBezTo>
                  <a:cubicBezTo>
                    <a:pt x="1" y="9574"/>
                    <a:pt x="311" y="9955"/>
                    <a:pt x="763" y="10121"/>
                  </a:cubicBezTo>
                  <a:lnTo>
                    <a:pt x="763" y="11479"/>
                  </a:lnTo>
                  <a:lnTo>
                    <a:pt x="1430" y="11479"/>
                  </a:lnTo>
                  <a:lnTo>
                    <a:pt x="1430" y="10121"/>
                  </a:lnTo>
                  <a:cubicBezTo>
                    <a:pt x="1763" y="10002"/>
                    <a:pt x="2001" y="9764"/>
                    <a:pt x="2120" y="9431"/>
                  </a:cubicBezTo>
                  <a:lnTo>
                    <a:pt x="2120" y="8835"/>
                  </a:lnTo>
                  <a:lnTo>
                    <a:pt x="2097" y="8835"/>
                  </a:lnTo>
                  <a:cubicBezTo>
                    <a:pt x="1978" y="8502"/>
                    <a:pt x="1739" y="8264"/>
                    <a:pt x="1406" y="8145"/>
                  </a:cubicBezTo>
                  <a:lnTo>
                    <a:pt x="1406" y="6811"/>
                  </a:lnTo>
                  <a:cubicBezTo>
                    <a:pt x="1739" y="6692"/>
                    <a:pt x="1978" y="6454"/>
                    <a:pt x="2097" y="6120"/>
                  </a:cubicBezTo>
                  <a:lnTo>
                    <a:pt x="2097" y="5430"/>
                  </a:lnTo>
                  <a:cubicBezTo>
                    <a:pt x="1978" y="5120"/>
                    <a:pt x="1739" y="4882"/>
                    <a:pt x="1406" y="4763"/>
                  </a:cubicBezTo>
                  <a:lnTo>
                    <a:pt x="1406" y="3406"/>
                  </a:lnTo>
                  <a:cubicBezTo>
                    <a:pt x="1739" y="3287"/>
                    <a:pt x="1978" y="3048"/>
                    <a:pt x="2097" y="2739"/>
                  </a:cubicBezTo>
                  <a:lnTo>
                    <a:pt x="2097" y="2048"/>
                  </a:lnTo>
                  <a:cubicBezTo>
                    <a:pt x="1978" y="1715"/>
                    <a:pt x="1739" y="1477"/>
                    <a:pt x="1406" y="1358"/>
                  </a:cubicBezTo>
                  <a:lnTo>
                    <a:pt x="14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0" name="Google Shape;10460;p107"/>
            <p:cNvSpPr/>
            <p:nvPr/>
          </p:nvSpPr>
          <p:spPr>
            <a:xfrm>
              <a:off x="4984386" y="1936952"/>
              <a:ext cx="62893" cy="342516"/>
            </a:xfrm>
            <a:custGeom>
              <a:avLst/>
              <a:gdLst/>
              <a:ahLst/>
              <a:cxnLst/>
              <a:rect l="l" t="t" r="r" b="b"/>
              <a:pathLst>
                <a:path w="2121" h="11551" extrusionOk="0">
                  <a:moveTo>
                    <a:pt x="691" y="1"/>
                  </a:moveTo>
                  <a:lnTo>
                    <a:pt x="691" y="1382"/>
                  </a:lnTo>
                  <a:cubicBezTo>
                    <a:pt x="358" y="1501"/>
                    <a:pt x="120" y="1739"/>
                    <a:pt x="1" y="2049"/>
                  </a:cubicBezTo>
                  <a:lnTo>
                    <a:pt x="1" y="2739"/>
                  </a:lnTo>
                  <a:cubicBezTo>
                    <a:pt x="120" y="3073"/>
                    <a:pt x="358" y="3311"/>
                    <a:pt x="691" y="3430"/>
                  </a:cubicBezTo>
                  <a:lnTo>
                    <a:pt x="691" y="4764"/>
                  </a:lnTo>
                  <a:cubicBezTo>
                    <a:pt x="358" y="4883"/>
                    <a:pt x="120" y="5121"/>
                    <a:pt x="1" y="5454"/>
                  </a:cubicBezTo>
                  <a:lnTo>
                    <a:pt x="1" y="6145"/>
                  </a:lnTo>
                  <a:cubicBezTo>
                    <a:pt x="120" y="6455"/>
                    <a:pt x="358" y="6693"/>
                    <a:pt x="691" y="6812"/>
                  </a:cubicBezTo>
                  <a:lnTo>
                    <a:pt x="691" y="8145"/>
                  </a:lnTo>
                  <a:cubicBezTo>
                    <a:pt x="358" y="8264"/>
                    <a:pt x="120" y="8526"/>
                    <a:pt x="1" y="8836"/>
                  </a:cubicBezTo>
                  <a:lnTo>
                    <a:pt x="1" y="9503"/>
                  </a:lnTo>
                  <a:cubicBezTo>
                    <a:pt x="96" y="9836"/>
                    <a:pt x="358" y="10050"/>
                    <a:pt x="691" y="10170"/>
                  </a:cubicBezTo>
                  <a:lnTo>
                    <a:pt x="691" y="11551"/>
                  </a:lnTo>
                  <a:lnTo>
                    <a:pt x="1382" y="11551"/>
                  </a:lnTo>
                  <a:lnTo>
                    <a:pt x="1382" y="10170"/>
                  </a:lnTo>
                  <a:cubicBezTo>
                    <a:pt x="1787" y="10027"/>
                    <a:pt x="2120" y="9646"/>
                    <a:pt x="2120" y="9169"/>
                  </a:cubicBezTo>
                  <a:cubicBezTo>
                    <a:pt x="2120" y="8693"/>
                    <a:pt x="1834" y="8312"/>
                    <a:pt x="1382" y="8145"/>
                  </a:cubicBezTo>
                  <a:lnTo>
                    <a:pt x="1382" y="6812"/>
                  </a:lnTo>
                  <a:cubicBezTo>
                    <a:pt x="1787" y="6621"/>
                    <a:pt x="2120" y="6216"/>
                    <a:pt x="2120" y="5740"/>
                  </a:cubicBezTo>
                  <a:cubicBezTo>
                    <a:pt x="2120" y="5264"/>
                    <a:pt x="1834" y="4883"/>
                    <a:pt x="1382" y="4740"/>
                  </a:cubicBezTo>
                  <a:lnTo>
                    <a:pt x="1382" y="3406"/>
                  </a:lnTo>
                  <a:cubicBezTo>
                    <a:pt x="1787" y="3240"/>
                    <a:pt x="2120" y="2859"/>
                    <a:pt x="2120" y="2382"/>
                  </a:cubicBezTo>
                  <a:cubicBezTo>
                    <a:pt x="2120" y="1906"/>
                    <a:pt x="1834" y="1525"/>
                    <a:pt x="1382" y="1382"/>
                  </a:cubicBezTo>
                  <a:lnTo>
                    <a:pt x="13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61" name="Google Shape;10461;p107"/>
          <p:cNvSpPr/>
          <p:nvPr/>
        </p:nvSpPr>
        <p:spPr>
          <a:xfrm>
            <a:off x="5513983" y="1778206"/>
            <a:ext cx="340381" cy="341804"/>
          </a:xfrm>
          <a:custGeom>
            <a:avLst/>
            <a:gdLst/>
            <a:ahLst/>
            <a:cxnLst/>
            <a:rect l="l" t="t" r="r" b="b"/>
            <a:pathLst>
              <a:path w="11479" h="11527" extrusionOk="0">
                <a:moveTo>
                  <a:pt x="7049" y="0"/>
                </a:moveTo>
                <a:lnTo>
                  <a:pt x="7049" y="10836"/>
                </a:lnTo>
                <a:lnTo>
                  <a:pt x="6359" y="10836"/>
                </a:lnTo>
                <a:lnTo>
                  <a:pt x="6359" y="3430"/>
                </a:lnTo>
                <a:lnTo>
                  <a:pt x="5120" y="3430"/>
                </a:lnTo>
                <a:lnTo>
                  <a:pt x="5120" y="10836"/>
                </a:lnTo>
                <a:lnTo>
                  <a:pt x="4454" y="10836"/>
                </a:lnTo>
                <a:lnTo>
                  <a:pt x="4454" y="1882"/>
                </a:lnTo>
                <a:lnTo>
                  <a:pt x="3215" y="1882"/>
                </a:lnTo>
                <a:lnTo>
                  <a:pt x="3215" y="10836"/>
                </a:lnTo>
                <a:lnTo>
                  <a:pt x="2525" y="10836"/>
                </a:lnTo>
                <a:lnTo>
                  <a:pt x="2525" y="5002"/>
                </a:lnTo>
                <a:lnTo>
                  <a:pt x="1286" y="5002"/>
                </a:lnTo>
                <a:lnTo>
                  <a:pt x="1286" y="10836"/>
                </a:lnTo>
                <a:lnTo>
                  <a:pt x="0" y="10836"/>
                </a:lnTo>
                <a:lnTo>
                  <a:pt x="0" y="11527"/>
                </a:lnTo>
                <a:lnTo>
                  <a:pt x="11479" y="11527"/>
                </a:lnTo>
                <a:lnTo>
                  <a:pt x="11479" y="10836"/>
                </a:lnTo>
                <a:lnTo>
                  <a:pt x="10241" y="10836"/>
                </a:lnTo>
                <a:lnTo>
                  <a:pt x="10241" y="1882"/>
                </a:lnTo>
                <a:lnTo>
                  <a:pt x="8978" y="1882"/>
                </a:lnTo>
                <a:lnTo>
                  <a:pt x="8978" y="10836"/>
                </a:lnTo>
                <a:lnTo>
                  <a:pt x="8312" y="10836"/>
                </a:lnTo>
                <a:lnTo>
                  <a:pt x="831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62" name="Google Shape;10462;p107"/>
          <p:cNvGrpSpPr/>
          <p:nvPr/>
        </p:nvGrpSpPr>
        <p:grpSpPr>
          <a:xfrm>
            <a:off x="6262241" y="1849928"/>
            <a:ext cx="341809" cy="276840"/>
            <a:chOff x="5881241" y="1992759"/>
            <a:chExt cx="341809" cy="276840"/>
          </a:xfrm>
        </p:grpSpPr>
        <p:sp>
          <p:nvSpPr>
            <p:cNvPr id="10463" name="Google Shape;10463;p107"/>
            <p:cNvSpPr/>
            <p:nvPr/>
          </p:nvSpPr>
          <p:spPr>
            <a:xfrm>
              <a:off x="5881241" y="2032998"/>
              <a:ext cx="240126" cy="63575"/>
            </a:xfrm>
            <a:custGeom>
              <a:avLst/>
              <a:gdLst/>
              <a:ahLst/>
              <a:cxnLst/>
              <a:rect l="l" t="t" r="r" b="b"/>
              <a:pathLst>
                <a:path w="8098" h="2144" extrusionOk="0">
                  <a:moveTo>
                    <a:pt x="0" y="1"/>
                  </a:moveTo>
                  <a:lnTo>
                    <a:pt x="0" y="2144"/>
                  </a:lnTo>
                  <a:lnTo>
                    <a:pt x="7025" y="2144"/>
                  </a:lnTo>
                  <a:lnTo>
                    <a:pt x="8097" y="1072"/>
                  </a:lnTo>
                  <a:lnTo>
                    <a:pt x="702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107"/>
            <p:cNvSpPr/>
            <p:nvPr/>
          </p:nvSpPr>
          <p:spPr>
            <a:xfrm>
              <a:off x="6117784" y="2032998"/>
              <a:ext cx="105266" cy="63575"/>
            </a:xfrm>
            <a:custGeom>
              <a:avLst/>
              <a:gdLst/>
              <a:ahLst/>
              <a:cxnLst/>
              <a:rect l="l" t="t" r="r" b="b"/>
              <a:pathLst>
                <a:path w="3550" h="2144" extrusionOk="0">
                  <a:moveTo>
                    <a:pt x="1" y="1"/>
                  </a:moveTo>
                  <a:lnTo>
                    <a:pt x="1073" y="1072"/>
                  </a:lnTo>
                  <a:lnTo>
                    <a:pt x="1" y="2144"/>
                  </a:lnTo>
                  <a:lnTo>
                    <a:pt x="3549" y="2144"/>
                  </a:lnTo>
                  <a:lnTo>
                    <a:pt x="354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5" name="Google Shape;10465;p107"/>
            <p:cNvSpPr/>
            <p:nvPr/>
          </p:nvSpPr>
          <p:spPr>
            <a:xfrm>
              <a:off x="5882635" y="2119851"/>
              <a:ext cx="188590" cy="63605"/>
            </a:xfrm>
            <a:custGeom>
              <a:avLst/>
              <a:gdLst/>
              <a:ahLst/>
              <a:cxnLst/>
              <a:rect l="l" t="t" r="r" b="b"/>
              <a:pathLst>
                <a:path w="6360" h="2145" extrusionOk="0">
                  <a:moveTo>
                    <a:pt x="1" y="1"/>
                  </a:moveTo>
                  <a:lnTo>
                    <a:pt x="1" y="2144"/>
                  </a:lnTo>
                  <a:lnTo>
                    <a:pt x="5288" y="2144"/>
                  </a:lnTo>
                  <a:lnTo>
                    <a:pt x="6359" y="1072"/>
                  </a:lnTo>
                  <a:lnTo>
                    <a:pt x="528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6" name="Google Shape;10466;p107"/>
            <p:cNvSpPr/>
            <p:nvPr/>
          </p:nvSpPr>
          <p:spPr>
            <a:xfrm>
              <a:off x="6067670" y="2119851"/>
              <a:ext cx="155379" cy="63605"/>
            </a:xfrm>
            <a:custGeom>
              <a:avLst/>
              <a:gdLst/>
              <a:ahLst/>
              <a:cxnLst/>
              <a:rect l="l" t="t" r="r" b="b"/>
              <a:pathLst>
                <a:path w="5240" h="2145" extrusionOk="0">
                  <a:moveTo>
                    <a:pt x="0" y="1"/>
                  </a:moveTo>
                  <a:lnTo>
                    <a:pt x="1072" y="1072"/>
                  </a:lnTo>
                  <a:lnTo>
                    <a:pt x="0" y="2144"/>
                  </a:lnTo>
                  <a:lnTo>
                    <a:pt x="5239" y="2144"/>
                  </a:lnTo>
                  <a:lnTo>
                    <a:pt x="523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107"/>
            <p:cNvSpPr/>
            <p:nvPr/>
          </p:nvSpPr>
          <p:spPr>
            <a:xfrm>
              <a:off x="5881923" y="2206023"/>
              <a:ext cx="131390" cy="63575"/>
            </a:xfrm>
            <a:custGeom>
              <a:avLst/>
              <a:gdLst/>
              <a:ahLst/>
              <a:cxnLst/>
              <a:rect l="l" t="t" r="r" b="b"/>
              <a:pathLst>
                <a:path w="4431" h="2144" extrusionOk="0">
                  <a:moveTo>
                    <a:pt x="1" y="0"/>
                  </a:moveTo>
                  <a:lnTo>
                    <a:pt x="1" y="2143"/>
                  </a:lnTo>
                  <a:lnTo>
                    <a:pt x="3359" y="2143"/>
                  </a:lnTo>
                  <a:lnTo>
                    <a:pt x="4430" y="1072"/>
                  </a:lnTo>
                  <a:lnTo>
                    <a:pt x="335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107"/>
            <p:cNvSpPr/>
            <p:nvPr/>
          </p:nvSpPr>
          <p:spPr>
            <a:xfrm>
              <a:off x="6009046" y="2206023"/>
              <a:ext cx="214002" cy="63575"/>
            </a:xfrm>
            <a:custGeom>
              <a:avLst/>
              <a:gdLst/>
              <a:ahLst/>
              <a:cxnLst/>
              <a:rect l="l" t="t" r="r" b="b"/>
              <a:pathLst>
                <a:path w="7217" h="2144" extrusionOk="0">
                  <a:moveTo>
                    <a:pt x="1" y="0"/>
                  </a:moveTo>
                  <a:lnTo>
                    <a:pt x="1072" y="1072"/>
                  </a:lnTo>
                  <a:lnTo>
                    <a:pt x="1" y="2143"/>
                  </a:lnTo>
                  <a:lnTo>
                    <a:pt x="7216" y="2143"/>
                  </a:lnTo>
                  <a:lnTo>
                    <a:pt x="721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107"/>
            <p:cNvSpPr/>
            <p:nvPr/>
          </p:nvSpPr>
          <p:spPr>
            <a:xfrm>
              <a:off x="6162293" y="1992759"/>
              <a:ext cx="60758" cy="20490"/>
            </a:xfrm>
            <a:custGeom>
              <a:avLst/>
              <a:gdLst/>
              <a:ahLst/>
              <a:cxnLst/>
              <a:rect l="l" t="t" r="r" b="b"/>
              <a:pathLst>
                <a:path w="2049" h="691" extrusionOk="0">
                  <a:moveTo>
                    <a:pt x="0" y="0"/>
                  </a:moveTo>
                  <a:lnTo>
                    <a:pt x="0" y="691"/>
                  </a:lnTo>
                  <a:lnTo>
                    <a:pt x="2048" y="691"/>
                  </a:lnTo>
                  <a:lnTo>
                    <a:pt x="204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107"/>
            <p:cNvSpPr/>
            <p:nvPr/>
          </p:nvSpPr>
          <p:spPr>
            <a:xfrm>
              <a:off x="6121342" y="1992759"/>
              <a:ext cx="20490" cy="20490"/>
            </a:xfrm>
            <a:custGeom>
              <a:avLst/>
              <a:gdLst/>
              <a:ahLst/>
              <a:cxnLst/>
              <a:rect l="l" t="t" r="r" b="b"/>
              <a:pathLst>
                <a:path w="691" h="691" extrusionOk="0">
                  <a:moveTo>
                    <a:pt x="0" y="0"/>
                  </a:moveTo>
                  <a:lnTo>
                    <a:pt x="0" y="691"/>
                  </a:lnTo>
                  <a:lnTo>
                    <a:pt x="691" y="691"/>
                  </a:lnTo>
                  <a:lnTo>
                    <a:pt x="69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1" name="Google Shape;10471;p107"/>
          <p:cNvGrpSpPr/>
          <p:nvPr/>
        </p:nvGrpSpPr>
        <p:grpSpPr>
          <a:xfrm>
            <a:off x="6983425" y="1760156"/>
            <a:ext cx="342521" cy="340416"/>
            <a:chOff x="6459594" y="1922125"/>
            <a:chExt cx="342521" cy="340416"/>
          </a:xfrm>
        </p:grpSpPr>
        <p:sp>
          <p:nvSpPr>
            <p:cNvPr id="10472" name="Google Shape;10472;p107"/>
            <p:cNvSpPr/>
            <p:nvPr/>
          </p:nvSpPr>
          <p:spPr>
            <a:xfrm>
              <a:off x="6730059" y="2207417"/>
              <a:ext cx="71344" cy="55124"/>
            </a:xfrm>
            <a:custGeom>
              <a:avLst/>
              <a:gdLst/>
              <a:ahLst/>
              <a:cxnLst/>
              <a:rect l="l" t="t" r="r" b="b"/>
              <a:pathLst>
                <a:path w="2406" h="1859" extrusionOk="0">
                  <a:moveTo>
                    <a:pt x="0" y="1"/>
                  </a:moveTo>
                  <a:lnTo>
                    <a:pt x="0" y="1858"/>
                  </a:lnTo>
                  <a:lnTo>
                    <a:pt x="2405" y="1858"/>
                  </a:lnTo>
                  <a:lnTo>
                    <a:pt x="240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107"/>
            <p:cNvSpPr/>
            <p:nvPr/>
          </p:nvSpPr>
          <p:spPr>
            <a:xfrm>
              <a:off x="6640359" y="2207417"/>
              <a:ext cx="69239" cy="55124"/>
            </a:xfrm>
            <a:custGeom>
              <a:avLst/>
              <a:gdLst/>
              <a:ahLst/>
              <a:cxnLst/>
              <a:rect l="l" t="t" r="r" b="b"/>
              <a:pathLst>
                <a:path w="2335" h="1859" extrusionOk="0">
                  <a:moveTo>
                    <a:pt x="1" y="1"/>
                  </a:moveTo>
                  <a:lnTo>
                    <a:pt x="1" y="1858"/>
                  </a:lnTo>
                  <a:lnTo>
                    <a:pt x="2334" y="1858"/>
                  </a:lnTo>
                  <a:lnTo>
                    <a:pt x="23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107"/>
            <p:cNvSpPr/>
            <p:nvPr/>
          </p:nvSpPr>
          <p:spPr>
            <a:xfrm>
              <a:off x="6551400" y="2207417"/>
              <a:ext cx="69209" cy="55124"/>
            </a:xfrm>
            <a:custGeom>
              <a:avLst/>
              <a:gdLst/>
              <a:ahLst/>
              <a:cxnLst/>
              <a:rect l="l" t="t" r="r" b="b"/>
              <a:pathLst>
                <a:path w="2334" h="1859" extrusionOk="0">
                  <a:moveTo>
                    <a:pt x="0" y="1"/>
                  </a:moveTo>
                  <a:lnTo>
                    <a:pt x="0" y="1858"/>
                  </a:lnTo>
                  <a:lnTo>
                    <a:pt x="2334" y="1858"/>
                  </a:lnTo>
                  <a:lnTo>
                    <a:pt x="23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5" name="Google Shape;10475;p107"/>
            <p:cNvSpPr/>
            <p:nvPr/>
          </p:nvSpPr>
          <p:spPr>
            <a:xfrm>
              <a:off x="6460276" y="2207417"/>
              <a:ext cx="72085" cy="55124"/>
            </a:xfrm>
            <a:custGeom>
              <a:avLst/>
              <a:gdLst/>
              <a:ahLst/>
              <a:cxnLst/>
              <a:rect l="l" t="t" r="r" b="b"/>
              <a:pathLst>
                <a:path w="2431" h="1859" extrusionOk="0">
                  <a:moveTo>
                    <a:pt x="1" y="1"/>
                  </a:moveTo>
                  <a:lnTo>
                    <a:pt x="1" y="1858"/>
                  </a:lnTo>
                  <a:lnTo>
                    <a:pt x="2430" y="1858"/>
                  </a:lnTo>
                  <a:lnTo>
                    <a:pt x="243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6" name="Google Shape;10476;p107"/>
            <p:cNvSpPr/>
            <p:nvPr/>
          </p:nvSpPr>
          <p:spPr>
            <a:xfrm>
              <a:off x="6635407" y="2032286"/>
              <a:ext cx="78431" cy="155379"/>
            </a:xfrm>
            <a:custGeom>
              <a:avLst/>
              <a:gdLst/>
              <a:ahLst/>
              <a:cxnLst/>
              <a:rect l="l" t="t" r="r" b="b"/>
              <a:pathLst>
                <a:path w="2645" h="5240" extrusionOk="0">
                  <a:moveTo>
                    <a:pt x="1316" y="0"/>
                  </a:moveTo>
                  <a:cubicBezTo>
                    <a:pt x="596" y="0"/>
                    <a:pt x="1" y="587"/>
                    <a:pt x="1" y="1311"/>
                  </a:cubicBezTo>
                  <a:cubicBezTo>
                    <a:pt x="25" y="1906"/>
                    <a:pt x="453" y="2406"/>
                    <a:pt x="977" y="2549"/>
                  </a:cubicBezTo>
                  <a:lnTo>
                    <a:pt x="977" y="5240"/>
                  </a:lnTo>
                  <a:lnTo>
                    <a:pt x="1668" y="5240"/>
                  </a:lnTo>
                  <a:lnTo>
                    <a:pt x="1668" y="2549"/>
                  </a:lnTo>
                  <a:cubicBezTo>
                    <a:pt x="2216" y="2406"/>
                    <a:pt x="2644" y="1882"/>
                    <a:pt x="2621" y="1263"/>
                  </a:cubicBezTo>
                  <a:cubicBezTo>
                    <a:pt x="2597" y="596"/>
                    <a:pt x="2049" y="25"/>
                    <a:pt x="1358" y="1"/>
                  </a:cubicBezTo>
                  <a:cubicBezTo>
                    <a:pt x="1344" y="0"/>
                    <a:pt x="1330" y="0"/>
                    <a:pt x="13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107"/>
            <p:cNvSpPr/>
            <p:nvPr/>
          </p:nvSpPr>
          <p:spPr>
            <a:xfrm>
              <a:off x="6547841" y="1922125"/>
              <a:ext cx="78431" cy="265538"/>
            </a:xfrm>
            <a:custGeom>
              <a:avLst/>
              <a:gdLst/>
              <a:ahLst/>
              <a:cxnLst/>
              <a:rect l="l" t="t" r="r" b="b"/>
              <a:pathLst>
                <a:path w="2645" h="8955" extrusionOk="0">
                  <a:moveTo>
                    <a:pt x="1338" y="0"/>
                  </a:moveTo>
                  <a:cubicBezTo>
                    <a:pt x="596" y="0"/>
                    <a:pt x="1" y="587"/>
                    <a:pt x="1" y="1311"/>
                  </a:cubicBezTo>
                  <a:cubicBezTo>
                    <a:pt x="1" y="1906"/>
                    <a:pt x="430" y="2406"/>
                    <a:pt x="977" y="2549"/>
                  </a:cubicBezTo>
                  <a:lnTo>
                    <a:pt x="977" y="8955"/>
                  </a:lnTo>
                  <a:lnTo>
                    <a:pt x="1668" y="8955"/>
                  </a:lnTo>
                  <a:lnTo>
                    <a:pt x="1668" y="2549"/>
                  </a:lnTo>
                  <a:cubicBezTo>
                    <a:pt x="2240" y="2406"/>
                    <a:pt x="2644" y="1858"/>
                    <a:pt x="2621" y="1239"/>
                  </a:cubicBezTo>
                  <a:cubicBezTo>
                    <a:pt x="2597" y="596"/>
                    <a:pt x="2049" y="25"/>
                    <a:pt x="1382" y="1"/>
                  </a:cubicBezTo>
                  <a:cubicBezTo>
                    <a:pt x="1367" y="0"/>
                    <a:pt x="1353" y="0"/>
                    <a:pt x="133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8" name="Google Shape;10478;p107"/>
            <p:cNvSpPr/>
            <p:nvPr/>
          </p:nvSpPr>
          <p:spPr>
            <a:xfrm>
              <a:off x="6459594" y="2009631"/>
              <a:ext cx="78401" cy="178034"/>
            </a:xfrm>
            <a:custGeom>
              <a:avLst/>
              <a:gdLst/>
              <a:ahLst/>
              <a:cxnLst/>
              <a:rect l="l" t="t" r="r" b="b"/>
              <a:pathLst>
                <a:path w="2644" h="6004" extrusionOk="0">
                  <a:moveTo>
                    <a:pt x="1296" y="0"/>
                  </a:moveTo>
                  <a:cubicBezTo>
                    <a:pt x="574" y="0"/>
                    <a:pt x="0" y="579"/>
                    <a:pt x="0" y="1312"/>
                  </a:cubicBezTo>
                  <a:cubicBezTo>
                    <a:pt x="24" y="1908"/>
                    <a:pt x="429" y="2408"/>
                    <a:pt x="977" y="2551"/>
                  </a:cubicBezTo>
                  <a:lnTo>
                    <a:pt x="977" y="6004"/>
                  </a:lnTo>
                  <a:lnTo>
                    <a:pt x="1667" y="6004"/>
                  </a:lnTo>
                  <a:lnTo>
                    <a:pt x="1667" y="2551"/>
                  </a:lnTo>
                  <a:cubicBezTo>
                    <a:pt x="2239" y="2408"/>
                    <a:pt x="2644" y="1860"/>
                    <a:pt x="2620" y="1241"/>
                  </a:cubicBezTo>
                  <a:cubicBezTo>
                    <a:pt x="2596" y="598"/>
                    <a:pt x="2048" y="27"/>
                    <a:pt x="1381" y="3"/>
                  </a:cubicBezTo>
                  <a:cubicBezTo>
                    <a:pt x="1353" y="1"/>
                    <a:pt x="1324" y="0"/>
                    <a:pt x="12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9" name="Google Shape;10479;p107"/>
            <p:cNvSpPr/>
            <p:nvPr/>
          </p:nvSpPr>
          <p:spPr>
            <a:xfrm>
              <a:off x="6723684" y="1951066"/>
              <a:ext cx="78431" cy="236597"/>
            </a:xfrm>
            <a:custGeom>
              <a:avLst/>
              <a:gdLst/>
              <a:ahLst/>
              <a:cxnLst/>
              <a:rect l="l" t="t" r="r" b="b"/>
              <a:pathLst>
                <a:path w="2645" h="7979" extrusionOk="0">
                  <a:moveTo>
                    <a:pt x="1315" y="0"/>
                  </a:moveTo>
                  <a:cubicBezTo>
                    <a:pt x="596" y="0"/>
                    <a:pt x="1" y="587"/>
                    <a:pt x="1" y="1311"/>
                  </a:cubicBezTo>
                  <a:cubicBezTo>
                    <a:pt x="25" y="1882"/>
                    <a:pt x="406" y="2406"/>
                    <a:pt x="977" y="2573"/>
                  </a:cubicBezTo>
                  <a:lnTo>
                    <a:pt x="977" y="7979"/>
                  </a:lnTo>
                  <a:lnTo>
                    <a:pt x="1668" y="7979"/>
                  </a:lnTo>
                  <a:lnTo>
                    <a:pt x="1668" y="2573"/>
                  </a:lnTo>
                  <a:cubicBezTo>
                    <a:pt x="2216" y="2406"/>
                    <a:pt x="2644" y="1882"/>
                    <a:pt x="2620" y="1263"/>
                  </a:cubicBezTo>
                  <a:cubicBezTo>
                    <a:pt x="2597" y="596"/>
                    <a:pt x="2049" y="25"/>
                    <a:pt x="1358" y="1"/>
                  </a:cubicBezTo>
                  <a:cubicBezTo>
                    <a:pt x="1344" y="1"/>
                    <a:pt x="1330" y="0"/>
                    <a:pt x="13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0" name="Google Shape;10480;p107"/>
          <p:cNvGrpSpPr/>
          <p:nvPr/>
        </p:nvGrpSpPr>
        <p:grpSpPr>
          <a:xfrm>
            <a:off x="7712377" y="1770060"/>
            <a:ext cx="341093" cy="340384"/>
            <a:chOff x="7045716" y="1932029"/>
            <a:chExt cx="341093" cy="340384"/>
          </a:xfrm>
        </p:grpSpPr>
        <p:sp>
          <p:nvSpPr>
            <p:cNvPr id="10481" name="Google Shape;10481;p107"/>
            <p:cNvSpPr/>
            <p:nvPr/>
          </p:nvSpPr>
          <p:spPr>
            <a:xfrm>
              <a:off x="7157982" y="2043584"/>
              <a:ext cx="116564" cy="116564"/>
            </a:xfrm>
            <a:custGeom>
              <a:avLst/>
              <a:gdLst/>
              <a:ahLst/>
              <a:cxnLst/>
              <a:rect l="l" t="t" r="r" b="b"/>
              <a:pathLst>
                <a:path w="3931" h="3931" extrusionOk="0">
                  <a:moveTo>
                    <a:pt x="2787" y="882"/>
                  </a:moveTo>
                  <a:lnTo>
                    <a:pt x="2787" y="1549"/>
                  </a:lnTo>
                  <a:lnTo>
                    <a:pt x="1096" y="1549"/>
                  </a:lnTo>
                  <a:lnTo>
                    <a:pt x="1096" y="882"/>
                  </a:lnTo>
                  <a:close/>
                  <a:moveTo>
                    <a:pt x="2787" y="2358"/>
                  </a:moveTo>
                  <a:lnTo>
                    <a:pt x="2787" y="3049"/>
                  </a:lnTo>
                  <a:lnTo>
                    <a:pt x="1096" y="3049"/>
                  </a:lnTo>
                  <a:lnTo>
                    <a:pt x="1096" y="2358"/>
                  </a:lnTo>
                  <a:close/>
                  <a:moveTo>
                    <a:pt x="1953" y="1"/>
                  </a:moveTo>
                  <a:cubicBezTo>
                    <a:pt x="882" y="1"/>
                    <a:pt x="1" y="906"/>
                    <a:pt x="1" y="1977"/>
                  </a:cubicBezTo>
                  <a:cubicBezTo>
                    <a:pt x="1" y="3049"/>
                    <a:pt x="882" y="3930"/>
                    <a:pt x="1953" y="3930"/>
                  </a:cubicBezTo>
                  <a:cubicBezTo>
                    <a:pt x="3025" y="3930"/>
                    <a:pt x="3930" y="3049"/>
                    <a:pt x="3930" y="1977"/>
                  </a:cubicBezTo>
                  <a:cubicBezTo>
                    <a:pt x="3930" y="906"/>
                    <a:pt x="3025" y="1"/>
                    <a:pt x="19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107"/>
            <p:cNvSpPr/>
            <p:nvPr/>
          </p:nvSpPr>
          <p:spPr>
            <a:xfrm>
              <a:off x="7045716" y="1932029"/>
              <a:ext cx="341093" cy="160301"/>
            </a:xfrm>
            <a:custGeom>
              <a:avLst/>
              <a:gdLst/>
              <a:ahLst/>
              <a:cxnLst/>
              <a:rect l="l" t="t" r="r" b="b"/>
              <a:pathLst>
                <a:path w="11503" h="5406" extrusionOk="0">
                  <a:moveTo>
                    <a:pt x="5739" y="0"/>
                  </a:moveTo>
                  <a:cubicBezTo>
                    <a:pt x="4192" y="0"/>
                    <a:pt x="2763" y="595"/>
                    <a:pt x="1667" y="1691"/>
                  </a:cubicBezTo>
                  <a:cubicBezTo>
                    <a:pt x="643" y="2691"/>
                    <a:pt x="48" y="4001"/>
                    <a:pt x="0" y="5406"/>
                  </a:cubicBezTo>
                  <a:lnTo>
                    <a:pt x="1572" y="5406"/>
                  </a:lnTo>
                  <a:cubicBezTo>
                    <a:pt x="1762" y="3263"/>
                    <a:pt x="3549" y="1572"/>
                    <a:pt x="5739" y="1572"/>
                  </a:cubicBezTo>
                  <a:cubicBezTo>
                    <a:pt x="7954" y="1572"/>
                    <a:pt x="9740" y="3263"/>
                    <a:pt x="9907" y="5406"/>
                  </a:cubicBezTo>
                  <a:lnTo>
                    <a:pt x="11503" y="5406"/>
                  </a:lnTo>
                  <a:cubicBezTo>
                    <a:pt x="11407" y="4001"/>
                    <a:pt x="10836" y="2691"/>
                    <a:pt x="9812" y="1691"/>
                  </a:cubicBezTo>
                  <a:cubicBezTo>
                    <a:pt x="8740" y="619"/>
                    <a:pt x="7287" y="0"/>
                    <a:pt x="57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107"/>
            <p:cNvSpPr/>
            <p:nvPr/>
          </p:nvSpPr>
          <p:spPr>
            <a:xfrm>
              <a:off x="7045716" y="2112082"/>
              <a:ext cx="341093" cy="160331"/>
            </a:xfrm>
            <a:custGeom>
              <a:avLst/>
              <a:gdLst/>
              <a:ahLst/>
              <a:cxnLst/>
              <a:rect l="l" t="t" r="r" b="b"/>
              <a:pathLst>
                <a:path w="11503" h="5407" extrusionOk="0">
                  <a:moveTo>
                    <a:pt x="0" y="1"/>
                  </a:moveTo>
                  <a:cubicBezTo>
                    <a:pt x="95" y="1382"/>
                    <a:pt x="667" y="2692"/>
                    <a:pt x="1667" y="3716"/>
                  </a:cubicBezTo>
                  <a:cubicBezTo>
                    <a:pt x="2739" y="4787"/>
                    <a:pt x="4192" y="5407"/>
                    <a:pt x="5739" y="5407"/>
                  </a:cubicBezTo>
                  <a:cubicBezTo>
                    <a:pt x="7287" y="5407"/>
                    <a:pt x="8716" y="4811"/>
                    <a:pt x="9836" y="3716"/>
                  </a:cubicBezTo>
                  <a:cubicBezTo>
                    <a:pt x="10836" y="2692"/>
                    <a:pt x="11431" y="1382"/>
                    <a:pt x="11503" y="1"/>
                  </a:cubicBezTo>
                  <a:lnTo>
                    <a:pt x="9907" y="1"/>
                  </a:lnTo>
                  <a:cubicBezTo>
                    <a:pt x="9740" y="2144"/>
                    <a:pt x="7954" y="3835"/>
                    <a:pt x="5739" y="3835"/>
                  </a:cubicBezTo>
                  <a:cubicBezTo>
                    <a:pt x="3549" y="3835"/>
                    <a:pt x="1762" y="2144"/>
                    <a:pt x="15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107"/>
            <p:cNvSpPr/>
            <p:nvPr/>
          </p:nvSpPr>
          <p:spPr>
            <a:xfrm>
              <a:off x="7226481" y="1999104"/>
              <a:ext cx="93939" cy="206233"/>
            </a:xfrm>
            <a:custGeom>
              <a:avLst/>
              <a:gdLst/>
              <a:ahLst/>
              <a:cxnLst/>
              <a:rect l="l" t="t" r="r" b="b"/>
              <a:pathLst>
                <a:path w="3168" h="6955" extrusionOk="0">
                  <a:moveTo>
                    <a:pt x="1" y="0"/>
                  </a:moveTo>
                  <a:lnTo>
                    <a:pt x="1" y="858"/>
                  </a:lnTo>
                  <a:cubicBezTo>
                    <a:pt x="1310" y="1025"/>
                    <a:pt x="2311" y="2144"/>
                    <a:pt x="2311" y="3477"/>
                  </a:cubicBezTo>
                  <a:cubicBezTo>
                    <a:pt x="2311" y="4811"/>
                    <a:pt x="1287" y="5906"/>
                    <a:pt x="1" y="6097"/>
                  </a:cubicBezTo>
                  <a:lnTo>
                    <a:pt x="1" y="6954"/>
                  </a:lnTo>
                  <a:cubicBezTo>
                    <a:pt x="1763" y="6788"/>
                    <a:pt x="3168" y="5287"/>
                    <a:pt x="3168" y="3477"/>
                  </a:cubicBezTo>
                  <a:cubicBezTo>
                    <a:pt x="3168" y="1667"/>
                    <a:pt x="1763" y="167"/>
                    <a:pt x="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 name="Google Shape;10485;p107"/>
            <p:cNvSpPr/>
            <p:nvPr/>
          </p:nvSpPr>
          <p:spPr>
            <a:xfrm>
              <a:off x="7112079" y="1999104"/>
              <a:ext cx="93257" cy="206233"/>
            </a:xfrm>
            <a:custGeom>
              <a:avLst/>
              <a:gdLst/>
              <a:ahLst/>
              <a:cxnLst/>
              <a:rect l="l" t="t" r="r" b="b"/>
              <a:pathLst>
                <a:path w="3145" h="6955" extrusionOk="0">
                  <a:moveTo>
                    <a:pt x="3144" y="0"/>
                  </a:moveTo>
                  <a:cubicBezTo>
                    <a:pt x="1406" y="167"/>
                    <a:pt x="1" y="1667"/>
                    <a:pt x="1" y="3477"/>
                  </a:cubicBezTo>
                  <a:cubicBezTo>
                    <a:pt x="1" y="5287"/>
                    <a:pt x="1406" y="6788"/>
                    <a:pt x="3144" y="6954"/>
                  </a:cubicBezTo>
                  <a:lnTo>
                    <a:pt x="3144" y="6097"/>
                  </a:lnTo>
                  <a:cubicBezTo>
                    <a:pt x="1834" y="5906"/>
                    <a:pt x="858" y="4811"/>
                    <a:pt x="858" y="3477"/>
                  </a:cubicBezTo>
                  <a:cubicBezTo>
                    <a:pt x="858" y="2144"/>
                    <a:pt x="1882" y="1025"/>
                    <a:pt x="3144" y="858"/>
                  </a:cubicBezTo>
                  <a:lnTo>
                    <a:pt x="314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6" name="Google Shape;10486;p107"/>
          <p:cNvGrpSpPr/>
          <p:nvPr/>
        </p:nvGrpSpPr>
        <p:grpSpPr>
          <a:xfrm>
            <a:off x="7711665" y="2296134"/>
            <a:ext cx="340381" cy="341128"/>
            <a:chOff x="7045004" y="2458103"/>
            <a:chExt cx="340381" cy="341128"/>
          </a:xfrm>
        </p:grpSpPr>
        <p:sp>
          <p:nvSpPr>
            <p:cNvPr id="10487" name="Google Shape;10487;p107"/>
            <p:cNvSpPr/>
            <p:nvPr/>
          </p:nvSpPr>
          <p:spPr>
            <a:xfrm>
              <a:off x="7184106" y="2501901"/>
              <a:ext cx="63605" cy="129967"/>
            </a:xfrm>
            <a:custGeom>
              <a:avLst/>
              <a:gdLst/>
              <a:ahLst/>
              <a:cxnLst/>
              <a:rect l="l" t="t" r="r" b="b"/>
              <a:pathLst>
                <a:path w="2145" h="4383" extrusionOk="0">
                  <a:moveTo>
                    <a:pt x="1" y="0"/>
                  </a:moveTo>
                  <a:lnTo>
                    <a:pt x="1" y="4382"/>
                  </a:lnTo>
                  <a:lnTo>
                    <a:pt x="2144" y="4382"/>
                  </a:lnTo>
                  <a:lnTo>
                    <a:pt x="214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107"/>
            <p:cNvSpPr/>
            <p:nvPr/>
          </p:nvSpPr>
          <p:spPr>
            <a:xfrm>
              <a:off x="7270960" y="2458103"/>
              <a:ext cx="63605" cy="129255"/>
            </a:xfrm>
            <a:custGeom>
              <a:avLst/>
              <a:gdLst/>
              <a:ahLst/>
              <a:cxnLst/>
              <a:rect l="l" t="t" r="r" b="b"/>
              <a:pathLst>
                <a:path w="2145" h="4359" extrusionOk="0">
                  <a:moveTo>
                    <a:pt x="1" y="1"/>
                  </a:moveTo>
                  <a:lnTo>
                    <a:pt x="1" y="4359"/>
                  </a:lnTo>
                  <a:lnTo>
                    <a:pt x="2144" y="4359"/>
                  </a:lnTo>
                  <a:lnTo>
                    <a:pt x="214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 name="Google Shape;10489;p107"/>
            <p:cNvSpPr/>
            <p:nvPr/>
          </p:nvSpPr>
          <p:spPr>
            <a:xfrm>
              <a:off x="7097964" y="2544957"/>
              <a:ext cx="63575" cy="129967"/>
            </a:xfrm>
            <a:custGeom>
              <a:avLst/>
              <a:gdLst/>
              <a:ahLst/>
              <a:cxnLst/>
              <a:rect l="l" t="t" r="r" b="b"/>
              <a:pathLst>
                <a:path w="2144" h="4383" extrusionOk="0">
                  <a:moveTo>
                    <a:pt x="0" y="1"/>
                  </a:moveTo>
                  <a:lnTo>
                    <a:pt x="0" y="4383"/>
                  </a:lnTo>
                  <a:lnTo>
                    <a:pt x="2144" y="4383"/>
                  </a:lnTo>
                  <a:lnTo>
                    <a:pt x="214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 name="Google Shape;10490;p107"/>
            <p:cNvSpPr/>
            <p:nvPr/>
          </p:nvSpPr>
          <p:spPr>
            <a:xfrm>
              <a:off x="7045004" y="2607822"/>
              <a:ext cx="340381" cy="139130"/>
            </a:xfrm>
            <a:custGeom>
              <a:avLst/>
              <a:gdLst/>
              <a:ahLst/>
              <a:cxnLst/>
              <a:rect l="l" t="t" r="r" b="b"/>
              <a:pathLst>
                <a:path w="11479" h="4692" extrusionOk="0">
                  <a:moveTo>
                    <a:pt x="7621" y="0"/>
                  </a:moveTo>
                  <a:lnTo>
                    <a:pt x="7621" y="4025"/>
                  </a:lnTo>
                  <a:lnTo>
                    <a:pt x="6835" y="4025"/>
                  </a:lnTo>
                  <a:lnTo>
                    <a:pt x="6835" y="1453"/>
                  </a:lnTo>
                  <a:lnTo>
                    <a:pt x="4692" y="1453"/>
                  </a:lnTo>
                  <a:lnTo>
                    <a:pt x="4692" y="4025"/>
                  </a:lnTo>
                  <a:lnTo>
                    <a:pt x="3930" y="4025"/>
                  </a:lnTo>
                  <a:lnTo>
                    <a:pt x="3930" y="2906"/>
                  </a:lnTo>
                  <a:lnTo>
                    <a:pt x="1786" y="2906"/>
                  </a:lnTo>
                  <a:lnTo>
                    <a:pt x="1786" y="4025"/>
                  </a:lnTo>
                  <a:lnTo>
                    <a:pt x="0" y="4025"/>
                  </a:lnTo>
                  <a:lnTo>
                    <a:pt x="0" y="4692"/>
                  </a:lnTo>
                  <a:lnTo>
                    <a:pt x="11479" y="4692"/>
                  </a:lnTo>
                  <a:lnTo>
                    <a:pt x="11479" y="4025"/>
                  </a:lnTo>
                  <a:lnTo>
                    <a:pt x="9764" y="4025"/>
                  </a:lnTo>
                  <a:lnTo>
                    <a:pt x="976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107"/>
            <p:cNvSpPr/>
            <p:nvPr/>
          </p:nvSpPr>
          <p:spPr>
            <a:xfrm>
              <a:off x="7107839" y="2778712"/>
              <a:ext cx="43115" cy="20520"/>
            </a:xfrm>
            <a:custGeom>
              <a:avLst/>
              <a:gdLst/>
              <a:ahLst/>
              <a:cxnLst/>
              <a:rect l="l" t="t" r="r" b="b"/>
              <a:pathLst>
                <a:path w="1454" h="692" extrusionOk="0">
                  <a:moveTo>
                    <a:pt x="1" y="1"/>
                  </a:moveTo>
                  <a:lnTo>
                    <a:pt x="1" y="691"/>
                  </a:lnTo>
                  <a:lnTo>
                    <a:pt x="1454" y="691"/>
                  </a:lnTo>
                  <a:lnTo>
                    <a:pt x="145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2" name="Google Shape;10492;p107"/>
            <p:cNvSpPr/>
            <p:nvPr/>
          </p:nvSpPr>
          <p:spPr>
            <a:xfrm>
              <a:off x="7194010" y="2778712"/>
              <a:ext cx="43085" cy="20520"/>
            </a:xfrm>
            <a:custGeom>
              <a:avLst/>
              <a:gdLst/>
              <a:ahLst/>
              <a:cxnLst/>
              <a:rect l="l" t="t" r="r" b="b"/>
              <a:pathLst>
                <a:path w="1453" h="692" extrusionOk="0">
                  <a:moveTo>
                    <a:pt x="0" y="1"/>
                  </a:moveTo>
                  <a:lnTo>
                    <a:pt x="0" y="691"/>
                  </a:lnTo>
                  <a:lnTo>
                    <a:pt x="1453" y="691"/>
                  </a:lnTo>
                  <a:lnTo>
                    <a:pt x="145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3" name="Google Shape;10493;p107"/>
            <p:cNvSpPr/>
            <p:nvPr/>
          </p:nvSpPr>
          <p:spPr>
            <a:xfrm>
              <a:off x="7281576" y="2778712"/>
              <a:ext cx="43085" cy="20520"/>
            </a:xfrm>
            <a:custGeom>
              <a:avLst/>
              <a:gdLst/>
              <a:ahLst/>
              <a:cxnLst/>
              <a:rect l="l" t="t" r="r" b="b"/>
              <a:pathLst>
                <a:path w="1453" h="692" extrusionOk="0">
                  <a:moveTo>
                    <a:pt x="0" y="1"/>
                  </a:moveTo>
                  <a:lnTo>
                    <a:pt x="0" y="691"/>
                  </a:lnTo>
                  <a:lnTo>
                    <a:pt x="1453" y="691"/>
                  </a:lnTo>
                  <a:lnTo>
                    <a:pt x="145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4" name="Google Shape;10494;p107"/>
          <p:cNvGrpSpPr/>
          <p:nvPr/>
        </p:nvGrpSpPr>
        <p:grpSpPr>
          <a:xfrm>
            <a:off x="6983425" y="2277067"/>
            <a:ext cx="342519" cy="341126"/>
            <a:chOff x="6459594" y="2439037"/>
            <a:chExt cx="342519" cy="341126"/>
          </a:xfrm>
        </p:grpSpPr>
        <p:sp>
          <p:nvSpPr>
            <p:cNvPr id="10495" name="Google Shape;10495;p107"/>
            <p:cNvSpPr/>
            <p:nvPr/>
          </p:nvSpPr>
          <p:spPr>
            <a:xfrm>
              <a:off x="6473709" y="2452469"/>
              <a:ext cx="146898" cy="146898"/>
            </a:xfrm>
            <a:custGeom>
              <a:avLst/>
              <a:gdLst/>
              <a:ahLst/>
              <a:cxnLst/>
              <a:rect l="l" t="t" r="r" b="b"/>
              <a:pathLst>
                <a:path w="4954" h="4954" extrusionOk="0">
                  <a:moveTo>
                    <a:pt x="4954" y="0"/>
                  </a:moveTo>
                  <a:cubicBezTo>
                    <a:pt x="2287" y="191"/>
                    <a:pt x="191" y="2286"/>
                    <a:pt x="0" y="4954"/>
                  </a:cubicBezTo>
                  <a:lnTo>
                    <a:pt x="4954" y="4954"/>
                  </a:lnTo>
                  <a:lnTo>
                    <a:pt x="495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107"/>
            <p:cNvSpPr/>
            <p:nvPr/>
          </p:nvSpPr>
          <p:spPr>
            <a:xfrm>
              <a:off x="6641782" y="2439037"/>
              <a:ext cx="160331" cy="161043"/>
            </a:xfrm>
            <a:custGeom>
              <a:avLst/>
              <a:gdLst/>
              <a:ahLst/>
              <a:cxnLst/>
              <a:rect l="l" t="t" r="r" b="b"/>
              <a:pathLst>
                <a:path w="5407" h="5431" extrusionOk="0">
                  <a:moveTo>
                    <a:pt x="2810" y="2120"/>
                  </a:moveTo>
                  <a:lnTo>
                    <a:pt x="2810" y="2811"/>
                  </a:lnTo>
                  <a:lnTo>
                    <a:pt x="977" y="2811"/>
                  </a:lnTo>
                  <a:lnTo>
                    <a:pt x="977" y="2120"/>
                  </a:lnTo>
                  <a:close/>
                  <a:moveTo>
                    <a:pt x="2810" y="3740"/>
                  </a:moveTo>
                  <a:lnTo>
                    <a:pt x="2810" y="4406"/>
                  </a:lnTo>
                  <a:lnTo>
                    <a:pt x="977" y="4406"/>
                  </a:lnTo>
                  <a:lnTo>
                    <a:pt x="977" y="3740"/>
                  </a:lnTo>
                  <a:close/>
                  <a:moveTo>
                    <a:pt x="0" y="1"/>
                  </a:moveTo>
                  <a:lnTo>
                    <a:pt x="0" y="5431"/>
                  </a:lnTo>
                  <a:lnTo>
                    <a:pt x="5406" y="5431"/>
                  </a:lnTo>
                  <a:cubicBezTo>
                    <a:pt x="5239" y="2501"/>
                    <a:pt x="2882" y="144"/>
                    <a:pt x="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107"/>
            <p:cNvSpPr/>
            <p:nvPr/>
          </p:nvSpPr>
          <p:spPr>
            <a:xfrm>
              <a:off x="6641782" y="2619119"/>
              <a:ext cx="146187" cy="146898"/>
            </a:xfrm>
            <a:custGeom>
              <a:avLst/>
              <a:gdLst/>
              <a:ahLst/>
              <a:cxnLst/>
              <a:rect l="l" t="t" r="r" b="b"/>
              <a:pathLst>
                <a:path w="4930" h="4954" extrusionOk="0">
                  <a:moveTo>
                    <a:pt x="0" y="0"/>
                  </a:moveTo>
                  <a:lnTo>
                    <a:pt x="0" y="4954"/>
                  </a:lnTo>
                  <a:cubicBezTo>
                    <a:pt x="2644" y="4763"/>
                    <a:pt x="4763" y="2668"/>
                    <a:pt x="493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8" name="Google Shape;10498;p107"/>
            <p:cNvSpPr/>
            <p:nvPr/>
          </p:nvSpPr>
          <p:spPr>
            <a:xfrm>
              <a:off x="6459594" y="2619119"/>
              <a:ext cx="161013" cy="161043"/>
            </a:xfrm>
            <a:custGeom>
              <a:avLst/>
              <a:gdLst/>
              <a:ahLst/>
              <a:cxnLst/>
              <a:rect l="l" t="t" r="r" b="b"/>
              <a:pathLst>
                <a:path w="5430" h="5431" extrusionOk="0">
                  <a:moveTo>
                    <a:pt x="4430" y="1001"/>
                  </a:moveTo>
                  <a:lnTo>
                    <a:pt x="4430" y="1668"/>
                  </a:lnTo>
                  <a:lnTo>
                    <a:pt x="2596" y="1668"/>
                  </a:lnTo>
                  <a:lnTo>
                    <a:pt x="2596" y="1001"/>
                  </a:lnTo>
                  <a:close/>
                  <a:moveTo>
                    <a:pt x="4430" y="2620"/>
                  </a:moveTo>
                  <a:lnTo>
                    <a:pt x="4430" y="3311"/>
                  </a:lnTo>
                  <a:lnTo>
                    <a:pt x="2596" y="3311"/>
                  </a:lnTo>
                  <a:lnTo>
                    <a:pt x="2596" y="2620"/>
                  </a:lnTo>
                  <a:close/>
                  <a:moveTo>
                    <a:pt x="0" y="0"/>
                  </a:moveTo>
                  <a:cubicBezTo>
                    <a:pt x="191" y="2930"/>
                    <a:pt x="2501" y="5240"/>
                    <a:pt x="5430" y="5430"/>
                  </a:cubicBezTo>
                  <a:lnTo>
                    <a:pt x="543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99" name="Google Shape;10499;p107"/>
          <p:cNvSpPr/>
          <p:nvPr/>
        </p:nvSpPr>
        <p:spPr>
          <a:xfrm>
            <a:off x="6263635" y="2335386"/>
            <a:ext cx="339699" cy="297296"/>
          </a:xfrm>
          <a:custGeom>
            <a:avLst/>
            <a:gdLst/>
            <a:ahLst/>
            <a:cxnLst/>
            <a:rect l="l" t="t" r="r" b="b"/>
            <a:pathLst>
              <a:path w="11456" h="10026" extrusionOk="0">
                <a:moveTo>
                  <a:pt x="5716" y="0"/>
                </a:moveTo>
                <a:cubicBezTo>
                  <a:pt x="5073" y="0"/>
                  <a:pt x="4573" y="500"/>
                  <a:pt x="4573" y="1143"/>
                </a:cubicBezTo>
                <a:lnTo>
                  <a:pt x="4573" y="1286"/>
                </a:lnTo>
                <a:lnTo>
                  <a:pt x="2668" y="3215"/>
                </a:lnTo>
                <a:cubicBezTo>
                  <a:pt x="2567" y="3181"/>
                  <a:pt x="2466" y="3148"/>
                  <a:pt x="2348" y="3148"/>
                </a:cubicBezTo>
                <a:cubicBezTo>
                  <a:pt x="2299" y="3148"/>
                  <a:pt x="2247" y="3153"/>
                  <a:pt x="2192" y="3167"/>
                </a:cubicBezTo>
                <a:cubicBezTo>
                  <a:pt x="1620" y="3191"/>
                  <a:pt x="1191" y="3667"/>
                  <a:pt x="1144" y="4239"/>
                </a:cubicBezTo>
                <a:cubicBezTo>
                  <a:pt x="1120" y="4787"/>
                  <a:pt x="1501" y="5311"/>
                  <a:pt x="2049" y="5430"/>
                </a:cubicBezTo>
                <a:lnTo>
                  <a:pt x="1" y="9978"/>
                </a:lnTo>
                <a:lnTo>
                  <a:pt x="2739" y="9978"/>
                </a:lnTo>
                <a:lnTo>
                  <a:pt x="3454" y="7382"/>
                </a:lnTo>
                <a:lnTo>
                  <a:pt x="2549" y="5406"/>
                </a:lnTo>
                <a:cubicBezTo>
                  <a:pt x="3049" y="5287"/>
                  <a:pt x="3454" y="4858"/>
                  <a:pt x="3454" y="4310"/>
                </a:cubicBezTo>
                <a:cubicBezTo>
                  <a:pt x="3454" y="4072"/>
                  <a:pt x="3359" y="3834"/>
                  <a:pt x="3239" y="3667"/>
                </a:cubicBezTo>
                <a:lnTo>
                  <a:pt x="4907" y="1953"/>
                </a:lnTo>
                <a:cubicBezTo>
                  <a:pt x="5073" y="2143"/>
                  <a:pt x="5311" y="2262"/>
                  <a:pt x="5549" y="2310"/>
                </a:cubicBezTo>
                <a:lnTo>
                  <a:pt x="3406" y="10002"/>
                </a:lnTo>
                <a:lnTo>
                  <a:pt x="8026" y="10002"/>
                </a:lnTo>
                <a:lnTo>
                  <a:pt x="5883" y="2310"/>
                </a:lnTo>
                <a:cubicBezTo>
                  <a:pt x="6192" y="2262"/>
                  <a:pt x="6454" y="2120"/>
                  <a:pt x="6597" y="1881"/>
                </a:cubicBezTo>
                <a:lnTo>
                  <a:pt x="8050" y="2882"/>
                </a:lnTo>
                <a:cubicBezTo>
                  <a:pt x="8026" y="3001"/>
                  <a:pt x="8002" y="3120"/>
                  <a:pt x="8002" y="3239"/>
                </a:cubicBezTo>
                <a:cubicBezTo>
                  <a:pt x="8002" y="3787"/>
                  <a:pt x="8383" y="4263"/>
                  <a:pt x="8931" y="4382"/>
                </a:cubicBezTo>
                <a:lnTo>
                  <a:pt x="7907" y="7121"/>
                </a:lnTo>
                <a:lnTo>
                  <a:pt x="8717" y="10026"/>
                </a:lnTo>
                <a:lnTo>
                  <a:pt x="11455" y="10026"/>
                </a:lnTo>
                <a:lnTo>
                  <a:pt x="9407" y="4287"/>
                </a:lnTo>
                <a:cubicBezTo>
                  <a:pt x="9931" y="4168"/>
                  <a:pt x="10360" y="3691"/>
                  <a:pt x="10289" y="3096"/>
                </a:cubicBezTo>
                <a:cubicBezTo>
                  <a:pt x="10265" y="2524"/>
                  <a:pt x="9788" y="2048"/>
                  <a:pt x="9217" y="2024"/>
                </a:cubicBezTo>
                <a:cubicBezTo>
                  <a:pt x="8955" y="2024"/>
                  <a:pt x="8693" y="2096"/>
                  <a:pt x="8479" y="2262"/>
                </a:cubicBezTo>
                <a:lnTo>
                  <a:pt x="6835" y="1143"/>
                </a:lnTo>
                <a:cubicBezTo>
                  <a:pt x="6835" y="500"/>
                  <a:pt x="6335" y="0"/>
                  <a:pt x="57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00" name="Google Shape;10500;p107"/>
          <p:cNvGrpSpPr/>
          <p:nvPr/>
        </p:nvGrpSpPr>
        <p:grpSpPr>
          <a:xfrm>
            <a:off x="5513983" y="2305703"/>
            <a:ext cx="341809" cy="342550"/>
            <a:chOff x="5290168" y="2458103"/>
            <a:chExt cx="341809" cy="342550"/>
          </a:xfrm>
        </p:grpSpPr>
        <p:sp>
          <p:nvSpPr>
            <p:cNvPr id="10501" name="Google Shape;10501;p107"/>
            <p:cNvSpPr/>
            <p:nvPr/>
          </p:nvSpPr>
          <p:spPr>
            <a:xfrm>
              <a:off x="5290168" y="2625465"/>
              <a:ext cx="89699" cy="64287"/>
            </a:xfrm>
            <a:custGeom>
              <a:avLst/>
              <a:gdLst/>
              <a:ahLst/>
              <a:cxnLst/>
              <a:rect l="l" t="t" r="r" b="b"/>
              <a:pathLst>
                <a:path w="3025" h="2168" extrusionOk="0">
                  <a:moveTo>
                    <a:pt x="1191" y="1"/>
                  </a:moveTo>
                  <a:lnTo>
                    <a:pt x="1191" y="501"/>
                  </a:lnTo>
                  <a:lnTo>
                    <a:pt x="0" y="501"/>
                  </a:lnTo>
                  <a:lnTo>
                    <a:pt x="0" y="2168"/>
                  </a:lnTo>
                  <a:lnTo>
                    <a:pt x="3025" y="2168"/>
                  </a:lnTo>
                  <a:lnTo>
                    <a:pt x="3025" y="501"/>
                  </a:lnTo>
                  <a:lnTo>
                    <a:pt x="1882" y="501"/>
                  </a:lnTo>
                  <a:lnTo>
                    <a:pt x="18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2" name="Google Shape;10502;p107"/>
            <p:cNvSpPr/>
            <p:nvPr/>
          </p:nvSpPr>
          <p:spPr>
            <a:xfrm>
              <a:off x="5407386" y="2458103"/>
              <a:ext cx="105948" cy="57941"/>
            </a:xfrm>
            <a:custGeom>
              <a:avLst/>
              <a:gdLst/>
              <a:ahLst/>
              <a:cxnLst/>
              <a:rect l="l" t="t" r="r" b="b"/>
              <a:pathLst>
                <a:path w="3573" h="1954" extrusionOk="0">
                  <a:moveTo>
                    <a:pt x="1" y="1"/>
                  </a:moveTo>
                  <a:lnTo>
                    <a:pt x="1" y="1954"/>
                  </a:lnTo>
                  <a:lnTo>
                    <a:pt x="3573" y="1954"/>
                  </a:lnTo>
                  <a:lnTo>
                    <a:pt x="357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3" name="Google Shape;10503;p107"/>
            <p:cNvSpPr/>
            <p:nvPr/>
          </p:nvSpPr>
          <p:spPr>
            <a:xfrm>
              <a:off x="5290168" y="2535794"/>
              <a:ext cx="341804" cy="68527"/>
            </a:xfrm>
            <a:custGeom>
              <a:avLst/>
              <a:gdLst/>
              <a:ahLst/>
              <a:cxnLst/>
              <a:rect l="l" t="t" r="r" b="b"/>
              <a:pathLst>
                <a:path w="11527" h="2311" extrusionOk="0">
                  <a:moveTo>
                    <a:pt x="5406" y="0"/>
                  </a:moveTo>
                  <a:lnTo>
                    <a:pt x="5406" y="596"/>
                  </a:lnTo>
                  <a:lnTo>
                    <a:pt x="4216" y="596"/>
                  </a:lnTo>
                  <a:lnTo>
                    <a:pt x="4216" y="1120"/>
                  </a:lnTo>
                  <a:lnTo>
                    <a:pt x="3025" y="1120"/>
                  </a:lnTo>
                  <a:lnTo>
                    <a:pt x="3025" y="596"/>
                  </a:lnTo>
                  <a:lnTo>
                    <a:pt x="0" y="596"/>
                  </a:lnTo>
                  <a:lnTo>
                    <a:pt x="0" y="2310"/>
                  </a:lnTo>
                  <a:lnTo>
                    <a:pt x="3025" y="2310"/>
                  </a:lnTo>
                  <a:lnTo>
                    <a:pt x="3025" y="1810"/>
                  </a:lnTo>
                  <a:lnTo>
                    <a:pt x="4216" y="1810"/>
                  </a:lnTo>
                  <a:lnTo>
                    <a:pt x="4216" y="2310"/>
                  </a:lnTo>
                  <a:lnTo>
                    <a:pt x="7264" y="2310"/>
                  </a:lnTo>
                  <a:lnTo>
                    <a:pt x="7264" y="1810"/>
                  </a:lnTo>
                  <a:lnTo>
                    <a:pt x="8478" y="1810"/>
                  </a:lnTo>
                  <a:lnTo>
                    <a:pt x="8478" y="2310"/>
                  </a:lnTo>
                  <a:lnTo>
                    <a:pt x="11527" y="2310"/>
                  </a:lnTo>
                  <a:lnTo>
                    <a:pt x="11527" y="596"/>
                  </a:lnTo>
                  <a:lnTo>
                    <a:pt x="8455" y="596"/>
                  </a:lnTo>
                  <a:lnTo>
                    <a:pt x="8455" y="1120"/>
                  </a:lnTo>
                  <a:lnTo>
                    <a:pt x="7264" y="1120"/>
                  </a:lnTo>
                  <a:lnTo>
                    <a:pt x="7264" y="596"/>
                  </a:lnTo>
                  <a:lnTo>
                    <a:pt x="6097" y="596"/>
                  </a:lnTo>
                  <a:lnTo>
                    <a:pt x="609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107"/>
            <p:cNvSpPr/>
            <p:nvPr/>
          </p:nvSpPr>
          <p:spPr>
            <a:xfrm>
              <a:off x="5541566" y="2625465"/>
              <a:ext cx="90410" cy="64287"/>
            </a:xfrm>
            <a:custGeom>
              <a:avLst/>
              <a:gdLst/>
              <a:ahLst/>
              <a:cxnLst/>
              <a:rect l="l" t="t" r="r" b="b"/>
              <a:pathLst>
                <a:path w="3049" h="2168" extrusionOk="0">
                  <a:moveTo>
                    <a:pt x="1167" y="1"/>
                  </a:moveTo>
                  <a:lnTo>
                    <a:pt x="1167" y="501"/>
                  </a:lnTo>
                  <a:lnTo>
                    <a:pt x="0" y="501"/>
                  </a:lnTo>
                  <a:lnTo>
                    <a:pt x="0" y="2168"/>
                  </a:lnTo>
                  <a:lnTo>
                    <a:pt x="3049" y="2168"/>
                  </a:lnTo>
                  <a:lnTo>
                    <a:pt x="3049" y="501"/>
                  </a:lnTo>
                  <a:lnTo>
                    <a:pt x="1858" y="501"/>
                  </a:lnTo>
                  <a:lnTo>
                    <a:pt x="185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5" name="Google Shape;10505;p107"/>
            <p:cNvSpPr/>
            <p:nvPr/>
          </p:nvSpPr>
          <p:spPr>
            <a:xfrm>
              <a:off x="5422213" y="2710213"/>
              <a:ext cx="74191" cy="90440"/>
            </a:xfrm>
            <a:custGeom>
              <a:avLst/>
              <a:gdLst/>
              <a:ahLst/>
              <a:cxnLst/>
              <a:rect l="l" t="t" r="r" b="b"/>
              <a:pathLst>
                <a:path w="2502" h="3050" extrusionOk="0">
                  <a:moveTo>
                    <a:pt x="929" y="1"/>
                  </a:moveTo>
                  <a:lnTo>
                    <a:pt x="929" y="620"/>
                  </a:lnTo>
                  <a:cubicBezTo>
                    <a:pt x="406" y="786"/>
                    <a:pt x="1" y="1287"/>
                    <a:pt x="48" y="1882"/>
                  </a:cubicBezTo>
                  <a:cubicBezTo>
                    <a:pt x="72" y="2501"/>
                    <a:pt x="572" y="3001"/>
                    <a:pt x="1191" y="3049"/>
                  </a:cubicBezTo>
                  <a:cubicBezTo>
                    <a:pt x="1205" y="3049"/>
                    <a:pt x="1219" y="3050"/>
                    <a:pt x="1233" y="3050"/>
                  </a:cubicBezTo>
                  <a:cubicBezTo>
                    <a:pt x="1906" y="3050"/>
                    <a:pt x="2477" y="2487"/>
                    <a:pt x="2477" y="1810"/>
                  </a:cubicBezTo>
                  <a:cubicBezTo>
                    <a:pt x="2501" y="1215"/>
                    <a:pt x="2120" y="786"/>
                    <a:pt x="1620" y="620"/>
                  </a:cubicBezTo>
                  <a:lnTo>
                    <a:pt x="162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6" name="Google Shape;10506;p107"/>
            <p:cNvSpPr/>
            <p:nvPr/>
          </p:nvSpPr>
          <p:spPr>
            <a:xfrm>
              <a:off x="5547912" y="2710213"/>
              <a:ext cx="74191" cy="90440"/>
            </a:xfrm>
            <a:custGeom>
              <a:avLst/>
              <a:gdLst/>
              <a:ahLst/>
              <a:cxnLst/>
              <a:rect l="l" t="t" r="r" b="b"/>
              <a:pathLst>
                <a:path w="2502" h="3050" extrusionOk="0">
                  <a:moveTo>
                    <a:pt x="929" y="1"/>
                  </a:moveTo>
                  <a:lnTo>
                    <a:pt x="929" y="620"/>
                  </a:lnTo>
                  <a:cubicBezTo>
                    <a:pt x="382" y="786"/>
                    <a:pt x="1" y="1287"/>
                    <a:pt x="24" y="1882"/>
                  </a:cubicBezTo>
                  <a:cubicBezTo>
                    <a:pt x="48" y="2501"/>
                    <a:pt x="548" y="3001"/>
                    <a:pt x="1191" y="3049"/>
                  </a:cubicBezTo>
                  <a:cubicBezTo>
                    <a:pt x="1205" y="3049"/>
                    <a:pt x="1218" y="3050"/>
                    <a:pt x="1232" y="3050"/>
                  </a:cubicBezTo>
                  <a:cubicBezTo>
                    <a:pt x="1882" y="3050"/>
                    <a:pt x="2454" y="2487"/>
                    <a:pt x="2454" y="1810"/>
                  </a:cubicBezTo>
                  <a:cubicBezTo>
                    <a:pt x="2501" y="1215"/>
                    <a:pt x="2120" y="786"/>
                    <a:pt x="1596" y="620"/>
                  </a:cubicBezTo>
                  <a:lnTo>
                    <a:pt x="15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107"/>
            <p:cNvSpPr/>
            <p:nvPr/>
          </p:nvSpPr>
          <p:spPr>
            <a:xfrm>
              <a:off x="5415155" y="2625465"/>
              <a:ext cx="90410" cy="64287"/>
            </a:xfrm>
            <a:custGeom>
              <a:avLst/>
              <a:gdLst/>
              <a:ahLst/>
              <a:cxnLst/>
              <a:rect l="l" t="t" r="r" b="b"/>
              <a:pathLst>
                <a:path w="3049" h="2168" extrusionOk="0">
                  <a:moveTo>
                    <a:pt x="1191" y="1"/>
                  </a:moveTo>
                  <a:lnTo>
                    <a:pt x="1191" y="501"/>
                  </a:lnTo>
                  <a:lnTo>
                    <a:pt x="1" y="501"/>
                  </a:lnTo>
                  <a:lnTo>
                    <a:pt x="1" y="2168"/>
                  </a:lnTo>
                  <a:lnTo>
                    <a:pt x="3049" y="2168"/>
                  </a:lnTo>
                  <a:lnTo>
                    <a:pt x="3049" y="501"/>
                  </a:lnTo>
                  <a:lnTo>
                    <a:pt x="1882" y="501"/>
                  </a:lnTo>
                  <a:lnTo>
                    <a:pt x="18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107"/>
            <p:cNvSpPr/>
            <p:nvPr/>
          </p:nvSpPr>
          <p:spPr>
            <a:xfrm>
              <a:off x="5297225" y="2710213"/>
              <a:ext cx="74191" cy="90440"/>
            </a:xfrm>
            <a:custGeom>
              <a:avLst/>
              <a:gdLst/>
              <a:ahLst/>
              <a:cxnLst/>
              <a:rect l="l" t="t" r="r" b="b"/>
              <a:pathLst>
                <a:path w="2502" h="3050" extrusionOk="0">
                  <a:moveTo>
                    <a:pt x="929" y="1"/>
                  </a:moveTo>
                  <a:lnTo>
                    <a:pt x="929" y="620"/>
                  </a:lnTo>
                  <a:cubicBezTo>
                    <a:pt x="382" y="786"/>
                    <a:pt x="1" y="1287"/>
                    <a:pt x="24" y="1882"/>
                  </a:cubicBezTo>
                  <a:cubicBezTo>
                    <a:pt x="48" y="2501"/>
                    <a:pt x="572" y="3001"/>
                    <a:pt x="1191" y="3049"/>
                  </a:cubicBezTo>
                  <a:cubicBezTo>
                    <a:pt x="1205" y="3049"/>
                    <a:pt x="1218" y="3050"/>
                    <a:pt x="1231" y="3050"/>
                  </a:cubicBezTo>
                  <a:cubicBezTo>
                    <a:pt x="1882" y="3050"/>
                    <a:pt x="2453" y="2487"/>
                    <a:pt x="2453" y="1810"/>
                  </a:cubicBezTo>
                  <a:cubicBezTo>
                    <a:pt x="2501" y="1215"/>
                    <a:pt x="2144" y="786"/>
                    <a:pt x="1596" y="620"/>
                  </a:cubicBezTo>
                  <a:lnTo>
                    <a:pt x="15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9" name="Google Shape;10509;p107"/>
          <p:cNvGrpSpPr/>
          <p:nvPr/>
        </p:nvGrpSpPr>
        <p:grpSpPr>
          <a:xfrm>
            <a:off x="4781640" y="2314896"/>
            <a:ext cx="341839" cy="337569"/>
            <a:chOff x="4705440" y="2467296"/>
            <a:chExt cx="341839" cy="337569"/>
          </a:xfrm>
        </p:grpSpPr>
        <p:sp>
          <p:nvSpPr>
            <p:cNvPr id="10510" name="Google Shape;10510;p107"/>
            <p:cNvSpPr/>
            <p:nvPr/>
          </p:nvSpPr>
          <p:spPr>
            <a:xfrm>
              <a:off x="4838226" y="2467296"/>
              <a:ext cx="75584" cy="76296"/>
            </a:xfrm>
            <a:custGeom>
              <a:avLst/>
              <a:gdLst/>
              <a:ahLst/>
              <a:cxnLst/>
              <a:rect l="l" t="t" r="r" b="b"/>
              <a:pathLst>
                <a:path w="2549" h="2573" extrusionOk="0">
                  <a:moveTo>
                    <a:pt x="1262" y="0"/>
                  </a:moveTo>
                  <a:cubicBezTo>
                    <a:pt x="572" y="0"/>
                    <a:pt x="0" y="572"/>
                    <a:pt x="0" y="1286"/>
                  </a:cubicBezTo>
                  <a:cubicBezTo>
                    <a:pt x="0" y="2001"/>
                    <a:pt x="572" y="2572"/>
                    <a:pt x="1262" y="2572"/>
                  </a:cubicBezTo>
                  <a:cubicBezTo>
                    <a:pt x="1977" y="2572"/>
                    <a:pt x="2548" y="2001"/>
                    <a:pt x="2548" y="1286"/>
                  </a:cubicBezTo>
                  <a:cubicBezTo>
                    <a:pt x="2548" y="572"/>
                    <a:pt x="1977" y="0"/>
                    <a:pt x="12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1" name="Google Shape;10511;p107"/>
            <p:cNvSpPr/>
            <p:nvPr/>
          </p:nvSpPr>
          <p:spPr>
            <a:xfrm>
              <a:off x="4925791" y="2499084"/>
              <a:ext cx="75584" cy="76266"/>
            </a:xfrm>
            <a:custGeom>
              <a:avLst/>
              <a:gdLst/>
              <a:ahLst/>
              <a:cxnLst/>
              <a:rect l="l" t="t" r="r" b="b"/>
              <a:pathLst>
                <a:path w="2549" h="2572" extrusionOk="0">
                  <a:moveTo>
                    <a:pt x="1262" y="0"/>
                  </a:moveTo>
                  <a:cubicBezTo>
                    <a:pt x="572" y="0"/>
                    <a:pt x="0" y="572"/>
                    <a:pt x="0" y="1286"/>
                  </a:cubicBezTo>
                  <a:cubicBezTo>
                    <a:pt x="0" y="2000"/>
                    <a:pt x="572" y="2572"/>
                    <a:pt x="1262" y="2572"/>
                  </a:cubicBezTo>
                  <a:cubicBezTo>
                    <a:pt x="1977" y="2572"/>
                    <a:pt x="2548" y="2000"/>
                    <a:pt x="2548" y="1286"/>
                  </a:cubicBezTo>
                  <a:cubicBezTo>
                    <a:pt x="2548" y="572"/>
                    <a:pt x="1977" y="0"/>
                    <a:pt x="12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2" name="Google Shape;10512;p107"/>
            <p:cNvSpPr/>
            <p:nvPr/>
          </p:nvSpPr>
          <p:spPr>
            <a:xfrm>
              <a:off x="4971694" y="2578880"/>
              <a:ext cx="75584" cy="75584"/>
            </a:xfrm>
            <a:custGeom>
              <a:avLst/>
              <a:gdLst/>
              <a:ahLst/>
              <a:cxnLst/>
              <a:rect l="l" t="t" r="r" b="b"/>
              <a:pathLst>
                <a:path w="2549" h="2549" extrusionOk="0">
                  <a:moveTo>
                    <a:pt x="1262" y="0"/>
                  </a:moveTo>
                  <a:cubicBezTo>
                    <a:pt x="572" y="0"/>
                    <a:pt x="0" y="572"/>
                    <a:pt x="0" y="1286"/>
                  </a:cubicBezTo>
                  <a:cubicBezTo>
                    <a:pt x="0" y="1977"/>
                    <a:pt x="572" y="2548"/>
                    <a:pt x="1262" y="2548"/>
                  </a:cubicBezTo>
                  <a:cubicBezTo>
                    <a:pt x="1977" y="2548"/>
                    <a:pt x="2548" y="1977"/>
                    <a:pt x="2548" y="1286"/>
                  </a:cubicBezTo>
                  <a:cubicBezTo>
                    <a:pt x="2548" y="572"/>
                    <a:pt x="1977" y="0"/>
                    <a:pt x="12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3" name="Google Shape;10513;p107"/>
            <p:cNvSpPr/>
            <p:nvPr/>
          </p:nvSpPr>
          <p:spPr>
            <a:xfrm>
              <a:off x="4955444" y="2669974"/>
              <a:ext cx="75584" cy="75584"/>
            </a:xfrm>
            <a:custGeom>
              <a:avLst/>
              <a:gdLst/>
              <a:ahLst/>
              <a:cxnLst/>
              <a:rect l="l" t="t" r="r" b="b"/>
              <a:pathLst>
                <a:path w="2549" h="2549" extrusionOk="0">
                  <a:moveTo>
                    <a:pt x="1286" y="0"/>
                  </a:moveTo>
                  <a:cubicBezTo>
                    <a:pt x="572" y="0"/>
                    <a:pt x="0" y="572"/>
                    <a:pt x="0" y="1262"/>
                  </a:cubicBezTo>
                  <a:cubicBezTo>
                    <a:pt x="0" y="1977"/>
                    <a:pt x="572" y="2548"/>
                    <a:pt x="1286" y="2548"/>
                  </a:cubicBezTo>
                  <a:cubicBezTo>
                    <a:pt x="1977" y="2548"/>
                    <a:pt x="2548" y="1977"/>
                    <a:pt x="2548" y="1262"/>
                  </a:cubicBezTo>
                  <a:cubicBezTo>
                    <a:pt x="2548" y="572"/>
                    <a:pt x="1977" y="0"/>
                    <a:pt x="128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4" name="Google Shape;10514;p107"/>
            <p:cNvSpPr/>
            <p:nvPr/>
          </p:nvSpPr>
          <p:spPr>
            <a:xfrm>
              <a:off x="4884811" y="2728569"/>
              <a:ext cx="75584" cy="76296"/>
            </a:xfrm>
            <a:custGeom>
              <a:avLst/>
              <a:gdLst/>
              <a:ahLst/>
              <a:cxnLst/>
              <a:rect l="l" t="t" r="r" b="b"/>
              <a:pathLst>
                <a:path w="2549" h="2573" extrusionOk="0">
                  <a:moveTo>
                    <a:pt x="1287" y="1"/>
                  </a:moveTo>
                  <a:cubicBezTo>
                    <a:pt x="572" y="1"/>
                    <a:pt x="1" y="572"/>
                    <a:pt x="1" y="1287"/>
                  </a:cubicBezTo>
                  <a:cubicBezTo>
                    <a:pt x="1" y="2001"/>
                    <a:pt x="572" y="2573"/>
                    <a:pt x="1287" y="2573"/>
                  </a:cubicBezTo>
                  <a:cubicBezTo>
                    <a:pt x="1977" y="2573"/>
                    <a:pt x="2549" y="2001"/>
                    <a:pt x="2549" y="1287"/>
                  </a:cubicBezTo>
                  <a:cubicBezTo>
                    <a:pt x="2549" y="572"/>
                    <a:pt x="1977" y="1"/>
                    <a:pt x="12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5" name="Google Shape;10515;p107"/>
            <p:cNvSpPr/>
            <p:nvPr/>
          </p:nvSpPr>
          <p:spPr>
            <a:xfrm>
              <a:off x="4792323" y="2728569"/>
              <a:ext cx="75584" cy="76296"/>
            </a:xfrm>
            <a:custGeom>
              <a:avLst/>
              <a:gdLst/>
              <a:ahLst/>
              <a:cxnLst/>
              <a:rect l="l" t="t" r="r" b="b"/>
              <a:pathLst>
                <a:path w="2549" h="2573" extrusionOk="0">
                  <a:moveTo>
                    <a:pt x="1286" y="1"/>
                  </a:moveTo>
                  <a:cubicBezTo>
                    <a:pt x="572" y="1"/>
                    <a:pt x="0" y="572"/>
                    <a:pt x="0" y="1287"/>
                  </a:cubicBezTo>
                  <a:cubicBezTo>
                    <a:pt x="0" y="2001"/>
                    <a:pt x="572" y="2573"/>
                    <a:pt x="1286" y="2573"/>
                  </a:cubicBezTo>
                  <a:cubicBezTo>
                    <a:pt x="1977" y="2573"/>
                    <a:pt x="2548" y="2001"/>
                    <a:pt x="2548" y="1287"/>
                  </a:cubicBezTo>
                  <a:cubicBezTo>
                    <a:pt x="2548" y="572"/>
                    <a:pt x="1977" y="1"/>
                    <a:pt x="12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6" name="Google Shape;10516;p107"/>
            <p:cNvSpPr/>
            <p:nvPr/>
          </p:nvSpPr>
          <p:spPr>
            <a:xfrm>
              <a:off x="4721689" y="2669974"/>
              <a:ext cx="75584" cy="75584"/>
            </a:xfrm>
            <a:custGeom>
              <a:avLst/>
              <a:gdLst/>
              <a:ahLst/>
              <a:cxnLst/>
              <a:rect l="l" t="t" r="r" b="b"/>
              <a:pathLst>
                <a:path w="2549" h="2549" extrusionOk="0">
                  <a:moveTo>
                    <a:pt x="1287" y="0"/>
                  </a:moveTo>
                  <a:cubicBezTo>
                    <a:pt x="572" y="0"/>
                    <a:pt x="1" y="572"/>
                    <a:pt x="1" y="1262"/>
                  </a:cubicBezTo>
                  <a:cubicBezTo>
                    <a:pt x="1" y="1977"/>
                    <a:pt x="572" y="2548"/>
                    <a:pt x="1287" y="2548"/>
                  </a:cubicBezTo>
                  <a:cubicBezTo>
                    <a:pt x="1977" y="2548"/>
                    <a:pt x="2549" y="1977"/>
                    <a:pt x="2549" y="1262"/>
                  </a:cubicBezTo>
                  <a:cubicBezTo>
                    <a:pt x="2549" y="572"/>
                    <a:pt x="1977" y="0"/>
                    <a:pt x="1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7" name="Google Shape;10517;p107"/>
            <p:cNvSpPr/>
            <p:nvPr/>
          </p:nvSpPr>
          <p:spPr>
            <a:xfrm>
              <a:off x="4705440" y="2579562"/>
              <a:ext cx="76296" cy="76296"/>
            </a:xfrm>
            <a:custGeom>
              <a:avLst/>
              <a:gdLst/>
              <a:ahLst/>
              <a:cxnLst/>
              <a:rect l="l" t="t" r="r" b="b"/>
              <a:pathLst>
                <a:path w="2573" h="2573" extrusionOk="0">
                  <a:moveTo>
                    <a:pt x="1287" y="1"/>
                  </a:moveTo>
                  <a:cubicBezTo>
                    <a:pt x="573" y="1"/>
                    <a:pt x="1" y="572"/>
                    <a:pt x="1" y="1287"/>
                  </a:cubicBezTo>
                  <a:cubicBezTo>
                    <a:pt x="1" y="1977"/>
                    <a:pt x="573" y="2573"/>
                    <a:pt x="1287" y="2573"/>
                  </a:cubicBezTo>
                  <a:cubicBezTo>
                    <a:pt x="2001" y="2573"/>
                    <a:pt x="2573" y="1977"/>
                    <a:pt x="2573" y="1287"/>
                  </a:cubicBezTo>
                  <a:cubicBezTo>
                    <a:pt x="2573" y="572"/>
                    <a:pt x="2001" y="1"/>
                    <a:pt x="128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8" name="Google Shape;10518;p107"/>
            <p:cNvSpPr/>
            <p:nvPr/>
          </p:nvSpPr>
          <p:spPr>
            <a:xfrm>
              <a:off x="4751342" y="2499084"/>
              <a:ext cx="76296" cy="76266"/>
            </a:xfrm>
            <a:custGeom>
              <a:avLst/>
              <a:gdLst/>
              <a:ahLst/>
              <a:cxnLst/>
              <a:rect l="l" t="t" r="r" b="b"/>
              <a:pathLst>
                <a:path w="2573" h="2572" extrusionOk="0">
                  <a:moveTo>
                    <a:pt x="1287" y="0"/>
                  </a:moveTo>
                  <a:cubicBezTo>
                    <a:pt x="572" y="0"/>
                    <a:pt x="1" y="572"/>
                    <a:pt x="1" y="1286"/>
                  </a:cubicBezTo>
                  <a:cubicBezTo>
                    <a:pt x="1" y="2000"/>
                    <a:pt x="572" y="2572"/>
                    <a:pt x="1287" y="2572"/>
                  </a:cubicBezTo>
                  <a:cubicBezTo>
                    <a:pt x="2001" y="2572"/>
                    <a:pt x="2573" y="2000"/>
                    <a:pt x="2573" y="1286"/>
                  </a:cubicBezTo>
                  <a:cubicBezTo>
                    <a:pt x="2573" y="572"/>
                    <a:pt x="2001" y="0"/>
                    <a:pt x="1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9" name="Google Shape;10519;p107"/>
            <p:cNvSpPr/>
            <p:nvPr/>
          </p:nvSpPr>
          <p:spPr>
            <a:xfrm>
              <a:off x="4866456" y="2645955"/>
              <a:ext cx="62181" cy="20520"/>
            </a:xfrm>
            <a:custGeom>
              <a:avLst/>
              <a:gdLst/>
              <a:ahLst/>
              <a:cxnLst/>
              <a:rect l="l" t="t" r="r" b="b"/>
              <a:pathLst>
                <a:path w="2097" h="692" extrusionOk="0">
                  <a:moveTo>
                    <a:pt x="1" y="0"/>
                  </a:moveTo>
                  <a:lnTo>
                    <a:pt x="1" y="691"/>
                  </a:lnTo>
                  <a:lnTo>
                    <a:pt x="2096" y="691"/>
                  </a:lnTo>
                  <a:lnTo>
                    <a:pt x="209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0" name="Google Shape;10520;p107"/>
            <p:cNvSpPr/>
            <p:nvPr/>
          </p:nvSpPr>
          <p:spPr>
            <a:xfrm>
              <a:off x="4866456" y="2605005"/>
              <a:ext cx="62181" cy="20490"/>
            </a:xfrm>
            <a:custGeom>
              <a:avLst/>
              <a:gdLst/>
              <a:ahLst/>
              <a:cxnLst/>
              <a:rect l="l" t="t" r="r" b="b"/>
              <a:pathLst>
                <a:path w="2097" h="691" extrusionOk="0">
                  <a:moveTo>
                    <a:pt x="1" y="0"/>
                  </a:moveTo>
                  <a:lnTo>
                    <a:pt x="1" y="691"/>
                  </a:lnTo>
                  <a:lnTo>
                    <a:pt x="2096" y="691"/>
                  </a:lnTo>
                  <a:lnTo>
                    <a:pt x="209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1" name="Google Shape;10521;p107"/>
            <p:cNvSpPr/>
            <p:nvPr/>
          </p:nvSpPr>
          <p:spPr>
            <a:xfrm>
              <a:off x="4824081" y="2645955"/>
              <a:ext cx="20520" cy="20520"/>
            </a:xfrm>
            <a:custGeom>
              <a:avLst/>
              <a:gdLst/>
              <a:ahLst/>
              <a:cxnLst/>
              <a:rect l="l" t="t" r="r" b="b"/>
              <a:pathLst>
                <a:path w="692" h="692" extrusionOk="0">
                  <a:moveTo>
                    <a:pt x="1" y="0"/>
                  </a:moveTo>
                  <a:lnTo>
                    <a:pt x="1" y="691"/>
                  </a:lnTo>
                  <a:lnTo>
                    <a:pt x="691" y="691"/>
                  </a:lnTo>
                  <a:lnTo>
                    <a:pt x="69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2" name="Google Shape;10522;p107"/>
            <p:cNvSpPr/>
            <p:nvPr/>
          </p:nvSpPr>
          <p:spPr>
            <a:xfrm>
              <a:off x="4824081" y="2605005"/>
              <a:ext cx="20520" cy="20490"/>
            </a:xfrm>
            <a:custGeom>
              <a:avLst/>
              <a:gdLst/>
              <a:ahLst/>
              <a:cxnLst/>
              <a:rect l="l" t="t" r="r" b="b"/>
              <a:pathLst>
                <a:path w="692" h="691" extrusionOk="0">
                  <a:moveTo>
                    <a:pt x="1" y="0"/>
                  </a:moveTo>
                  <a:lnTo>
                    <a:pt x="1" y="691"/>
                  </a:lnTo>
                  <a:lnTo>
                    <a:pt x="691" y="691"/>
                  </a:lnTo>
                  <a:lnTo>
                    <a:pt x="69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3" name="Google Shape;10523;p107"/>
          <p:cNvGrpSpPr/>
          <p:nvPr/>
        </p:nvGrpSpPr>
        <p:grpSpPr>
          <a:xfrm>
            <a:off x="4039589" y="2334674"/>
            <a:ext cx="347473" cy="320607"/>
            <a:chOff x="4115789" y="2487074"/>
            <a:chExt cx="347473" cy="320607"/>
          </a:xfrm>
        </p:grpSpPr>
        <p:sp>
          <p:nvSpPr>
            <p:cNvPr id="10524" name="Google Shape;10524;p107"/>
            <p:cNvSpPr/>
            <p:nvPr/>
          </p:nvSpPr>
          <p:spPr>
            <a:xfrm>
              <a:off x="4119318" y="2487074"/>
              <a:ext cx="97497" cy="96756"/>
            </a:xfrm>
            <a:custGeom>
              <a:avLst/>
              <a:gdLst/>
              <a:ahLst/>
              <a:cxnLst/>
              <a:rect l="l" t="t" r="r" b="b"/>
              <a:pathLst>
                <a:path w="3288" h="3263" extrusionOk="0">
                  <a:moveTo>
                    <a:pt x="1644" y="0"/>
                  </a:moveTo>
                  <a:cubicBezTo>
                    <a:pt x="739" y="0"/>
                    <a:pt x="1" y="738"/>
                    <a:pt x="1" y="1643"/>
                  </a:cubicBezTo>
                  <a:cubicBezTo>
                    <a:pt x="1" y="2525"/>
                    <a:pt x="739" y="3263"/>
                    <a:pt x="1644" y="3263"/>
                  </a:cubicBezTo>
                  <a:cubicBezTo>
                    <a:pt x="2549" y="3263"/>
                    <a:pt x="3287" y="2525"/>
                    <a:pt x="3287" y="1643"/>
                  </a:cubicBezTo>
                  <a:cubicBezTo>
                    <a:pt x="3287" y="738"/>
                    <a:pt x="2549" y="0"/>
                    <a:pt x="164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5" name="Google Shape;10525;p107"/>
            <p:cNvSpPr/>
            <p:nvPr/>
          </p:nvSpPr>
          <p:spPr>
            <a:xfrm>
              <a:off x="4230902" y="2508958"/>
              <a:ext cx="156802" cy="52989"/>
            </a:xfrm>
            <a:custGeom>
              <a:avLst/>
              <a:gdLst/>
              <a:ahLst/>
              <a:cxnLst/>
              <a:rect l="l" t="t" r="r" b="b"/>
              <a:pathLst>
                <a:path w="5288" h="1787" extrusionOk="0">
                  <a:moveTo>
                    <a:pt x="1" y="0"/>
                  </a:moveTo>
                  <a:cubicBezTo>
                    <a:pt x="120" y="262"/>
                    <a:pt x="167" y="572"/>
                    <a:pt x="167" y="905"/>
                  </a:cubicBezTo>
                  <a:cubicBezTo>
                    <a:pt x="167" y="1215"/>
                    <a:pt x="120" y="1525"/>
                    <a:pt x="1" y="1787"/>
                  </a:cubicBezTo>
                  <a:lnTo>
                    <a:pt x="5287" y="1787"/>
                  </a:lnTo>
                  <a:lnTo>
                    <a:pt x="528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6" name="Google Shape;10526;p107"/>
            <p:cNvSpPr/>
            <p:nvPr/>
          </p:nvSpPr>
          <p:spPr>
            <a:xfrm>
              <a:off x="4408168" y="2508958"/>
              <a:ext cx="55094" cy="52989"/>
            </a:xfrm>
            <a:custGeom>
              <a:avLst/>
              <a:gdLst/>
              <a:ahLst/>
              <a:cxnLst/>
              <a:rect l="l" t="t" r="r" b="b"/>
              <a:pathLst>
                <a:path w="1858" h="1787" extrusionOk="0">
                  <a:moveTo>
                    <a:pt x="0" y="0"/>
                  </a:moveTo>
                  <a:lnTo>
                    <a:pt x="0" y="1787"/>
                  </a:lnTo>
                  <a:lnTo>
                    <a:pt x="857" y="1787"/>
                  </a:lnTo>
                  <a:cubicBezTo>
                    <a:pt x="1405" y="1787"/>
                    <a:pt x="1858" y="1310"/>
                    <a:pt x="1739" y="739"/>
                  </a:cubicBezTo>
                  <a:cubicBezTo>
                    <a:pt x="1667" y="334"/>
                    <a:pt x="1262" y="0"/>
                    <a:pt x="8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7" name="Google Shape;10527;p107"/>
            <p:cNvSpPr/>
            <p:nvPr/>
          </p:nvSpPr>
          <p:spPr>
            <a:xfrm>
              <a:off x="4191375" y="2621225"/>
              <a:ext cx="157484" cy="53019"/>
            </a:xfrm>
            <a:custGeom>
              <a:avLst/>
              <a:gdLst/>
              <a:ahLst/>
              <a:cxnLst/>
              <a:rect l="l" t="t" r="r" b="b"/>
              <a:pathLst>
                <a:path w="5311" h="1788" extrusionOk="0">
                  <a:moveTo>
                    <a:pt x="0" y="1"/>
                  </a:moveTo>
                  <a:lnTo>
                    <a:pt x="0" y="1787"/>
                  </a:lnTo>
                  <a:lnTo>
                    <a:pt x="5311" y="1787"/>
                  </a:lnTo>
                  <a:cubicBezTo>
                    <a:pt x="5192" y="1525"/>
                    <a:pt x="5144" y="1215"/>
                    <a:pt x="5144" y="882"/>
                  </a:cubicBezTo>
                  <a:cubicBezTo>
                    <a:pt x="5144" y="549"/>
                    <a:pt x="5192" y="263"/>
                    <a:pt x="531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107"/>
            <p:cNvSpPr/>
            <p:nvPr/>
          </p:nvSpPr>
          <p:spPr>
            <a:xfrm>
              <a:off x="4362265" y="2597947"/>
              <a:ext cx="97468" cy="97468"/>
            </a:xfrm>
            <a:custGeom>
              <a:avLst/>
              <a:gdLst/>
              <a:ahLst/>
              <a:cxnLst/>
              <a:rect l="l" t="t" r="r" b="b"/>
              <a:pathLst>
                <a:path w="3287" h="3287" extrusionOk="0">
                  <a:moveTo>
                    <a:pt x="1643" y="0"/>
                  </a:moveTo>
                  <a:cubicBezTo>
                    <a:pt x="738" y="0"/>
                    <a:pt x="0" y="738"/>
                    <a:pt x="0" y="1643"/>
                  </a:cubicBezTo>
                  <a:cubicBezTo>
                    <a:pt x="0" y="2548"/>
                    <a:pt x="738" y="3286"/>
                    <a:pt x="1643" y="3286"/>
                  </a:cubicBezTo>
                  <a:cubicBezTo>
                    <a:pt x="2548" y="3286"/>
                    <a:pt x="3287" y="2548"/>
                    <a:pt x="3287" y="1643"/>
                  </a:cubicBezTo>
                  <a:cubicBezTo>
                    <a:pt x="3287" y="738"/>
                    <a:pt x="2548" y="0"/>
                    <a:pt x="16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9" name="Google Shape;10529;p107"/>
            <p:cNvSpPr/>
            <p:nvPr/>
          </p:nvSpPr>
          <p:spPr>
            <a:xfrm>
              <a:off x="4115789" y="2619831"/>
              <a:ext cx="55836" cy="52989"/>
            </a:xfrm>
            <a:custGeom>
              <a:avLst/>
              <a:gdLst/>
              <a:ahLst/>
              <a:cxnLst/>
              <a:rect l="l" t="t" r="r" b="b"/>
              <a:pathLst>
                <a:path w="1883" h="1787" extrusionOk="0">
                  <a:moveTo>
                    <a:pt x="1001" y="0"/>
                  </a:moveTo>
                  <a:cubicBezTo>
                    <a:pt x="453" y="0"/>
                    <a:pt x="1" y="500"/>
                    <a:pt x="120" y="1048"/>
                  </a:cubicBezTo>
                  <a:cubicBezTo>
                    <a:pt x="191" y="1477"/>
                    <a:pt x="596" y="1786"/>
                    <a:pt x="1001" y="1786"/>
                  </a:cubicBezTo>
                  <a:lnTo>
                    <a:pt x="1882" y="1786"/>
                  </a:lnTo>
                  <a:lnTo>
                    <a:pt x="188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0" name="Google Shape;10530;p107"/>
            <p:cNvSpPr/>
            <p:nvPr/>
          </p:nvSpPr>
          <p:spPr>
            <a:xfrm>
              <a:off x="4119318" y="2710213"/>
              <a:ext cx="97497" cy="97468"/>
            </a:xfrm>
            <a:custGeom>
              <a:avLst/>
              <a:gdLst/>
              <a:ahLst/>
              <a:cxnLst/>
              <a:rect l="l" t="t" r="r" b="b"/>
              <a:pathLst>
                <a:path w="3288" h="3287" extrusionOk="0">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1" name="Google Shape;10531;p107"/>
            <p:cNvSpPr/>
            <p:nvPr/>
          </p:nvSpPr>
          <p:spPr>
            <a:xfrm>
              <a:off x="4407456" y="2732097"/>
              <a:ext cx="55806" cy="52989"/>
            </a:xfrm>
            <a:custGeom>
              <a:avLst/>
              <a:gdLst/>
              <a:ahLst/>
              <a:cxnLst/>
              <a:rect l="l" t="t" r="r" b="b"/>
              <a:pathLst>
                <a:path w="1882" h="1787" extrusionOk="0">
                  <a:moveTo>
                    <a:pt x="0" y="1"/>
                  </a:moveTo>
                  <a:lnTo>
                    <a:pt x="0" y="1787"/>
                  </a:lnTo>
                  <a:lnTo>
                    <a:pt x="881" y="1787"/>
                  </a:lnTo>
                  <a:cubicBezTo>
                    <a:pt x="1429" y="1787"/>
                    <a:pt x="1882" y="1311"/>
                    <a:pt x="1763" y="763"/>
                  </a:cubicBezTo>
                  <a:cubicBezTo>
                    <a:pt x="1691" y="334"/>
                    <a:pt x="1310" y="1"/>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2" name="Google Shape;10532;p107"/>
            <p:cNvSpPr/>
            <p:nvPr/>
          </p:nvSpPr>
          <p:spPr>
            <a:xfrm>
              <a:off x="4228797" y="2732097"/>
              <a:ext cx="158196" cy="52989"/>
            </a:xfrm>
            <a:custGeom>
              <a:avLst/>
              <a:gdLst/>
              <a:ahLst/>
              <a:cxnLst/>
              <a:rect l="l" t="t" r="r" b="b"/>
              <a:pathLst>
                <a:path w="5335" h="1787" extrusionOk="0">
                  <a:moveTo>
                    <a:pt x="0" y="1"/>
                  </a:moveTo>
                  <a:cubicBezTo>
                    <a:pt x="167" y="287"/>
                    <a:pt x="215" y="572"/>
                    <a:pt x="215" y="906"/>
                  </a:cubicBezTo>
                  <a:cubicBezTo>
                    <a:pt x="215" y="1192"/>
                    <a:pt x="167" y="1501"/>
                    <a:pt x="48" y="1787"/>
                  </a:cubicBezTo>
                  <a:lnTo>
                    <a:pt x="5335" y="1787"/>
                  </a:lnTo>
                  <a:lnTo>
                    <a:pt x="533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3" name="Google Shape;10533;p107"/>
          <p:cNvGrpSpPr/>
          <p:nvPr/>
        </p:nvGrpSpPr>
        <p:grpSpPr>
          <a:xfrm>
            <a:off x="3277622" y="2321953"/>
            <a:ext cx="341809" cy="306493"/>
            <a:chOff x="3501438" y="2474353"/>
            <a:chExt cx="341809" cy="306493"/>
          </a:xfrm>
        </p:grpSpPr>
        <p:sp>
          <p:nvSpPr>
            <p:cNvPr id="10534" name="Google Shape;10534;p107"/>
            <p:cNvSpPr/>
            <p:nvPr/>
          </p:nvSpPr>
          <p:spPr>
            <a:xfrm>
              <a:off x="3501438" y="2484939"/>
              <a:ext cx="104525" cy="132784"/>
            </a:xfrm>
            <a:custGeom>
              <a:avLst/>
              <a:gdLst/>
              <a:ahLst/>
              <a:cxnLst/>
              <a:rect l="l" t="t" r="r" b="b"/>
              <a:pathLst>
                <a:path w="3525" h="4478" extrusionOk="0">
                  <a:moveTo>
                    <a:pt x="2596" y="1"/>
                  </a:moveTo>
                  <a:lnTo>
                    <a:pt x="0" y="4478"/>
                  </a:lnTo>
                  <a:lnTo>
                    <a:pt x="1858" y="4478"/>
                  </a:lnTo>
                  <a:lnTo>
                    <a:pt x="3525" y="1573"/>
                  </a:lnTo>
                  <a:lnTo>
                    <a:pt x="25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5" name="Google Shape;10535;p107"/>
            <p:cNvSpPr/>
            <p:nvPr/>
          </p:nvSpPr>
          <p:spPr>
            <a:xfrm>
              <a:off x="3595349" y="2474353"/>
              <a:ext cx="154667" cy="48037"/>
            </a:xfrm>
            <a:custGeom>
              <a:avLst/>
              <a:gdLst/>
              <a:ahLst/>
              <a:cxnLst/>
              <a:rect l="l" t="t" r="r" b="b"/>
              <a:pathLst>
                <a:path w="5216" h="1620" extrusionOk="0">
                  <a:moveTo>
                    <a:pt x="1" y="1"/>
                  </a:moveTo>
                  <a:lnTo>
                    <a:pt x="929" y="1620"/>
                  </a:lnTo>
                  <a:lnTo>
                    <a:pt x="4287" y="1620"/>
                  </a:lnTo>
                  <a:lnTo>
                    <a:pt x="521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6" name="Google Shape;10536;p107"/>
            <p:cNvSpPr/>
            <p:nvPr/>
          </p:nvSpPr>
          <p:spPr>
            <a:xfrm>
              <a:off x="3574177" y="2541428"/>
              <a:ext cx="197753" cy="171629"/>
            </a:xfrm>
            <a:custGeom>
              <a:avLst/>
              <a:gdLst/>
              <a:ahLst/>
              <a:cxnLst/>
              <a:rect l="l" t="t" r="r" b="b"/>
              <a:pathLst>
                <a:path w="6669" h="5788" extrusionOk="0">
                  <a:moveTo>
                    <a:pt x="2072" y="1787"/>
                  </a:moveTo>
                  <a:lnTo>
                    <a:pt x="2072" y="2478"/>
                  </a:lnTo>
                  <a:lnTo>
                    <a:pt x="1358" y="2478"/>
                  </a:lnTo>
                  <a:lnTo>
                    <a:pt x="1358" y="1787"/>
                  </a:lnTo>
                  <a:close/>
                  <a:moveTo>
                    <a:pt x="5263" y="1787"/>
                  </a:moveTo>
                  <a:lnTo>
                    <a:pt x="5263" y="2478"/>
                  </a:lnTo>
                  <a:lnTo>
                    <a:pt x="2882" y="2478"/>
                  </a:lnTo>
                  <a:lnTo>
                    <a:pt x="2882" y="1787"/>
                  </a:lnTo>
                  <a:close/>
                  <a:moveTo>
                    <a:pt x="2072" y="3335"/>
                  </a:moveTo>
                  <a:lnTo>
                    <a:pt x="2072" y="4026"/>
                  </a:lnTo>
                  <a:lnTo>
                    <a:pt x="1358" y="4026"/>
                  </a:lnTo>
                  <a:lnTo>
                    <a:pt x="1358" y="3335"/>
                  </a:lnTo>
                  <a:close/>
                  <a:moveTo>
                    <a:pt x="5263" y="3335"/>
                  </a:moveTo>
                  <a:lnTo>
                    <a:pt x="5263" y="4026"/>
                  </a:lnTo>
                  <a:lnTo>
                    <a:pt x="2882" y="4026"/>
                  </a:lnTo>
                  <a:lnTo>
                    <a:pt x="2882" y="3335"/>
                  </a:lnTo>
                  <a:close/>
                  <a:moveTo>
                    <a:pt x="1667" y="1"/>
                  </a:moveTo>
                  <a:lnTo>
                    <a:pt x="0" y="2906"/>
                  </a:lnTo>
                  <a:lnTo>
                    <a:pt x="1667" y="5788"/>
                  </a:lnTo>
                  <a:lnTo>
                    <a:pt x="5001" y="5788"/>
                  </a:lnTo>
                  <a:lnTo>
                    <a:pt x="6668" y="2906"/>
                  </a:lnTo>
                  <a:lnTo>
                    <a:pt x="500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7" name="Google Shape;10537;p107"/>
            <p:cNvSpPr/>
            <p:nvPr/>
          </p:nvSpPr>
          <p:spPr>
            <a:xfrm>
              <a:off x="3502149" y="2636763"/>
              <a:ext cx="103813" cy="132784"/>
            </a:xfrm>
            <a:custGeom>
              <a:avLst/>
              <a:gdLst/>
              <a:ahLst/>
              <a:cxnLst/>
              <a:rect l="l" t="t" r="r" b="b"/>
              <a:pathLst>
                <a:path w="3501" h="4478" extrusionOk="0">
                  <a:moveTo>
                    <a:pt x="0" y="1"/>
                  </a:moveTo>
                  <a:lnTo>
                    <a:pt x="2596" y="4478"/>
                  </a:lnTo>
                  <a:lnTo>
                    <a:pt x="3501" y="2906"/>
                  </a:lnTo>
                  <a:lnTo>
                    <a:pt x="18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8" name="Google Shape;10538;p107"/>
            <p:cNvSpPr/>
            <p:nvPr/>
          </p:nvSpPr>
          <p:spPr>
            <a:xfrm>
              <a:off x="3739403" y="2484939"/>
              <a:ext cx="103131" cy="132784"/>
            </a:xfrm>
            <a:custGeom>
              <a:avLst/>
              <a:gdLst/>
              <a:ahLst/>
              <a:cxnLst/>
              <a:rect l="l" t="t" r="r" b="b"/>
              <a:pathLst>
                <a:path w="3478" h="4478" extrusionOk="0">
                  <a:moveTo>
                    <a:pt x="882" y="1"/>
                  </a:moveTo>
                  <a:lnTo>
                    <a:pt x="1" y="1573"/>
                  </a:lnTo>
                  <a:lnTo>
                    <a:pt x="1668" y="4478"/>
                  </a:lnTo>
                  <a:lnTo>
                    <a:pt x="3478" y="4478"/>
                  </a:lnTo>
                  <a:lnTo>
                    <a:pt x="88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9" name="Google Shape;10539;p107"/>
            <p:cNvSpPr/>
            <p:nvPr/>
          </p:nvSpPr>
          <p:spPr>
            <a:xfrm>
              <a:off x="3739403" y="2636763"/>
              <a:ext cx="103843" cy="132784"/>
            </a:xfrm>
            <a:custGeom>
              <a:avLst/>
              <a:gdLst/>
              <a:ahLst/>
              <a:cxnLst/>
              <a:rect l="l" t="t" r="r" b="b"/>
              <a:pathLst>
                <a:path w="3502" h="4478" extrusionOk="0">
                  <a:moveTo>
                    <a:pt x="1668" y="1"/>
                  </a:moveTo>
                  <a:lnTo>
                    <a:pt x="1" y="2906"/>
                  </a:lnTo>
                  <a:lnTo>
                    <a:pt x="906" y="4478"/>
                  </a:lnTo>
                  <a:lnTo>
                    <a:pt x="350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107"/>
            <p:cNvSpPr/>
            <p:nvPr/>
          </p:nvSpPr>
          <p:spPr>
            <a:xfrm>
              <a:off x="3595349" y="2733521"/>
              <a:ext cx="154667" cy="47325"/>
            </a:xfrm>
            <a:custGeom>
              <a:avLst/>
              <a:gdLst/>
              <a:ahLst/>
              <a:cxnLst/>
              <a:rect l="l" t="t" r="r" b="b"/>
              <a:pathLst>
                <a:path w="5216" h="1596" extrusionOk="0">
                  <a:moveTo>
                    <a:pt x="929" y="0"/>
                  </a:moveTo>
                  <a:lnTo>
                    <a:pt x="1" y="1596"/>
                  </a:lnTo>
                  <a:lnTo>
                    <a:pt x="5216" y="1596"/>
                  </a:lnTo>
                  <a:lnTo>
                    <a:pt x="428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1" name="Google Shape;10541;p107"/>
          <p:cNvGrpSpPr/>
          <p:nvPr/>
        </p:nvGrpSpPr>
        <p:grpSpPr>
          <a:xfrm>
            <a:off x="2579172" y="2384106"/>
            <a:ext cx="341122" cy="194906"/>
            <a:chOff x="2950603" y="2536506"/>
            <a:chExt cx="341122" cy="194906"/>
          </a:xfrm>
        </p:grpSpPr>
        <p:sp>
          <p:nvSpPr>
            <p:cNvPr id="10542" name="Google Shape;10542;p107"/>
            <p:cNvSpPr/>
            <p:nvPr/>
          </p:nvSpPr>
          <p:spPr>
            <a:xfrm>
              <a:off x="3036063" y="2657253"/>
              <a:ext cx="20520" cy="20520"/>
            </a:xfrm>
            <a:custGeom>
              <a:avLst/>
              <a:gdLst/>
              <a:ahLst/>
              <a:cxnLst/>
              <a:rect l="l" t="t" r="r" b="b"/>
              <a:pathLst>
                <a:path w="692" h="692" extrusionOk="0">
                  <a:moveTo>
                    <a:pt x="1" y="0"/>
                  </a:moveTo>
                  <a:lnTo>
                    <a:pt x="1" y="691"/>
                  </a:lnTo>
                  <a:lnTo>
                    <a:pt x="691" y="691"/>
                  </a:lnTo>
                  <a:lnTo>
                    <a:pt x="69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3" name="Google Shape;10543;p107"/>
            <p:cNvSpPr/>
            <p:nvPr/>
          </p:nvSpPr>
          <p:spPr>
            <a:xfrm>
              <a:off x="3036063" y="2691858"/>
              <a:ext cx="20520" cy="19808"/>
            </a:xfrm>
            <a:custGeom>
              <a:avLst/>
              <a:gdLst/>
              <a:ahLst/>
              <a:cxnLst/>
              <a:rect l="l" t="t" r="r" b="b"/>
              <a:pathLst>
                <a:path w="692" h="668" extrusionOk="0">
                  <a:moveTo>
                    <a:pt x="1" y="0"/>
                  </a:moveTo>
                  <a:lnTo>
                    <a:pt x="1" y="667"/>
                  </a:lnTo>
                  <a:lnTo>
                    <a:pt x="691" y="667"/>
                  </a:lnTo>
                  <a:lnTo>
                    <a:pt x="69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107"/>
            <p:cNvSpPr/>
            <p:nvPr/>
          </p:nvSpPr>
          <p:spPr>
            <a:xfrm>
              <a:off x="3187175" y="2556967"/>
              <a:ext cx="20520" cy="19808"/>
            </a:xfrm>
            <a:custGeom>
              <a:avLst/>
              <a:gdLst/>
              <a:ahLst/>
              <a:cxnLst/>
              <a:rect l="l" t="t" r="r" b="b"/>
              <a:pathLst>
                <a:path w="692" h="668" extrusionOk="0">
                  <a:moveTo>
                    <a:pt x="1" y="1"/>
                  </a:moveTo>
                  <a:lnTo>
                    <a:pt x="1" y="668"/>
                  </a:lnTo>
                  <a:lnTo>
                    <a:pt x="691" y="668"/>
                  </a:lnTo>
                  <a:lnTo>
                    <a:pt x="69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5" name="Google Shape;10545;p107"/>
            <p:cNvSpPr/>
            <p:nvPr/>
          </p:nvSpPr>
          <p:spPr>
            <a:xfrm>
              <a:off x="3187175" y="2590178"/>
              <a:ext cx="20520" cy="20490"/>
            </a:xfrm>
            <a:custGeom>
              <a:avLst/>
              <a:gdLst/>
              <a:ahLst/>
              <a:cxnLst/>
              <a:rect l="l" t="t" r="r" b="b"/>
              <a:pathLst>
                <a:path w="692" h="691" extrusionOk="0">
                  <a:moveTo>
                    <a:pt x="1" y="0"/>
                  </a:moveTo>
                  <a:lnTo>
                    <a:pt x="1" y="691"/>
                  </a:lnTo>
                  <a:lnTo>
                    <a:pt x="691" y="691"/>
                  </a:lnTo>
                  <a:lnTo>
                    <a:pt x="69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6" name="Google Shape;10546;p107"/>
            <p:cNvSpPr/>
            <p:nvPr/>
          </p:nvSpPr>
          <p:spPr>
            <a:xfrm>
              <a:off x="2950603" y="2536506"/>
              <a:ext cx="341122" cy="194906"/>
            </a:xfrm>
            <a:custGeom>
              <a:avLst/>
              <a:gdLst/>
              <a:ahLst/>
              <a:cxnLst/>
              <a:rect l="l" t="t" r="r" b="b"/>
              <a:pathLst>
                <a:path w="11504" h="6573" extrusionOk="0">
                  <a:moveTo>
                    <a:pt x="2859" y="0"/>
                  </a:moveTo>
                  <a:cubicBezTo>
                    <a:pt x="2120" y="119"/>
                    <a:pt x="1501" y="572"/>
                    <a:pt x="1192" y="1286"/>
                  </a:cubicBezTo>
                  <a:lnTo>
                    <a:pt x="453" y="2953"/>
                  </a:lnTo>
                  <a:lnTo>
                    <a:pt x="1" y="2953"/>
                  </a:lnTo>
                  <a:lnTo>
                    <a:pt x="1" y="3620"/>
                  </a:lnTo>
                  <a:lnTo>
                    <a:pt x="5550" y="3620"/>
                  </a:lnTo>
                  <a:lnTo>
                    <a:pt x="6288" y="5287"/>
                  </a:lnTo>
                  <a:cubicBezTo>
                    <a:pt x="6621" y="5978"/>
                    <a:pt x="7217" y="6454"/>
                    <a:pt x="7955" y="6573"/>
                  </a:cubicBezTo>
                  <a:lnTo>
                    <a:pt x="7955" y="3620"/>
                  </a:lnTo>
                  <a:lnTo>
                    <a:pt x="8646" y="3620"/>
                  </a:lnTo>
                  <a:lnTo>
                    <a:pt x="8646" y="6573"/>
                  </a:lnTo>
                  <a:cubicBezTo>
                    <a:pt x="9384" y="6454"/>
                    <a:pt x="10003" y="6001"/>
                    <a:pt x="10313" y="5287"/>
                  </a:cubicBezTo>
                  <a:lnTo>
                    <a:pt x="11075" y="3620"/>
                  </a:lnTo>
                  <a:lnTo>
                    <a:pt x="11503" y="3620"/>
                  </a:lnTo>
                  <a:lnTo>
                    <a:pt x="11503" y="2953"/>
                  </a:lnTo>
                  <a:lnTo>
                    <a:pt x="5955" y="2953"/>
                  </a:lnTo>
                  <a:lnTo>
                    <a:pt x="5216" y="1286"/>
                  </a:lnTo>
                  <a:cubicBezTo>
                    <a:pt x="4883" y="596"/>
                    <a:pt x="4264" y="119"/>
                    <a:pt x="3549" y="0"/>
                  </a:cubicBezTo>
                  <a:lnTo>
                    <a:pt x="3549" y="2953"/>
                  </a:lnTo>
                  <a:lnTo>
                    <a:pt x="2859" y="2953"/>
                  </a:lnTo>
                  <a:lnTo>
                    <a:pt x="285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7" name="Google Shape;10547;p107"/>
          <p:cNvGrpSpPr/>
          <p:nvPr/>
        </p:nvGrpSpPr>
        <p:grpSpPr>
          <a:xfrm>
            <a:off x="1831321" y="2288437"/>
            <a:ext cx="341127" cy="341835"/>
            <a:chOff x="2350367" y="2431267"/>
            <a:chExt cx="341127" cy="341835"/>
          </a:xfrm>
        </p:grpSpPr>
        <p:sp>
          <p:nvSpPr>
            <p:cNvPr id="10548" name="Google Shape;10548;p107"/>
            <p:cNvSpPr/>
            <p:nvPr/>
          </p:nvSpPr>
          <p:spPr>
            <a:xfrm>
              <a:off x="2500085" y="2431267"/>
              <a:ext cx="42403" cy="42403"/>
            </a:xfrm>
            <a:custGeom>
              <a:avLst/>
              <a:gdLst/>
              <a:ahLst/>
              <a:cxnLst/>
              <a:rect l="l" t="t" r="r" b="b"/>
              <a:pathLst>
                <a:path w="1430" h="1430" extrusionOk="0">
                  <a:moveTo>
                    <a:pt x="715" y="1"/>
                  </a:moveTo>
                  <a:cubicBezTo>
                    <a:pt x="310" y="1"/>
                    <a:pt x="0" y="334"/>
                    <a:pt x="0" y="715"/>
                  </a:cubicBezTo>
                  <a:cubicBezTo>
                    <a:pt x="0" y="1096"/>
                    <a:pt x="310" y="1430"/>
                    <a:pt x="715" y="1430"/>
                  </a:cubicBezTo>
                  <a:cubicBezTo>
                    <a:pt x="1096" y="1430"/>
                    <a:pt x="1429" y="1096"/>
                    <a:pt x="1429" y="715"/>
                  </a:cubicBezTo>
                  <a:cubicBezTo>
                    <a:pt x="1429" y="334"/>
                    <a:pt x="1096" y="1"/>
                    <a:pt x="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9" name="Google Shape;10549;p107"/>
            <p:cNvSpPr/>
            <p:nvPr/>
          </p:nvSpPr>
          <p:spPr>
            <a:xfrm>
              <a:off x="2470432" y="2474353"/>
              <a:ext cx="100996" cy="298749"/>
            </a:xfrm>
            <a:custGeom>
              <a:avLst/>
              <a:gdLst/>
              <a:ahLst/>
              <a:cxnLst/>
              <a:rect l="l" t="t" r="r" b="b"/>
              <a:pathLst>
                <a:path w="3406" h="10075" extrusionOk="0">
                  <a:moveTo>
                    <a:pt x="2501" y="1525"/>
                  </a:moveTo>
                  <a:lnTo>
                    <a:pt x="2501" y="2215"/>
                  </a:lnTo>
                  <a:lnTo>
                    <a:pt x="881" y="2215"/>
                  </a:lnTo>
                  <a:lnTo>
                    <a:pt x="881" y="1525"/>
                  </a:lnTo>
                  <a:close/>
                  <a:moveTo>
                    <a:pt x="2501" y="3168"/>
                  </a:moveTo>
                  <a:lnTo>
                    <a:pt x="2501" y="3835"/>
                  </a:lnTo>
                  <a:lnTo>
                    <a:pt x="881" y="3835"/>
                  </a:lnTo>
                  <a:lnTo>
                    <a:pt x="881" y="3168"/>
                  </a:lnTo>
                  <a:close/>
                  <a:moveTo>
                    <a:pt x="2501" y="4811"/>
                  </a:moveTo>
                  <a:lnTo>
                    <a:pt x="2501" y="5478"/>
                  </a:lnTo>
                  <a:lnTo>
                    <a:pt x="881" y="5478"/>
                  </a:lnTo>
                  <a:lnTo>
                    <a:pt x="881" y="4811"/>
                  </a:lnTo>
                  <a:close/>
                  <a:moveTo>
                    <a:pt x="2501" y="6430"/>
                  </a:moveTo>
                  <a:lnTo>
                    <a:pt x="2501" y="7121"/>
                  </a:lnTo>
                  <a:lnTo>
                    <a:pt x="881" y="7121"/>
                  </a:lnTo>
                  <a:lnTo>
                    <a:pt x="881" y="6430"/>
                  </a:lnTo>
                  <a:close/>
                  <a:moveTo>
                    <a:pt x="0" y="1"/>
                  </a:moveTo>
                  <a:lnTo>
                    <a:pt x="0" y="10074"/>
                  </a:lnTo>
                  <a:lnTo>
                    <a:pt x="3406" y="10074"/>
                  </a:lnTo>
                  <a:lnTo>
                    <a:pt x="3406" y="1"/>
                  </a:lnTo>
                  <a:lnTo>
                    <a:pt x="2858" y="1"/>
                  </a:lnTo>
                  <a:cubicBezTo>
                    <a:pt x="2620" y="405"/>
                    <a:pt x="2191" y="667"/>
                    <a:pt x="1715" y="667"/>
                  </a:cubicBezTo>
                  <a:cubicBezTo>
                    <a:pt x="1191" y="667"/>
                    <a:pt x="786" y="405"/>
                    <a:pt x="5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107"/>
            <p:cNvSpPr/>
            <p:nvPr/>
          </p:nvSpPr>
          <p:spPr>
            <a:xfrm>
              <a:off x="2620120" y="2431267"/>
              <a:ext cx="42403" cy="42403"/>
            </a:xfrm>
            <a:custGeom>
              <a:avLst/>
              <a:gdLst/>
              <a:ahLst/>
              <a:cxnLst/>
              <a:rect l="l" t="t" r="r" b="b"/>
              <a:pathLst>
                <a:path w="1430" h="1430" extrusionOk="0">
                  <a:moveTo>
                    <a:pt x="715" y="1"/>
                  </a:moveTo>
                  <a:cubicBezTo>
                    <a:pt x="310" y="1"/>
                    <a:pt x="1" y="334"/>
                    <a:pt x="1" y="715"/>
                  </a:cubicBezTo>
                  <a:cubicBezTo>
                    <a:pt x="25" y="1096"/>
                    <a:pt x="310" y="1430"/>
                    <a:pt x="715" y="1430"/>
                  </a:cubicBezTo>
                  <a:cubicBezTo>
                    <a:pt x="1096" y="1430"/>
                    <a:pt x="1430" y="1096"/>
                    <a:pt x="1430" y="715"/>
                  </a:cubicBezTo>
                  <a:cubicBezTo>
                    <a:pt x="1430" y="334"/>
                    <a:pt x="1096" y="1"/>
                    <a:pt x="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1" name="Google Shape;10551;p107"/>
            <p:cNvSpPr/>
            <p:nvPr/>
          </p:nvSpPr>
          <p:spPr>
            <a:xfrm>
              <a:off x="2350367" y="2474353"/>
              <a:ext cx="101026" cy="298749"/>
            </a:xfrm>
            <a:custGeom>
              <a:avLst/>
              <a:gdLst/>
              <a:ahLst/>
              <a:cxnLst/>
              <a:rect l="l" t="t" r="r" b="b"/>
              <a:pathLst>
                <a:path w="3407" h="10075" extrusionOk="0">
                  <a:moveTo>
                    <a:pt x="2501" y="1525"/>
                  </a:moveTo>
                  <a:lnTo>
                    <a:pt x="2501" y="2215"/>
                  </a:lnTo>
                  <a:lnTo>
                    <a:pt x="882" y="2215"/>
                  </a:lnTo>
                  <a:lnTo>
                    <a:pt x="882" y="1525"/>
                  </a:lnTo>
                  <a:close/>
                  <a:moveTo>
                    <a:pt x="2501" y="3168"/>
                  </a:moveTo>
                  <a:lnTo>
                    <a:pt x="2501" y="3858"/>
                  </a:lnTo>
                  <a:lnTo>
                    <a:pt x="882" y="3858"/>
                  </a:lnTo>
                  <a:lnTo>
                    <a:pt x="882" y="3168"/>
                  </a:lnTo>
                  <a:close/>
                  <a:moveTo>
                    <a:pt x="2501" y="4811"/>
                  </a:moveTo>
                  <a:lnTo>
                    <a:pt x="2501" y="5478"/>
                  </a:lnTo>
                  <a:lnTo>
                    <a:pt x="882" y="5478"/>
                  </a:lnTo>
                  <a:lnTo>
                    <a:pt x="882" y="4811"/>
                  </a:lnTo>
                  <a:close/>
                  <a:moveTo>
                    <a:pt x="2501" y="6430"/>
                  </a:moveTo>
                  <a:lnTo>
                    <a:pt x="2501" y="7121"/>
                  </a:lnTo>
                  <a:lnTo>
                    <a:pt x="882" y="7121"/>
                  </a:lnTo>
                  <a:lnTo>
                    <a:pt x="882" y="6430"/>
                  </a:lnTo>
                  <a:close/>
                  <a:moveTo>
                    <a:pt x="1" y="1"/>
                  </a:moveTo>
                  <a:lnTo>
                    <a:pt x="1" y="10074"/>
                  </a:lnTo>
                  <a:lnTo>
                    <a:pt x="3406" y="10074"/>
                  </a:lnTo>
                  <a:lnTo>
                    <a:pt x="3406" y="1"/>
                  </a:lnTo>
                  <a:lnTo>
                    <a:pt x="2858" y="1"/>
                  </a:lnTo>
                  <a:cubicBezTo>
                    <a:pt x="2620" y="382"/>
                    <a:pt x="2168" y="667"/>
                    <a:pt x="1691" y="667"/>
                  </a:cubicBezTo>
                  <a:cubicBezTo>
                    <a:pt x="1239" y="667"/>
                    <a:pt x="787" y="405"/>
                    <a:pt x="5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2" name="Google Shape;10552;p107"/>
            <p:cNvSpPr/>
            <p:nvPr/>
          </p:nvSpPr>
          <p:spPr>
            <a:xfrm>
              <a:off x="2590467" y="2474353"/>
              <a:ext cx="101026" cy="298749"/>
            </a:xfrm>
            <a:custGeom>
              <a:avLst/>
              <a:gdLst/>
              <a:ahLst/>
              <a:cxnLst/>
              <a:rect l="l" t="t" r="r" b="b"/>
              <a:pathLst>
                <a:path w="3407" h="10075" extrusionOk="0">
                  <a:moveTo>
                    <a:pt x="2525" y="1525"/>
                  </a:moveTo>
                  <a:lnTo>
                    <a:pt x="2525" y="2215"/>
                  </a:lnTo>
                  <a:lnTo>
                    <a:pt x="906" y="2215"/>
                  </a:lnTo>
                  <a:lnTo>
                    <a:pt x="906" y="1525"/>
                  </a:lnTo>
                  <a:close/>
                  <a:moveTo>
                    <a:pt x="2525" y="3168"/>
                  </a:moveTo>
                  <a:lnTo>
                    <a:pt x="2525" y="3835"/>
                  </a:lnTo>
                  <a:lnTo>
                    <a:pt x="906" y="3835"/>
                  </a:lnTo>
                  <a:lnTo>
                    <a:pt x="906" y="3168"/>
                  </a:lnTo>
                  <a:close/>
                  <a:moveTo>
                    <a:pt x="2525" y="4811"/>
                  </a:moveTo>
                  <a:lnTo>
                    <a:pt x="2525" y="5478"/>
                  </a:lnTo>
                  <a:lnTo>
                    <a:pt x="906" y="5478"/>
                  </a:lnTo>
                  <a:lnTo>
                    <a:pt x="906" y="4811"/>
                  </a:lnTo>
                  <a:close/>
                  <a:moveTo>
                    <a:pt x="2525" y="6430"/>
                  </a:moveTo>
                  <a:lnTo>
                    <a:pt x="2525" y="7121"/>
                  </a:lnTo>
                  <a:lnTo>
                    <a:pt x="906" y="7121"/>
                  </a:lnTo>
                  <a:lnTo>
                    <a:pt x="906" y="6430"/>
                  </a:lnTo>
                  <a:close/>
                  <a:moveTo>
                    <a:pt x="1" y="1"/>
                  </a:moveTo>
                  <a:lnTo>
                    <a:pt x="1" y="10074"/>
                  </a:lnTo>
                  <a:lnTo>
                    <a:pt x="3406" y="10074"/>
                  </a:lnTo>
                  <a:lnTo>
                    <a:pt x="3406" y="1"/>
                  </a:lnTo>
                  <a:lnTo>
                    <a:pt x="2858" y="1"/>
                  </a:lnTo>
                  <a:cubicBezTo>
                    <a:pt x="2620" y="405"/>
                    <a:pt x="2192" y="667"/>
                    <a:pt x="1715" y="667"/>
                  </a:cubicBezTo>
                  <a:cubicBezTo>
                    <a:pt x="1239" y="667"/>
                    <a:pt x="786" y="405"/>
                    <a:pt x="54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3" name="Google Shape;10553;p107"/>
            <p:cNvSpPr/>
            <p:nvPr/>
          </p:nvSpPr>
          <p:spPr>
            <a:xfrm>
              <a:off x="2380020" y="2431267"/>
              <a:ext cx="42403" cy="42403"/>
            </a:xfrm>
            <a:custGeom>
              <a:avLst/>
              <a:gdLst/>
              <a:ahLst/>
              <a:cxnLst/>
              <a:rect l="l" t="t" r="r" b="b"/>
              <a:pathLst>
                <a:path w="1430" h="1430" extrusionOk="0">
                  <a:moveTo>
                    <a:pt x="715" y="1"/>
                  </a:moveTo>
                  <a:cubicBezTo>
                    <a:pt x="310" y="1"/>
                    <a:pt x="1" y="334"/>
                    <a:pt x="1" y="715"/>
                  </a:cubicBezTo>
                  <a:cubicBezTo>
                    <a:pt x="1" y="1096"/>
                    <a:pt x="310" y="1430"/>
                    <a:pt x="715" y="1430"/>
                  </a:cubicBezTo>
                  <a:cubicBezTo>
                    <a:pt x="1096" y="1430"/>
                    <a:pt x="1430" y="1096"/>
                    <a:pt x="1430" y="715"/>
                  </a:cubicBezTo>
                  <a:cubicBezTo>
                    <a:pt x="1430" y="334"/>
                    <a:pt x="1096" y="1"/>
                    <a:pt x="7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4" name="Google Shape;10554;p107"/>
          <p:cNvGrpSpPr/>
          <p:nvPr/>
        </p:nvGrpSpPr>
        <p:grpSpPr>
          <a:xfrm>
            <a:off x="1092631" y="2370912"/>
            <a:ext cx="340415" cy="237312"/>
            <a:chOff x="1759293" y="2508958"/>
            <a:chExt cx="340415" cy="237312"/>
          </a:xfrm>
        </p:grpSpPr>
        <p:sp>
          <p:nvSpPr>
            <p:cNvPr id="10555" name="Google Shape;10555;p107"/>
            <p:cNvSpPr/>
            <p:nvPr/>
          </p:nvSpPr>
          <p:spPr>
            <a:xfrm>
              <a:off x="1759293" y="2508958"/>
              <a:ext cx="94680" cy="74161"/>
            </a:xfrm>
            <a:custGeom>
              <a:avLst/>
              <a:gdLst/>
              <a:ahLst/>
              <a:cxnLst/>
              <a:rect l="l" t="t" r="r" b="b"/>
              <a:pathLst>
                <a:path w="3193" h="2501" extrusionOk="0">
                  <a:moveTo>
                    <a:pt x="1" y="0"/>
                  </a:moveTo>
                  <a:lnTo>
                    <a:pt x="1" y="1501"/>
                  </a:lnTo>
                  <a:lnTo>
                    <a:pt x="1597" y="2501"/>
                  </a:lnTo>
                  <a:lnTo>
                    <a:pt x="3192" y="1572"/>
                  </a:lnTo>
                  <a:lnTo>
                    <a:pt x="319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6" name="Google Shape;10556;p107"/>
            <p:cNvSpPr/>
            <p:nvPr/>
          </p:nvSpPr>
          <p:spPr>
            <a:xfrm>
              <a:off x="1759293" y="2576745"/>
              <a:ext cx="93969" cy="169523"/>
            </a:xfrm>
            <a:custGeom>
              <a:avLst/>
              <a:gdLst/>
              <a:ahLst/>
              <a:cxnLst/>
              <a:rect l="l" t="t" r="r" b="b"/>
              <a:pathLst>
                <a:path w="3169" h="5717" extrusionOk="0">
                  <a:moveTo>
                    <a:pt x="1" y="1"/>
                  </a:moveTo>
                  <a:lnTo>
                    <a:pt x="1" y="5716"/>
                  </a:lnTo>
                  <a:lnTo>
                    <a:pt x="3168" y="5716"/>
                  </a:lnTo>
                  <a:lnTo>
                    <a:pt x="3168" y="96"/>
                  </a:lnTo>
                  <a:lnTo>
                    <a:pt x="1573" y="1048"/>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7" name="Google Shape;10557;p107"/>
            <p:cNvSpPr/>
            <p:nvPr/>
          </p:nvSpPr>
          <p:spPr>
            <a:xfrm>
              <a:off x="2005769" y="2509670"/>
              <a:ext cx="93939" cy="74161"/>
            </a:xfrm>
            <a:custGeom>
              <a:avLst/>
              <a:gdLst/>
              <a:ahLst/>
              <a:cxnLst/>
              <a:rect l="l" t="t" r="r" b="b"/>
              <a:pathLst>
                <a:path w="3168" h="2501" extrusionOk="0">
                  <a:moveTo>
                    <a:pt x="0" y="0"/>
                  </a:moveTo>
                  <a:lnTo>
                    <a:pt x="0" y="1572"/>
                  </a:lnTo>
                  <a:lnTo>
                    <a:pt x="1596" y="2501"/>
                  </a:lnTo>
                  <a:lnTo>
                    <a:pt x="3168" y="1572"/>
                  </a:lnTo>
                  <a:lnTo>
                    <a:pt x="316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8" name="Google Shape;10558;p107"/>
            <p:cNvSpPr/>
            <p:nvPr/>
          </p:nvSpPr>
          <p:spPr>
            <a:xfrm>
              <a:off x="2005769" y="2579562"/>
              <a:ext cx="93939" cy="166706"/>
            </a:xfrm>
            <a:custGeom>
              <a:avLst/>
              <a:gdLst/>
              <a:ahLst/>
              <a:cxnLst/>
              <a:rect l="l" t="t" r="r" b="b"/>
              <a:pathLst>
                <a:path w="3168" h="5622" extrusionOk="0">
                  <a:moveTo>
                    <a:pt x="0" y="1"/>
                  </a:moveTo>
                  <a:lnTo>
                    <a:pt x="0" y="5621"/>
                  </a:lnTo>
                  <a:lnTo>
                    <a:pt x="3168" y="5621"/>
                  </a:lnTo>
                  <a:lnTo>
                    <a:pt x="3168" y="1"/>
                  </a:lnTo>
                  <a:lnTo>
                    <a:pt x="1596" y="930"/>
                  </a:ln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9" name="Google Shape;10559;p107"/>
            <p:cNvSpPr/>
            <p:nvPr/>
          </p:nvSpPr>
          <p:spPr>
            <a:xfrm>
              <a:off x="1882175" y="2509670"/>
              <a:ext cx="93939" cy="167388"/>
            </a:xfrm>
            <a:custGeom>
              <a:avLst/>
              <a:gdLst/>
              <a:ahLst/>
              <a:cxnLst/>
              <a:rect l="l" t="t" r="r" b="b"/>
              <a:pathLst>
                <a:path w="3168" h="5645" extrusionOk="0">
                  <a:moveTo>
                    <a:pt x="1" y="0"/>
                  </a:moveTo>
                  <a:lnTo>
                    <a:pt x="1" y="5644"/>
                  </a:lnTo>
                  <a:lnTo>
                    <a:pt x="1596" y="4716"/>
                  </a:lnTo>
                  <a:lnTo>
                    <a:pt x="3168" y="5644"/>
                  </a:lnTo>
                  <a:lnTo>
                    <a:pt x="316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0" name="Google Shape;10560;p107"/>
            <p:cNvSpPr/>
            <p:nvPr/>
          </p:nvSpPr>
          <p:spPr>
            <a:xfrm>
              <a:off x="1882175" y="2672080"/>
              <a:ext cx="93939" cy="74191"/>
            </a:xfrm>
            <a:custGeom>
              <a:avLst/>
              <a:gdLst/>
              <a:ahLst/>
              <a:cxnLst/>
              <a:rect l="l" t="t" r="r" b="b"/>
              <a:pathLst>
                <a:path w="3168" h="2502" extrusionOk="0">
                  <a:moveTo>
                    <a:pt x="1596" y="1"/>
                  </a:moveTo>
                  <a:lnTo>
                    <a:pt x="1" y="929"/>
                  </a:lnTo>
                  <a:lnTo>
                    <a:pt x="1" y="2501"/>
                  </a:lnTo>
                  <a:lnTo>
                    <a:pt x="3168" y="2501"/>
                  </a:lnTo>
                  <a:lnTo>
                    <a:pt x="3168" y="929"/>
                  </a:lnTo>
                  <a:lnTo>
                    <a:pt x="159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1" name="Google Shape;10561;p107"/>
          <p:cNvGrpSpPr/>
          <p:nvPr/>
        </p:nvGrpSpPr>
        <p:grpSpPr>
          <a:xfrm>
            <a:off x="1091949" y="2853386"/>
            <a:ext cx="340384" cy="341097"/>
            <a:chOff x="1758611" y="2996217"/>
            <a:chExt cx="340384" cy="341097"/>
          </a:xfrm>
        </p:grpSpPr>
        <p:sp>
          <p:nvSpPr>
            <p:cNvPr id="10562" name="Google Shape;10562;p107"/>
            <p:cNvSpPr/>
            <p:nvPr/>
          </p:nvSpPr>
          <p:spPr>
            <a:xfrm>
              <a:off x="1823581" y="3060475"/>
              <a:ext cx="211867" cy="211867"/>
            </a:xfrm>
            <a:custGeom>
              <a:avLst/>
              <a:gdLst/>
              <a:ahLst/>
              <a:cxnLst/>
              <a:rect l="l" t="t" r="r" b="b"/>
              <a:pathLst>
                <a:path w="7145" h="7145" extrusionOk="0">
                  <a:moveTo>
                    <a:pt x="3572" y="0"/>
                  </a:moveTo>
                  <a:cubicBezTo>
                    <a:pt x="1596" y="0"/>
                    <a:pt x="0" y="1596"/>
                    <a:pt x="0" y="3573"/>
                  </a:cubicBezTo>
                  <a:cubicBezTo>
                    <a:pt x="0" y="5549"/>
                    <a:pt x="1596" y="7145"/>
                    <a:pt x="3572" y="7145"/>
                  </a:cubicBezTo>
                  <a:cubicBezTo>
                    <a:pt x="5549" y="7145"/>
                    <a:pt x="7144" y="5549"/>
                    <a:pt x="7144" y="3573"/>
                  </a:cubicBezTo>
                  <a:cubicBezTo>
                    <a:pt x="7144" y="1596"/>
                    <a:pt x="5549" y="0"/>
                    <a:pt x="35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3" name="Google Shape;10563;p107"/>
            <p:cNvSpPr/>
            <p:nvPr/>
          </p:nvSpPr>
          <p:spPr>
            <a:xfrm>
              <a:off x="1937270" y="2996217"/>
              <a:ext cx="161725" cy="278259"/>
            </a:xfrm>
            <a:custGeom>
              <a:avLst/>
              <a:gdLst/>
              <a:ahLst/>
              <a:cxnLst/>
              <a:rect l="l" t="t" r="r" b="b"/>
              <a:pathLst>
                <a:path w="5454" h="9384" extrusionOk="0">
                  <a:moveTo>
                    <a:pt x="0" y="0"/>
                  </a:moveTo>
                  <a:lnTo>
                    <a:pt x="72" y="1524"/>
                  </a:lnTo>
                  <a:cubicBezTo>
                    <a:pt x="2239" y="1691"/>
                    <a:pt x="3977" y="3525"/>
                    <a:pt x="3977" y="5740"/>
                  </a:cubicBezTo>
                  <a:cubicBezTo>
                    <a:pt x="3977" y="6740"/>
                    <a:pt x="3644" y="7621"/>
                    <a:pt x="3072" y="8335"/>
                  </a:cubicBezTo>
                  <a:lnTo>
                    <a:pt x="4168" y="9383"/>
                  </a:lnTo>
                  <a:cubicBezTo>
                    <a:pt x="5001" y="8359"/>
                    <a:pt x="5454" y="7097"/>
                    <a:pt x="5454" y="5740"/>
                  </a:cubicBezTo>
                  <a:cubicBezTo>
                    <a:pt x="5454" y="4192"/>
                    <a:pt x="4858" y="2763"/>
                    <a:pt x="3763" y="1667"/>
                  </a:cubicBezTo>
                  <a:cubicBezTo>
                    <a:pt x="2739" y="667"/>
                    <a:pt x="1429" y="72"/>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107"/>
            <p:cNvSpPr/>
            <p:nvPr/>
          </p:nvSpPr>
          <p:spPr>
            <a:xfrm>
              <a:off x="1938664" y="3258201"/>
              <a:ext cx="109507" cy="79113"/>
            </a:xfrm>
            <a:custGeom>
              <a:avLst/>
              <a:gdLst/>
              <a:ahLst/>
              <a:cxnLst/>
              <a:rect l="l" t="t" r="r" b="b"/>
              <a:pathLst>
                <a:path w="3693" h="2668" extrusionOk="0">
                  <a:moveTo>
                    <a:pt x="2573" y="0"/>
                  </a:moveTo>
                  <a:cubicBezTo>
                    <a:pt x="1882" y="667"/>
                    <a:pt x="1001" y="1072"/>
                    <a:pt x="1" y="1144"/>
                  </a:cubicBezTo>
                  <a:lnTo>
                    <a:pt x="1" y="2668"/>
                  </a:lnTo>
                  <a:cubicBezTo>
                    <a:pt x="1382" y="2572"/>
                    <a:pt x="2668" y="2001"/>
                    <a:pt x="3692" y="1048"/>
                  </a:cubicBezTo>
                  <a:lnTo>
                    <a:pt x="257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107"/>
            <p:cNvSpPr/>
            <p:nvPr/>
          </p:nvSpPr>
          <p:spPr>
            <a:xfrm>
              <a:off x="1758611" y="2996217"/>
              <a:ext cx="160331" cy="341093"/>
            </a:xfrm>
            <a:custGeom>
              <a:avLst/>
              <a:gdLst/>
              <a:ahLst/>
              <a:cxnLst/>
              <a:rect l="l" t="t" r="r" b="b"/>
              <a:pathLst>
                <a:path w="5407" h="11503" extrusionOk="0">
                  <a:moveTo>
                    <a:pt x="5406" y="0"/>
                  </a:moveTo>
                  <a:cubicBezTo>
                    <a:pt x="4001" y="96"/>
                    <a:pt x="2691" y="691"/>
                    <a:pt x="1691" y="1667"/>
                  </a:cubicBezTo>
                  <a:cubicBezTo>
                    <a:pt x="619" y="2739"/>
                    <a:pt x="0" y="4192"/>
                    <a:pt x="0" y="5740"/>
                  </a:cubicBezTo>
                  <a:cubicBezTo>
                    <a:pt x="0" y="7288"/>
                    <a:pt x="595" y="8716"/>
                    <a:pt x="1691" y="9836"/>
                  </a:cubicBezTo>
                  <a:cubicBezTo>
                    <a:pt x="2691" y="10836"/>
                    <a:pt x="4001" y="11407"/>
                    <a:pt x="5406" y="11503"/>
                  </a:cubicBezTo>
                  <a:lnTo>
                    <a:pt x="5406" y="9979"/>
                  </a:lnTo>
                  <a:cubicBezTo>
                    <a:pt x="3239" y="9788"/>
                    <a:pt x="1500" y="7978"/>
                    <a:pt x="1500" y="5740"/>
                  </a:cubicBezTo>
                  <a:cubicBezTo>
                    <a:pt x="1500" y="3501"/>
                    <a:pt x="3239" y="1691"/>
                    <a:pt x="5406" y="1524"/>
                  </a:cubicBezTo>
                  <a:lnTo>
                    <a:pt x="54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6" name="Google Shape;10566;p107"/>
          <p:cNvGrpSpPr/>
          <p:nvPr/>
        </p:nvGrpSpPr>
        <p:grpSpPr>
          <a:xfrm>
            <a:off x="1830609" y="2836425"/>
            <a:ext cx="341836" cy="341127"/>
            <a:chOff x="2349655" y="2979255"/>
            <a:chExt cx="341836" cy="341127"/>
          </a:xfrm>
        </p:grpSpPr>
        <p:sp>
          <p:nvSpPr>
            <p:cNvPr id="10567" name="Google Shape;10567;p107"/>
            <p:cNvSpPr/>
            <p:nvPr/>
          </p:nvSpPr>
          <p:spPr>
            <a:xfrm>
              <a:off x="2349655" y="3094368"/>
              <a:ext cx="110900" cy="110900"/>
            </a:xfrm>
            <a:custGeom>
              <a:avLst/>
              <a:gdLst/>
              <a:ahLst/>
              <a:cxnLst/>
              <a:rect l="l" t="t" r="r" b="b"/>
              <a:pathLst>
                <a:path w="3740" h="3740" extrusionOk="0">
                  <a:moveTo>
                    <a:pt x="1882" y="1"/>
                  </a:moveTo>
                  <a:cubicBezTo>
                    <a:pt x="834" y="1"/>
                    <a:pt x="1" y="834"/>
                    <a:pt x="1" y="1858"/>
                  </a:cubicBezTo>
                  <a:cubicBezTo>
                    <a:pt x="1" y="2906"/>
                    <a:pt x="834" y="3739"/>
                    <a:pt x="1882" y="3739"/>
                  </a:cubicBezTo>
                  <a:cubicBezTo>
                    <a:pt x="2906" y="3739"/>
                    <a:pt x="3740" y="2906"/>
                    <a:pt x="3740" y="1858"/>
                  </a:cubicBezTo>
                  <a:cubicBezTo>
                    <a:pt x="3740" y="834"/>
                    <a:pt x="2906" y="1"/>
                    <a:pt x="18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8" name="Google Shape;10568;p107"/>
            <p:cNvSpPr/>
            <p:nvPr/>
          </p:nvSpPr>
          <p:spPr>
            <a:xfrm>
              <a:off x="2411808" y="2979255"/>
              <a:ext cx="247895" cy="99603"/>
            </a:xfrm>
            <a:custGeom>
              <a:avLst/>
              <a:gdLst/>
              <a:ahLst/>
              <a:cxnLst/>
              <a:rect l="l" t="t" r="r" b="b"/>
              <a:pathLst>
                <a:path w="8360" h="3359" extrusionOk="0">
                  <a:moveTo>
                    <a:pt x="3287" y="1"/>
                  </a:moveTo>
                  <a:cubicBezTo>
                    <a:pt x="2811" y="1"/>
                    <a:pt x="2430" y="310"/>
                    <a:pt x="2287" y="739"/>
                  </a:cubicBezTo>
                  <a:lnTo>
                    <a:pt x="953" y="739"/>
                  </a:lnTo>
                  <a:lnTo>
                    <a:pt x="1" y="3216"/>
                  </a:lnTo>
                  <a:cubicBezTo>
                    <a:pt x="191" y="3263"/>
                    <a:pt x="429" y="3287"/>
                    <a:pt x="644" y="3359"/>
                  </a:cubicBezTo>
                  <a:lnTo>
                    <a:pt x="1382" y="1406"/>
                  </a:lnTo>
                  <a:lnTo>
                    <a:pt x="2287" y="1406"/>
                  </a:lnTo>
                  <a:cubicBezTo>
                    <a:pt x="2430" y="1811"/>
                    <a:pt x="2811" y="2144"/>
                    <a:pt x="3287" y="2144"/>
                  </a:cubicBezTo>
                  <a:lnTo>
                    <a:pt x="8359" y="2144"/>
                  </a:lnTo>
                  <a:lnTo>
                    <a:pt x="835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9" name="Google Shape;10569;p107"/>
            <p:cNvSpPr/>
            <p:nvPr/>
          </p:nvSpPr>
          <p:spPr>
            <a:xfrm>
              <a:off x="2464768" y="3164972"/>
              <a:ext cx="226723" cy="63605"/>
            </a:xfrm>
            <a:custGeom>
              <a:avLst/>
              <a:gdLst/>
              <a:ahLst/>
              <a:cxnLst/>
              <a:rect l="l" t="t" r="r" b="b"/>
              <a:pathLst>
                <a:path w="7646" h="2145" extrusionOk="0">
                  <a:moveTo>
                    <a:pt x="2573" y="1"/>
                  </a:moveTo>
                  <a:cubicBezTo>
                    <a:pt x="2096" y="1"/>
                    <a:pt x="1715" y="287"/>
                    <a:pt x="1572" y="739"/>
                  </a:cubicBezTo>
                  <a:lnTo>
                    <a:pt x="786" y="739"/>
                  </a:lnTo>
                  <a:lnTo>
                    <a:pt x="358" y="525"/>
                  </a:lnTo>
                  <a:cubicBezTo>
                    <a:pt x="263" y="739"/>
                    <a:pt x="143" y="906"/>
                    <a:pt x="1" y="1096"/>
                  </a:cubicBezTo>
                  <a:lnTo>
                    <a:pt x="644" y="1382"/>
                  </a:lnTo>
                  <a:lnTo>
                    <a:pt x="1572" y="1382"/>
                  </a:lnTo>
                  <a:cubicBezTo>
                    <a:pt x="1715" y="1811"/>
                    <a:pt x="2096" y="2144"/>
                    <a:pt x="2573" y="2144"/>
                  </a:cubicBezTo>
                  <a:lnTo>
                    <a:pt x="7645" y="2144"/>
                  </a:lnTo>
                  <a:lnTo>
                    <a:pt x="764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0" name="Google Shape;10570;p107"/>
            <p:cNvSpPr/>
            <p:nvPr/>
          </p:nvSpPr>
          <p:spPr>
            <a:xfrm>
              <a:off x="2411808" y="3220068"/>
              <a:ext cx="247895" cy="100314"/>
            </a:xfrm>
            <a:custGeom>
              <a:avLst/>
              <a:gdLst/>
              <a:ahLst/>
              <a:cxnLst/>
              <a:rect l="l" t="t" r="r" b="b"/>
              <a:pathLst>
                <a:path w="8360" h="3383" extrusionOk="0">
                  <a:moveTo>
                    <a:pt x="644" y="1"/>
                  </a:moveTo>
                  <a:cubicBezTo>
                    <a:pt x="429" y="96"/>
                    <a:pt x="191" y="120"/>
                    <a:pt x="1" y="167"/>
                  </a:cubicBezTo>
                  <a:lnTo>
                    <a:pt x="953" y="2620"/>
                  </a:lnTo>
                  <a:lnTo>
                    <a:pt x="2287" y="2620"/>
                  </a:lnTo>
                  <a:cubicBezTo>
                    <a:pt x="2430" y="3049"/>
                    <a:pt x="2811" y="3382"/>
                    <a:pt x="3287" y="3382"/>
                  </a:cubicBezTo>
                  <a:lnTo>
                    <a:pt x="8359" y="3382"/>
                  </a:lnTo>
                  <a:lnTo>
                    <a:pt x="8359" y="1263"/>
                  </a:lnTo>
                  <a:lnTo>
                    <a:pt x="3287" y="1263"/>
                  </a:lnTo>
                  <a:cubicBezTo>
                    <a:pt x="2811" y="1263"/>
                    <a:pt x="2430" y="1572"/>
                    <a:pt x="2287" y="1977"/>
                  </a:cubicBezTo>
                  <a:lnTo>
                    <a:pt x="1382" y="1977"/>
                  </a:lnTo>
                  <a:lnTo>
                    <a:pt x="64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1" name="Google Shape;10571;p107"/>
            <p:cNvSpPr/>
            <p:nvPr/>
          </p:nvSpPr>
          <p:spPr>
            <a:xfrm>
              <a:off x="2464768" y="3072484"/>
              <a:ext cx="226723" cy="62863"/>
            </a:xfrm>
            <a:custGeom>
              <a:avLst/>
              <a:gdLst/>
              <a:ahLst/>
              <a:cxnLst/>
              <a:rect l="l" t="t" r="r" b="b"/>
              <a:pathLst>
                <a:path w="7646" h="2120" extrusionOk="0">
                  <a:moveTo>
                    <a:pt x="2573" y="0"/>
                  </a:moveTo>
                  <a:cubicBezTo>
                    <a:pt x="2096" y="0"/>
                    <a:pt x="1715" y="286"/>
                    <a:pt x="1572" y="739"/>
                  </a:cubicBezTo>
                  <a:lnTo>
                    <a:pt x="644" y="739"/>
                  </a:lnTo>
                  <a:lnTo>
                    <a:pt x="1" y="1024"/>
                  </a:lnTo>
                  <a:cubicBezTo>
                    <a:pt x="143" y="1215"/>
                    <a:pt x="263" y="1382"/>
                    <a:pt x="358" y="1596"/>
                  </a:cubicBezTo>
                  <a:lnTo>
                    <a:pt x="786" y="1382"/>
                  </a:lnTo>
                  <a:lnTo>
                    <a:pt x="1572" y="1382"/>
                  </a:lnTo>
                  <a:cubicBezTo>
                    <a:pt x="1715" y="1810"/>
                    <a:pt x="2096" y="2120"/>
                    <a:pt x="2573" y="2120"/>
                  </a:cubicBezTo>
                  <a:lnTo>
                    <a:pt x="7645" y="2120"/>
                  </a:lnTo>
                  <a:lnTo>
                    <a:pt x="764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72" name="Google Shape;10572;p107"/>
          <p:cNvSpPr/>
          <p:nvPr/>
        </p:nvSpPr>
        <p:spPr>
          <a:xfrm>
            <a:off x="2578490" y="2848057"/>
            <a:ext cx="340381" cy="341093"/>
          </a:xfrm>
          <a:custGeom>
            <a:avLst/>
            <a:gdLst/>
            <a:ahLst/>
            <a:cxnLst/>
            <a:rect l="l" t="t" r="r" b="b"/>
            <a:pathLst>
              <a:path w="11479" h="11503" extrusionOk="0">
                <a:moveTo>
                  <a:pt x="10193" y="0"/>
                </a:moveTo>
                <a:cubicBezTo>
                  <a:pt x="9788" y="429"/>
                  <a:pt x="9407" y="810"/>
                  <a:pt x="8954" y="1167"/>
                </a:cubicBezTo>
                <a:lnTo>
                  <a:pt x="8954" y="10836"/>
                </a:lnTo>
                <a:lnTo>
                  <a:pt x="8264" y="10836"/>
                </a:lnTo>
                <a:lnTo>
                  <a:pt x="8264" y="1667"/>
                </a:lnTo>
                <a:cubicBezTo>
                  <a:pt x="7883" y="1953"/>
                  <a:pt x="7478" y="2215"/>
                  <a:pt x="7049" y="2429"/>
                </a:cubicBezTo>
                <a:lnTo>
                  <a:pt x="7049" y="10836"/>
                </a:lnTo>
                <a:lnTo>
                  <a:pt x="6382" y="10836"/>
                </a:lnTo>
                <a:lnTo>
                  <a:pt x="6382" y="2763"/>
                </a:lnTo>
                <a:cubicBezTo>
                  <a:pt x="5978" y="2953"/>
                  <a:pt x="5573" y="3144"/>
                  <a:pt x="5144" y="3239"/>
                </a:cubicBezTo>
                <a:lnTo>
                  <a:pt x="5144" y="10836"/>
                </a:lnTo>
                <a:lnTo>
                  <a:pt x="4453" y="10836"/>
                </a:lnTo>
                <a:lnTo>
                  <a:pt x="4453" y="3453"/>
                </a:lnTo>
                <a:cubicBezTo>
                  <a:pt x="4072" y="3572"/>
                  <a:pt x="3668" y="3668"/>
                  <a:pt x="3239" y="3739"/>
                </a:cubicBezTo>
                <a:lnTo>
                  <a:pt x="3239" y="10812"/>
                </a:lnTo>
                <a:lnTo>
                  <a:pt x="2548" y="10812"/>
                </a:lnTo>
                <a:lnTo>
                  <a:pt x="2548" y="3811"/>
                </a:lnTo>
                <a:cubicBezTo>
                  <a:pt x="2167" y="3882"/>
                  <a:pt x="1762" y="3906"/>
                  <a:pt x="1334" y="3906"/>
                </a:cubicBezTo>
                <a:lnTo>
                  <a:pt x="1334" y="10812"/>
                </a:lnTo>
                <a:lnTo>
                  <a:pt x="0" y="10812"/>
                </a:lnTo>
                <a:lnTo>
                  <a:pt x="0" y="11503"/>
                </a:lnTo>
                <a:lnTo>
                  <a:pt x="11479" y="11503"/>
                </a:lnTo>
                <a:lnTo>
                  <a:pt x="11479" y="10812"/>
                </a:lnTo>
                <a:lnTo>
                  <a:pt x="10193" y="10812"/>
                </a:lnTo>
                <a:lnTo>
                  <a:pt x="1019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73" name="Google Shape;10573;p107"/>
          <p:cNvGrpSpPr/>
          <p:nvPr/>
        </p:nvGrpSpPr>
        <p:grpSpPr>
          <a:xfrm>
            <a:off x="3269142" y="2827328"/>
            <a:ext cx="357346" cy="330540"/>
            <a:chOff x="3492957" y="2994082"/>
            <a:chExt cx="357346" cy="330540"/>
          </a:xfrm>
        </p:grpSpPr>
        <p:sp>
          <p:nvSpPr>
            <p:cNvPr id="10574" name="Google Shape;10574;p107"/>
            <p:cNvSpPr/>
            <p:nvPr/>
          </p:nvSpPr>
          <p:spPr>
            <a:xfrm>
              <a:off x="3624290" y="3120493"/>
              <a:ext cx="97497" cy="97497"/>
            </a:xfrm>
            <a:custGeom>
              <a:avLst/>
              <a:gdLst/>
              <a:ahLst/>
              <a:cxnLst/>
              <a:rect l="l" t="t" r="r" b="b"/>
              <a:pathLst>
                <a:path w="3288" h="3288" extrusionOk="0">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5" name="Google Shape;10575;p107"/>
            <p:cNvSpPr/>
            <p:nvPr/>
          </p:nvSpPr>
          <p:spPr>
            <a:xfrm>
              <a:off x="3684338" y="3184039"/>
              <a:ext cx="129967" cy="140405"/>
            </a:xfrm>
            <a:custGeom>
              <a:avLst/>
              <a:gdLst/>
              <a:ahLst/>
              <a:cxnLst/>
              <a:rect l="l" t="t" r="r" b="b"/>
              <a:pathLst>
                <a:path w="4383" h="4735" extrusionOk="0">
                  <a:moveTo>
                    <a:pt x="1858" y="1"/>
                  </a:moveTo>
                  <a:cubicBezTo>
                    <a:pt x="1667" y="763"/>
                    <a:pt x="1143" y="1382"/>
                    <a:pt x="453" y="1644"/>
                  </a:cubicBezTo>
                  <a:cubicBezTo>
                    <a:pt x="667" y="2454"/>
                    <a:pt x="500" y="3335"/>
                    <a:pt x="0" y="4049"/>
                  </a:cubicBezTo>
                  <a:cubicBezTo>
                    <a:pt x="449" y="4498"/>
                    <a:pt x="1052" y="4735"/>
                    <a:pt x="1658" y="4735"/>
                  </a:cubicBezTo>
                  <a:cubicBezTo>
                    <a:pt x="2145" y="4735"/>
                    <a:pt x="2635" y="4582"/>
                    <a:pt x="3048" y="4264"/>
                  </a:cubicBezTo>
                  <a:cubicBezTo>
                    <a:pt x="4144" y="3549"/>
                    <a:pt x="4382" y="2073"/>
                    <a:pt x="3596" y="1001"/>
                  </a:cubicBezTo>
                  <a:cubicBezTo>
                    <a:pt x="3191" y="406"/>
                    <a:pt x="2525" y="72"/>
                    <a:pt x="18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6" name="Google Shape;10576;p107"/>
            <p:cNvSpPr/>
            <p:nvPr/>
          </p:nvSpPr>
          <p:spPr>
            <a:xfrm>
              <a:off x="3603118" y="2994082"/>
              <a:ext cx="138448" cy="108795"/>
            </a:xfrm>
            <a:custGeom>
              <a:avLst/>
              <a:gdLst/>
              <a:ahLst/>
              <a:cxnLst/>
              <a:rect l="l" t="t" r="r" b="b"/>
              <a:pathLst>
                <a:path w="4669" h="3669" extrusionOk="0">
                  <a:moveTo>
                    <a:pt x="2334" y="1"/>
                  </a:moveTo>
                  <a:cubicBezTo>
                    <a:pt x="1691" y="1"/>
                    <a:pt x="1096" y="239"/>
                    <a:pt x="667" y="692"/>
                  </a:cubicBezTo>
                  <a:cubicBezTo>
                    <a:pt x="310" y="1049"/>
                    <a:pt x="96" y="1477"/>
                    <a:pt x="1" y="1954"/>
                  </a:cubicBezTo>
                  <a:cubicBezTo>
                    <a:pt x="834" y="2239"/>
                    <a:pt x="1453" y="2906"/>
                    <a:pt x="1787" y="3668"/>
                  </a:cubicBezTo>
                  <a:cubicBezTo>
                    <a:pt x="1965" y="3621"/>
                    <a:pt x="2150" y="3597"/>
                    <a:pt x="2334" y="3597"/>
                  </a:cubicBezTo>
                  <a:cubicBezTo>
                    <a:pt x="2519" y="3597"/>
                    <a:pt x="2704" y="3621"/>
                    <a:pt x="2882" y="3668"/>
                  </a:cubicBezTo>
                  <a:cubicBezTo>
                    <a:pt x="3216" y="2906"/>
                    <a:pt x="3882" y="2239"/>
                    <a:pt x="4668" y="1978"/>
                  </a:cubicBezTo>
                  <a:cubicBezTo>
                    <a:pt x="4501" y="882"/>
                    <a:pt x="3525" y="1"/>
                    <a:pt x="23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7" name="Google Shape;10577;p107"/>
            <p:cNvSpPr/>
            <p:nvPr/>
          </p:nvSpPr>
          <p:spPr>
            <a:xfrm>
              <a:off x="3492957" y="3066465"/>
              <a:ext cx="144793" cy="140760"/>
            </a:xfrm>
            <a:custGeom>
              <a:avLst/>
              <a:gdLst/>
              <a:ahLst/>
              <a:cxnLst/>
              <a:rect l="l" t="t" r="r" b="b"/>
              <a:pathLst>
                <a:path w="4883" h="4747" extrusionOk="0">
                  <a:moveTo>
                    <a:pt x="2722" y="0"/>
                  </a:moveTo>
                  <a:cubicBezTo>
                    <a:pt x="2337" y="0"/>
                    <a:pt x="1948" y="90"/>
                    <a:pt x="1596" y="251"/>
                  </a:cubicBezTo>
                  <a:cubicBezTo>
                    <a:pt x="1048" y="561"/>
                    <a:pt x="620" y="1037"/>
                    <a:pt x="405" y="1632"/>
                  </a:cubicBezTo>
                  <a:cubicBezTo>
                    <a:pt x="1" y="2871"/>
                    <a:pt x="691" y="4204"/>
                    <a:pt x="1929" y="4633"/>
                  </a:cubicBezTo>
                  <a:cubicBezTo>
                    <a:pt x="2167" y="4709"/>
                    <a:pt x="2413" y="4746"/>
                    <a:pt x="2659" y="4746"/>
                  </a:cubicBezTo>
                  <a:cubicBezTo>
                    <a:pt x="3104" y="4746"/>
                    <a:pt x="3546" y="4625"/>
                    <a:pt x="3930" y="4395"/>
                  </a:cubicBezTo>
                  <a:cubicBezTo>
                    <a:pt x="3811" y="4133"/>
                    <a:pt x="3739" y="3799"/>
                    <a:pt x="3739" y="3466"/>
                  </a:cubicBezTo>
                  <a:cubicBezTo>
                    <a:pt x="3739" y="2632"/>
                    <a:pt x="4192" y="1894"/>
                    <a:pt x="4882" y="1465"/>
                  </a:cubicBezTo>
                  <a:cubicBezTo>
                    <a:pt x="4621" y="846"/>
                    <a:pt x="4097" y="346"/>
                    <a:pt x="3430" y="108"/>
                  </a:cubicBezTo>
                  <a:cubicBezTo>
                    <a:pt x="3201" y="35"/>
                    <a:pt x="2962" y="0"/>
                    <a:pt x="272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8" name="Google Shape;10578;p107"/>
            <p:cNvSpPr/>
            <p:nvPr/>
          </p:nvSpPr>
          <p:spPr>
            <a:xfrm>
              <a:off x="3707645" y="3066821"/>
              <a:ext cx="142658" cy="133496"/>
            </a:xfrm>
            <a:custGeom>
              <a:avLst/>
              <a:gdLst/>
              <a:ahLst/>
              <a:cxnLst/>
              <a:rect l="l" t="t" r="r" b="b"/>
              <a:pathLst>
                <a:path w="4811" h="4502" extrusionOk="0">
                  <a:moveTo>
                    <a:pt x="2191" y="1"/>
                  </a:moveTo>
                  <a:cubicBezTo>
                    <a:pt x="1238" y="1"/>
                    <a:pt x="357" y="596"/>
                    <a:pt x="0" y="1501"/>
                  </a:cubicBezTo>
                  <a:cubicBezTo>
                    <a:pt x="619" y="1882"/>
                    <a:pt x="1072" y="2525"/>
                    <a:pt x="1119" y="3335"/>
                  </a:cubicBezTo>
                  <a:cubicBezTo>
                    <a:pt x="1953" y="3406"/>
                    <a:pt x="2763" y="3811"/>
                    <a:pt x="3287" y="4502"/>
                  </a:cubicBezTo>
                  <a:cubicBezTo>
                    <a:pt x="4311" y="3930"/>
                    <a:pt x="4811" y="2739"/>
                    <a:pt x="4453" y="1644"/>
                  </a:cubicBezTo>
                  <a:cubicBezTo>
                    <a:pt x="4120" y="620"/>
                    <a:pt x="3215" y="1"/>
                    <a:pt x="219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9" name="Google Shape;10579;p107"/>
            <p:cNvSpPr/>
            <p:nvPr/>
          </p:nvSpPr>
          <p:spPr>
            <a:xfrm>
              <a:off x="3532514" y="3212299"/>
              <a:ext cx="150427" cy="112324"/>
            </a:xfrm>
            <a:custGeom>
              <a:avLst/>
              <a:gdLst/>
              <a:ahLst/>
              <a:cxnLst/>
              <a:rect l="l" t="t" r="r" b="b"/>
              <a:pathLst>
                <a:path w="5073" h="3788" extrusionOk="0">
                  <a:moveTo>
                    <a:pt x="2929" y="1"/>
                  </a:moveTo>
                  <a:cubicBezTo>
                    <a:pt x="2456" y="300"/>
                    <a:pt x="1888" y="454"/>
                    <a:pt x="1323" y="454"/>
                  </a:cubicBezTo>
                  <a:cubicBezTo>
                    <a:pt x="1036" y="454"/>
                    <a:pt x="749" y="414"/>
                    <a:pt x="476" y="334"/>
                  </a:cubicBezTo>
                  <a:lnTo>
                    <a:pt x="476" y="334"/>
                  </a:lnTo>
                  <a:cubicBezTo>
                    <a:pt x="0" y="1406"/>
                    <a:pt x="310" y="2644"/>
                    <a:pt x="1215" y="3335"/>
                  </a:cubicBezTo>
                  <a:cubicBezTo>
                    <a:pt x="1643" y="3644"/>
                    <a:pt x="2143" y="3787"/>
                    <a:pt x="2620" y="3787"/>
                  </a:cubicBezTo>
                  <a:cubicBezTo>
                    <a:pt x="3358" y="3787"/>
                    <a:pt x="4072" y="3454"/>
                    <a:pt x="4525" y="2811"/>
                  </a:cubicBezTo>
                  <a:cubicBezTo>
                    <a:pt x="4930" y="2215"/>
                    <a:pt x="5073" y="1501"/>
                    <a:pt x="4906" y="834"/>
                  </a:cubicBezTo>
                  <a:lnTo>
                    <a:pt x="4906" y="834"/>
                  </a:lnTo>
                  <a:cubicBezTo>
                    <a:pt x="4836" y="841"/>
                    <a:pt x="4765" y="844"/>
                    <a:pt x="4695" y="844"/>
                  </a:cubicBezTo>
                  <a:cubicBezTo>
                    <a:pt x="4022" y="844"/>
                    <a:pt x="3339" y="539"/>
                    <a:pt x="2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0" name="Google Shape;10580;p107"/>
          <p:cNvGrpSpPr/>
          <p:nvPr/>
        </p:nvGrpSpPr>
        <p:grpSpPr>
          <a:xfrm>
            <a:off x="4043118" y="2862172"/>
            <a:ext cx="341126" cy="305806"/>
            <a:chOff x="4119318" y="3014572"/>
            <a:chExt cx="341126" cy="305806"/>
          </a:xfrm>
        </p:grpSpPr>
        <p:sp>
          <p:nvSpPr>
            <p:cNvPr id="10581" name="Google Shape;10581;p107"/>
            <p:cNvSpPr/>
            <p:nvPr/>
          </p:nvSpPr>
          <p:spPr>
            <a:xfrm>
              <a:off x="4119318" y="3014572"/>
              <a:ext cx="127150" cy="305806"/>
            </a:xfrm>
            <a:custGeom>
              <a:avLst/>
              <a:gdLst/>
              <a:ahLst/>
              <a:cxnLst/>
              <a:rect l="l" t="t" r="r" b="b"/>
              <a:pathLst>
                <a:path w="4288" h="10313" extrusionOk="0">
                  <a:moveTo>
                    <a:pt x="2240" y="715"/>
                  </a:moveTo>
                  <a:lnTo>
                    <a:pt x="2240" y="1406"/>
                  </a:lnTo>
                  <a:lnTo>
                    <a:pt x="715" y="1406"/>
                  </a:lnTo>
                  <a:lnTo>
                    <a:pt x="715" y="715"/>
                  </a:lnTo>
                  <a:close/>
                  <a:moveTo>
                    <a:pt x="2240" y="2430"/>
                  </a:moveTo>
                  <a:lnTo>
                    <a:pt x="2240" y="3096"/>
                  </a:lnTo>
                  <a:lnTo>
                    <a:pt x="715" y="3096"/>
                  </a:lnTo>
                  <a:lnTo>
                    <a:pt x="715" y="2430"/>
                  </a:lnTo>
                  <a:close/>
                  <a:moveTo>
                    <a:pt x="1" y="1"/>
                  </a:moveTo>
                  <a:lnTo>
                    <a:pt x="1" y="10312"/>
                  </a:lnTo>
                  <a:lnTo>
                    <a:pt x="2930" y="10312"/>
                  </a:lnTo>
                  <a:lnTo>
                    <a:pt x="2930" y="6740"/>
                  </a:lnTo>
                  <a:lnTo>
                    <a:pt x="4288" y="5168"/>
                  </a:lnTo>
                  <a:lnTo>
                    <a:pt x="2930" y="3573"/>
                  </a:lnTo>
                  <a:lnTo>
                    <a:pt x="293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2" name="Google Shape;10582;p107"/>
            <p:cNvSpPr/>
            <p:nvPr/>
          </p:nvSpPr>
          <p:spPr>
            <a:xfrm>
              <a:off x="4225268" y="3014572"/>
              <a:ext cx="127120" cy="305806"/>
            </a:xfrm>
            <a:custGeom>
              <a:avLst/>
              <a:gdLst/>
              <a:ahLst/>
              <a:cxnLst/>
              <a:rect l="l" t="t" r="r" b="b"/>
              <a:pathLst>
                <a:path w="4287" h="10313" extrusionOk="0">
                  <a:moveTo>
                    <a:pt x="2263" y="7192"/>
                  </a:moveTo>
                  <a:lnTo>
                    <a:pt x="2263" y="7859"/>
                  </a:lnTo>
                  <a:lnTo>
                    <a:pt x="762" y="7859"/>
                  </a:lnTo>
                  <a:lnTo>
                    <a:pt x="762" y="7192"/>
                  </a:lnTo>
                  <a:close/>
                  <a:moveTo>
                    <a:pt x="2263" y="8859"/>
                  </a:moveTo>
                  <a:lnTo>
                    <a:pt x="2263" y="9526"/>
                  </a:lnTo>
                  <a:lnTo>
                    <a:pt x="762" y="9526"/>
                  </a:lnTo>
                  <a:lnTo>
                    <a:pt x="762" y="8859"/>
                  </a:lnTo>
                  <a:close/>
                  <a:moveTo>
                    <a:pt x="0" y="1"/>
                  </a:moveTo>
                  <a:lnTo>
                    <a:pt x="0" y="3335"/>
                  </a:lnTo>
                  <a:lnTo>
                    <a:pt x="1596" y="5168"/>
                  </a:lnTo>
                  <a:lnTo>
                    <a:pt x="0" y="6978"/>
                  </a:lnTo>
                  <a:lnTo>
                    <a:pt x="0" y="10312"/>
                  </a:lnTo>
                  <a:lnTo>
                    <a:pt x="2929" y="10312"/>
                  </a:lnTo>
                  <a:lnTo>
                    <a:pt x="2929" y="6740"/>
                  </a:lnTo>
                  <a:lnTo>
                    <a:pt x="4287" y="5168"/>
                  </a:lnTo>
                  <a:lnTo>
                    <a:pt x="2929" y="3573"/>
                  </a:lnTo>
                  <a:lnTo>
                    <a:pt x="292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3" name="Google Shape;10583;p107"/>
            <p:cNvSpPr/>
            <p:nvPr/>
          </p:nvSpPr>
          <p:spPr>
            <a:xfrm>
              <a:off x="4333294" y="3014572"/>
              <a:ext cx="127150" cy="305806"/>
            </a:xfrm>
            <a:custGeom>
              <a:avLst/>
              <a:gdLst/>
              <a:ahLst/>
              <a:cxnLst/>
              <a:rect l="l" t="t" r="r" b="b"/>
              <a:pathLst>
                <a:path w="4288" h="10313" extrusionOk="0">
                  <a:moveTo>
                    <a:pt x="2192" y="715"/>
                  </a:moveTo>
                  <a:lnTo>
                    <a:pt x="2192" y="1406"/>
                  </a:lnTo>
                  <a:lnTo>
                    <a:pt x="691" y="1406"/>
                  </a:lnTo>
                  <a:lnTo>
                    <a:pt x="691" y="715"/>
                  </a:lnTo>
                  <a:close/>
                  <a:moveTo>
                    <a:pt x="2192" y="2430"/>
                  </a:moveTo>
                  <a:lnTo>
                    <a:pt x="2192" y="3096"/>
                  </a:lnTo>
                  <a:lnTo>
                    <a:pt x="691" y="3096"/>
                  </a:lnTo>
                  <a:lnTo>
                    <a:pt x="691" y="2430"/>
                  </a:lnTo>
                  <a:close/>
                  <a:moveTo>
                    <a:pt x="1" y="1"/>
                  </a:moveTo>
                  <a:lnTo>
                    <a:pt x="1" y="3335"/>
                  </a:lnTo>
                  <a:lnTo>
                    <a:pt x="1572" y="5168"/>
                  </a:lnTo>
                  <a:lnTo>
                    <a:pt x="1" y="6978"/>
                  </a:lnTo>
                  <a:lnTo>
                    <a:pt x="1" y="10312"/>
                  </a:lnTo>
                  <a:lnTo>
                    <a:pt x="2906" y="10312"/>
                  </a:lnTo>
                  <a:lnTo>
                    <a:pt x="2906" y="6740"/>
                  </a:lnTo>
                  <a:lnTo>
                    <a:pt x="4287" y="5168"/>
                  </a:lnTo>
                  <a:lnTo>
                    <a:pt x="2906" y="3573"/>
                  </a:lnTo>
                  <a:lnTo>
                    <a:pt x="290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4" name="Google Shape;10584;p107"/>
          <p:cNvGrpSpPr/>
          <p:nvPr/>
        </p:nvGrpSpPr>
        <p:grpSpPr>
          <a:xfrm>
            <a:off x="4801418" y="2851586"/>
            <a:ext cx="302992" cy="341093"/>
            <a:chOff x="4725218" y="3003986"/>
            <a:chExt cx="302992" cy="341093"/>
          </a:xfrm>
        </p:grpSpPr>
        <p:sp>
          <p:nvSpPr>
            <p:cNvPr id="10585" name="Google Shape;10585;p107"/>
            <p:cNvSpPr/>
            <p:nvPr/>
          </p:nvSpPr>
          <p:spPr>
            <a:xfrm>
              <a:off x="4906013" y="3112012"/>
              <a:ext cx="53701" cy="125045"/>
            </a:xfrm>
            <a:custGeom>
              <a:avLst/>
              <a:gdLst/>
              <a:ahLst/>
              <a:cxnLst/>
              <a:rect l="l" t="t" r="r" b="b"/>
              <a:pathLst>
                <a:path w="1811" h="4217" extrusionOk="0">
                  <a:moveTo>
                    <a:pt x="0" y="1"/>
                  </a:moveTo>
                  <a:lnTo>
                    <a:pt x="0" y="4216"/>
                  </a:lnTo>
                  <a:cubicBezTo>
                    <a:pt x="1048" y="4073"/>
                    <a:pt x="1810" y="3192"/>
                    <a:pt x="1810" y="2120"/>
                  </a:cubicBezTo>
                  <a:cubicBezTo>
                    <a:pt x="1810" y="1049"/>
                    <a:pt x="1048" y="144"/>
                    <a:pt x="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6" name="Google Shape;10586;p107"/>
            <p:cNvSpPr/>
            <p:nvPr/>
          </p:nvSpPr>
          <p:spPr>
            <a:xfrm>
              <a:off x="4906013" y="3042831"/>
              <a:ext cx="122198" cy="261298"/>
            </a:xfrm>
            <a:custGeom>
              <a:avLst/>
              <a:gdLst/>
              <a:ahLst/>
              <a:cxnLst/>
              <a:rect l="l" t="t" r="r" b="b"/>
              <a:pathLst>
                <a:path w="4121" h="8812" extrusionOk="0">
                  <a:moveTo>
                    <a:pt x="0" y="0"/>
                  </a:moveTo>
                  <a:lnTo>
                    <a:pt x="0" y="1619"/>
                  </a:lnTo>
                  <a:cubicBezTo>
                    <a:pt x="1405" y="1786"/>
                    <a:pt x="2477" y="2977"/>
                    <a:pt x="2477" y="4406"/>
                  </a:cubicBezTo>
                  <a:cubicBezTo>
                    <a:pt x="2477" y="5835"/>
                    <a:pt x="1358" y="7025"/>
                    <a:pt x="0" y="7216"/>
                  </a:cubicBezTo>
                  <a:lnTo>
                    <a:pt x="0" y="8811"/>
                  </a:lnTo>
                  <a:cubicBezTo>
                    <a:pt x="2286" y="8645"/>
                    <a:pt x="4120" y="6740"/>
                    <a:pt x="4120" y="4382"/>
                  </a:cubicBezTo>
                  <a:cubicBezTo>
                    <a:pt x="4120" y="2096"/>
                    <a:pt x="2286" y="191"/>
                    <a:pt x="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7" name="Google Shape;10587;p107"/>
            <p:cNvSpPr/>
            <p:nvPr/>
          </p:nvSpPr>
          <p:spPr>
            <a:xfrm>
              <a:off x="4725218" y="3003986"/>
              <a:ext cx="161754" cy="341093"/>
            </a:xfrm>
            <a:custGeom>
              <a:avLst/>
              <a:gdLst/>
              <a:ahLst/>
              <a:cxnLst/>
              <a:rect l="l" t="t" r="r" b="b"/>
              <a:pathLst>
                <a:path w="5455" h="11503" extrusionOk="0">
                  <a:moveTo>
                    <a:pt x="3787" y="4692"/>
                  </a:moveTo>
                  <a:lnTo>
                    <a:pt x="3787" y="5359"/>
                  </a:lnTo>
                  <a:lnTo>
                    <a:pt x="2311" y="5359"/>
                  </a:lnTo>
                  <a:lnTo>
                    <a:pt x="2311" y="5335"/>
                  </a:lnTo>
                  <a:lnTo>
                    <a:pt x="2311" y="4692"/>
                  </a:lnTo>
                  <a:close/>
                  <a:moveTo>
                    <a:pt x="3787" y="6121"/>
                  </a:moveTo>
                  <a:lnTo>
                    <a:pt x="3787" y="6787"/>
                  </a:lnTo>
                  <a:lnTo>
                    <a:pt x="2311" y="6787"/>
                  </a:lnTo>
                  <a:lnTo>
                    <a:pt x="2311" y="6121"/>
                  </a:lnTo>
                  <a:close/>
                  <a:moveTo>
                    <a:pt x="5454" y="0"/>
                  </a:moveTo>
                  <a:cubicBezTo>
                    <a:pt x="4049" y="96"/>
                    <a:pt x="2716" y="667"/>
                    <a:pt x="1692" y="1667"/>
                  </a:cubicBezTo>
                  <a:cubicBezTo>
                    <a:pt x="596" y="2787"/>
                    <a:pt x="1" y="4215"/>
                    <a:pt x="1" y="5763"/>
                  </a:cubicBezTo>
                  <a:cubicBezTo>
                    <a:pt x="1" y="7311"/>
                    <a:pt x="596" y="8740"/>
                    <a:pt x="1692" y="9836"/>
                  </a:cubicBezTo>
                  <a:cubicBezTo>
                    <a:pt x="2692" y="10836"/>
                    <a:pt x="4025" y="11431"/>
                    <a:pt x="5454" y="11503"/>
                  </a:cubicBezTo>
                  <a:lnTo>
                    <a:pt x="545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8" name="Google Shape;10588;p107"/>
          <p:cNvGrpSpPr/>
          <p:nvPr/>
        </p:nvGrpSpPr>
        <p:grpSpPr>
          <a:xfrm>
            <a:off x="5513983" y="2840593"/>
            <a:ext cx="340386" cy="341809"/>
            <a:chOff x="5290168" y="3002563"/>
            <a:chExt cx="340386" cy="341809"/>
          </a:xfrm>
        </p:grpSpPr>
        <p:sp>
          <p:nvSpPr>
            <p:cNvPr id="10589" name="Google Shape;10589;p107"/>
            <p:cNvSpPr/>
            <p:nvPr/>
          </p:nvSpPr>
          <p:spPr>
            <a:xfrm>
              <a:off x="5470250" y="3183357"/>
              <a:ext cx="139130" cy="139841"/>
            </a:xfrm>
            <a:custGeom>
              <a:avLst/>
              <a:gdLst/>
              <a:ahLst/>
              <a:cxnLst/>
              <a:rect l="l" t="t" r="r" b="b"/>
              <a:pathLst>
                <a:path w="4692" h="4716" extrusionOk="0">
                  <a:moveTo>
                    <a:pt x="2643" y="0"/>
                  </a:moveTo>
                  <a:cubicBezTo>
                    <a:pt x="1191" y="0"/>
                    <a:pt x="0" y="1191"/>
                    <a:pt x="0" y="2644"/>
                  </a:cubicBezTo>
                  <a:lnTo>
                    <a:pt x="0" y="4715"/>
                  </a:lnTo>
                  <a:lnTo>
                    <a:pt x="2429" y="4715"/>
                  </a:lnTo>
                  <a:lnTo>
                    <a:pt x="2429" y="2405"/>
                  </a:lnTo>
                  <a:lnTo>
                    <a:pt x="4692" y="2405"/>
                  </a:lnTo>
                  <a:lnTo>
                    <a:pt x="469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0" name="Google Shape;10590;p107"/>
            <p:cNvSpPr/>
            <p:nvPr/>
          </p:nvSpPr>
          <p:spPr>
            <a:xfrm>
              <a:off x="5290168" y="3002563"/>
              <a:ext cx="68527" cy="68527"/>
            </a:xfrm>
            <a:custGeom>
              <a:avLst/>
              <a:gdLst/>
              <a:ahLst/>
              <a:cxnLst/>
              <a:rect l="l" t="t" r="r" b="b"/>
              <a:pathLst>
                <a:path w="2311" h="2311" extrusionOk="0">
                  <a:moveTo>
                    <a:pt x="977" y="1"/>
                  </a:moveTo>
                  <a:cubicBezTo>
                    <a:pt x="453" y="1"/>
                    <a:pt x="0" y="453"/>
                    <a:pt x="0" y="977"/>
                  </a:cubicBezTo>
                  <a:lnTo>
                    <a:pt x="0" y="2311"/>
                  </a:lnTo>
                  <a:lnTo>
                    <a:pt x="2310" y="2311"/>
                  </a:lnTo>
                  <a:lnTo>
                    <a:pt x="231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107"/>
            <p:cNvSpPr/>
            <p:nvPr/>
          </p:nvSpPr>
          <p:spPr>
            <a:xfrm>
              <a:off x="5311340" y="3023765"/>
              <a:ext cx="139159" cy="139130"/>
            </a:xfrm>
            <a:custGeom>
              <a:avLst/>
              <a:gdLst/>
              <a:ahLst/>
              <a:cxnLst/>
              <a:rect l="l" t="t" r="r" b="b"/>
              <a:pathLst>
                <a:path w="4693" h="4692" extrusionOk="0">
                  <a:moveTo>
                    <a:pt x="2263" y="0"/>
                  </a:moveTo>
                  <a:lnTo>
                    <a:pt x="2263" y="2286"/>
                  </a:lnTo>
                  <a:lnTo>
                    <a:pt x="1" y="2286"/>
                  </a:lnTo>
                  <a:lnTo>
                    <a:pt x="1" y="4692"/>
                  </a:lnTo>
                  <a:lnTo>
                    <a:pt x="2049" y="4692"/>
                  </a:lnTo>
                  <a:cubicBezTo>
                    <a:pt x="3502" y="4692"/>
                    <a:pt x="4692" y="3501"/>
                    <a:pt x="4692" y="2048"/>
                  </a:cubicBezTo>
                  <a:lnTo>
                    <a:pt x="469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2" name="Google Shape;10592;p107"/>
            <p:cNvSpPr/>
            <p:nvPr/>
          </p:nvSpPr>
          <p:spPr>
            <a:xfrm>
              <a:off x="5562027" y="3275163"/>
              <a:ext cx="68527" cy="69209"/>
            </a:xfrm>
            <a:custGeom>
              <a:avLst/>
              <a:gdLst/>
              <a:ahLst/>
              <a:cxnLst/>
              <a:rect l="l" t="t" r="r" b="b"/>
              <a:pathLst>
                <a:path w="2311" h="2334" extrusionOk="0">
                  <a:moveTo>
                    <a:pt x="1" y="0"/>
                  </a:moveTo>
                  <a:lnTo>
                    <a:pt x="1" y="2334"/>
                  </a:lnTo>
                  <a:lnTo>
                    <a:pt x="1335" y="2334"/>
                  </a:lnTo>
                  <a:cubicBezTo>
                    <a:pt x="1858" y="2334"/>
                    <a:pt x="2311" y="1881"/>
                    <a:pt x="2311" y="1334"/>
                  </a:cubicBezTo>
                  <a:lnTo>
                    <a:pt x="231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3" name="Google Shape;10593;p107"/>
            <p:cNvSpPr/>
            <p:nvPr/>
          </p:nvSpPr>
          <p:spPr>
            <a:xfrm>
              <a:off x="5290168" y="3275163"/>
              <a:ext cx="68527" cy="67815"/>
            </a:xfrm>
            <a:custGeom>
              <a:avLst/>
              <a:gdLst/>
              <a:ahLst/>
              <a:cxnLst/>
              <a:rect l="l" t="t" r="r" b="b"/>
              <a:pathLst>
                <a:path w="2311" h="2287" extrusionOk="0">
                  <a:moveTo>
                    <a:pt x="0" y="0"/>
                  </a:moveTo>
                  <a:lnTo>
                    <a:pt x="0" y="1334"/>
                  </a:lnTo>
                  <a:cubicBezTo>
                    <a:pt x="0" y="1858"/>
                    <a:pt x="453" y="2286"/>
                    <a:pt x="977" y="2286"/>
                  </a:cubicBezTo>
                  <a:lnTo>
                    <a:pt x="2310" y="2286"/>
                  </a:lnTo>
                  <a:lnTo>
                    <a:pt x="231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107"/>
            <p:cNvSpPr/>
            <p:nvPr/>
          </p:nvSpPr>
          <p:spPr>
            <a:xfrm>
              <a:off x="5311340" y="3183357"/>
              <a:ext cx="139159" cy="139841"/>
            </a:xfrm>
            <a:custGeom>
              <a:avLst/>
              <a:gdLst/>
              <a:ahLst/>
              <a:cxnLst/>
              <a:rect l="l" t="t" r="r" b="b"/>
              <a:pathLst>
                <a:path w="4693" h="4716" extrusionOk="0">
                  <a:moveTo>
                    <a:pt x="1" y="0"/>
                  </a:moveTo>
                  <a:lnTo>
                    <a:pt x="1" y="2405"/>
                  </a:lnTo>
                  <a:lnTo>
                    <a:pt x="2263" y="2405"/>
                  </a:lnTo>
                  <a:lnTo>
                    <a:pt x="2263" y="4715"/>
                  </a:lnTo>
                  <a:lnTo>
                    <a:pt x="4692" y="4715"/>
                  </a:lnTo>
                  <a:lnTo>
                    <a:pt x="4692" y="2644"/>
                  </a:lnTo>
                  <a:cubicBezTo>
                    <a:pt x="4692" y="1191"/>
                    <a:pt x="3502" y="0"/>
                    <a:pt x="20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5" name="Google Shape;10595;p107"/>
            <p:cNvSpPr/>
            <p:nvPr/>
          </p:nvSpPr>
          <p:spPr>
            <a:xfrm>
              <a:off x="5562027" y="3002563"/>
              <a:ext cx="68527" cy="68527"/>
            </a:xfrm>
            <a:custGeom>
              <a:avLst/>
              <a:gdLst/>
              <a:ahLst/>
              <a:cxnLst/>
              <a:rect l="l" t="t" r="r" b="b"/>
              <a:pathLst>
                <a:path w="2311" h="2311" extrusionOk="0">
                  <a:moveTo>
                    <a:pt x="1" y="1"/>
                  </a:moveTo>
                  <a:lnTo>
                    <a:pt x="1" y="2311"/>
                  </a:lnTo>
                  <a:lnTo>
                    <a:pt x="2311" y="2311"/>
                  </a:lnTo>
                  <a:lnTo>
                    <a:pt x="2311" y="977"/>
                  </a:lnTo>
                  <a:cubicBezTo>
                    <a:pt x="2311" y="453"/>
                    <a:pt x="1858" y="1"/>
                    <a:pt x="133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6" name="Google Shape;10596;p107"/>
            <p:cNvSpPr/>
            <p:nvPr/>
          </p:nvSpPr>
          <p:spPr>
            <a:xfrm>
              <a:off x="5470250" y="3023765"/>
              <a:ext cx="139130" cy="139130"/>
            </a:xfrm>
            <a:custGeom>
              <a:avLst/>
              <a:gdLst/>
              <a:ahLst/>
              <a:cxnLst/>
              <a:rect l="l" t="t" r="r" b="b"/>
              <a:pathLst>
                <a:path w="4692" h="4692" extrusionOk="0">
                  <a:moveTo>
                    <a:pt x="0" y="0"/>
                  </a:moveTo>
                  <a:lnTo>
                    <a:pt x="0" y="2048"/>
                  </a:lnTo>
                  <a:cubicBezTo>
                    <a:pt x="0" y="3501"/>
                    <a:pt x="1191" y="4692"/>
                    <a:pt x="2643" y="4692"/>
                  </a:cubicBezTo>
                  <a:lnTo>
                    <a:pt x="4692" y="4692"/>
                  </a:lnTo>
                  <a:lnTo>
                    <a:pt x="4692" y="2262"/>
                  </a:lnTo>
                  <a:lnTo>
                    <a:pt x="2429" y="2262"/>
                  </a:lnTo>
                  <a:lnTo>
                    <a:pt x="242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7" name="Google Shape;10597;p107"/>
          <p:cNvGrpSpPr/>
          <p:nvPr/>
        </p:nvGrpSpPr>
        <p:grpSpPr>
          <a:xfrm>
            <a:off x="6247887" y="2935623"/>
            <a:ext cx="342521" cy="174447"/>
            <a:chOff x="5881241" y="3088023"/>
            <a:chExt cx="342521" cy="174447"/>
          </a:xfrm>
        </p:grpSpPr>
        <p:sp>
          <p:nvSpPr>
            <p:cNvPr id="10598" name="Google Shape;10598;p107"/>
            <p:cNvSpPr/>
            <p:nvPr/>
          </p:nvSpPr>
          <p:spPr>
            <a:xfrm>
              <a:off x="5965960" y="3184751"/>
              <a:ext cx="89728" cy="77719"/>
            </a:xfrm>
            <a:custGeom>
              <a:avLst/>
              <a:gdLst/>
              <a:ahLst/>
              <a:cxnLst/>
              <a:rect l="l" t="t" r="r" b="b"/>
              <a:pathLst>
                <a:path w="3026" h="2621" extrusionOk="0">
                  <a:moveTo>
                    <a:pt x="739" y="1"/>
                  </a:moveTo>
                  <a:lnTo>
                    <a:pt x="1" y="1311"/>
                  </a:lnTo>
                  <a:lnTo>
                    <a:pt x="739" y="2620"/>
                  </a:lnTo>
                  <a:lnTo>
                    <a:pt x="2263" y="2620"/>
                  </a:lnTo>
                  <a:lnTo>
                    <a:pt x="3025" y="1311"/>
                  </a:lnTo>
                  <a:lnTo>
                    <a:pt x="226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9" name="Google Shape;10599;p107"/>
            <p:cNvSpPr/>
            <p:nvPr/>
          </p:nvSpPr>
          <p:spPr>
            <a:xfrm>
              <a:off x="6134033" y="3184751"/>
              <a:ext cx="89017" cy="77719"/>
            </a:xfrm>
            <a:custGeom>
              <a:avLst/>
              <a:gdLst/>
              <a:ahLst/>
              <a:cxnLst/>
              <a:rect l="l" t="t" r="r" b="b"/>
              <a:pathLst>
                <a:path w="3002" h="2621" extrusionOk="0">
                  <a:moveTo>
                    <a:pt x="739" y="1"/>
                  </a:moveTo>
                  <a:lnTo>
                    <a:pt x="1" y="1311"/>
                  </a:lnTo>
                  <a:lnTo>
                    <a:pt x="739" y="2620"/>
                  </a:lnTo>
                  <a:lnTo>
                    <a:pt x="2263" y="2620"/>
                  </a:lnTo>
                  <a:lnTo>
                    <a:pt x="3001" y="1311"/>
                  </a:lnTo>
                  <a:lnTo>
                    <a:pt x="226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107"/>
            <p:cNvSpPr/>
            <p:nvPr/>
          </p:nvSpPr>
          <p:spPr>
            <a:xfrm>
              <a:off x="5881241" y="3137454"/>
              <a:ext cx="88987" cy="77690"/>
            </a:xfrm>
            <a:custGeom>
              <a:avLst/>
              <a:gdLst/>
              <a:ahLst/>
              <a:cxnLst/>
              <a:rect l="l" t="t" r="r" b="b"/>
              <a:pathLst>
                <a:path w="3001" h="2620" extrusionOk="0">
                  <a:moveTo>
                    <a:pt x="738" y="0"/>
                  </a:moveTo>
                  <a:lnTo>
                    <a:pt x="0" y="1310"/>
                  </a:lnTo>
                  <a:lnTo>
                    <a:pt x="738" y="2620"/>
                  </a:lnTo>
                  <a:lnTo>
                    <a:pt x="2262" y="2620"/>
                  </a:lnTo>
                  <a:lnTo>
                    <a:pt x="3001" y="1310"/>
                  </a:lnTo>
                  <a:lnTo>
                    <a:pt x="226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1" name="Google Shape;10601;p107"/>
            <p:cNvSpPr/>
            <p:nvPr/>
          </p:nvSpPr>
          <p:spPr>
            <a:xfrm>
              <a:off x="6049997" y="3137454"/>
              <a:ext cx="89017" cy="77690"/>
            </a:xfrm>
            <a:custGeom>
              <a:avLst/>
              <a:gdLst/>
              <a:ahLst/>
              <a:cxnLst/>
              <a:rect l="l" t="t" r="r" b="b"/>
              <a:pathLst>
                <a:path w="3002" h="2620" extrusionOk="0">
                  <a:moveTo>
                    <a:pt x="739" y="0"/>
                  </a:moveTo>
                  <a:lnTo>
                    <a:pt x="1" y="1310"/>
                  </a:lnTo>
                  <a:lnTo>
                    <a:pt x="739" y="2620"/>
                  </a:lnTo>
                  <a:lnTo>
                    <a:pt x="2263" y="2620"/>
                  </a:lnTo>
                  <a:lnTo>
                    <a:pt x="3001" y="1310"/>
                  </a:lnTo>
                  <a:lnTo>
                    <a:pt x="226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2" name="Google Shape;10602;p107"/>
            <p:cNvSpPr/>
            <p:nvPr/>
          </p:nvSpPr>
          <p:spPr>
            <a:xfrm>
              <a:off x="5965960" y="3088023"/>
              <a:ext cx="89728" cy="77690"/>
            </a:xfrm>
            <a:custGeom>
              <a:avLst/>
              <a:gdLst/>
              <a:ahLst/>
              <a:cxnLst/>
              <a:rect l="l" t="t" r="r" b="b"/>
              <a:pathLst>
                <a:path w="3026" h="2620" extrusionOk="0">
                  <a:moveTo>
                    <a:pt x="739" y="0"/>
                  </a:moveTo>
                  <a:lnTo>
                    <a:pt x="1" y="1310"/>
                  </a:lnTo>
                  <a:lnTo>
                    <a:pt x="739" y="2620"/>
                  </a:lnTo>
                  <a:lnTo>
                    <a:pt x="2263" y="2620"/>
                  </a:lnTo>
                  <a:lnTo>
                    <a:pt x="3025" y="1310"/>
                  </a:lnTo>
                  <a:lnTo>
                    <a:pt x="226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3" name="Google Shape;10603;p107"/>
            <p:cNvSpPr/>
            <p:nvPr/>
          </p:nvSpPr>
          <p:spPr>
            <a:xfrm>
              <a:off x="6134745" y="3088023"/>
              <a:ext cx="89017" cy="77690"/>
            </a:xfrm>
            <a:custGeom>
              <a:avLst/>
              <a:gdLst/>
              <a:ahLst/>
              <a:cxnLst/>
              <a:rect l="l" t="t" r="r" b="b"/>
              <a:pathLst>
                <a:path w="3002" h="2620" extrusionOk="0">
                  <a:moveTo>
                    <a:pt x="739" y="0"/>
                  </a:moveTo>
                  <a:lnTo>
                    <a:pt x="0" y="1310"/>
                  </a:lnTo>
                  <a:lnTo>
                    <a:pt x="739" y="2620"/>
                  </a:lnTo>
                  <a:lnTo>
                    <a:pt x="2263" y="2620"/>
                  </a:lnTo>
                  <a:lnTo>
                    <a:pt x="3001" y="1310"/>
                  </a:lnTo>
                  <a:lnTo>
                    <a:pt x="226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04" name="Google Shape;10604;p107"/>
          <p:cNvSpPr/>
          <p:nvPr/>
        </p:nvSpPr>
        <p:spPr>
          <a:xfrm>
            <a:off x="6981290" y="2820815"/>
            <a:ext cx="341122" cy="341122"/>
          </a:xfrm>
          <a:custGeom>
            <a:avLst/>
            <a:gdLst/>
            <a:ahLst/>
            <a:cxnLst/>
            <a:rect l="l" t="t" r="r" b="b"/>
            <a:pathLst>
              <a:path w="11504" h="11504" extrusionOk="0">
                <a:moveTo>
                  <a:pt x="1" y="1"/>
                </a:moveTo>
                <a:lnTo>
                  <a:pt x="1" y="11503"/>
                </a:lnTo>
                <a:lnTo>
                  <a:pt x="11503" y="11503"/>
                </a:lnTo>
                <a:lnTo>
                  <a:pt x="11503" y="10241"/>
                </a:lnTo>
                <a:lnTo>
                  <a:pt x="10908" y="10241"/>
                </a:lnTo>
                <a:lnTo>
                  <a:pt x="10908" y="10789"/>
                </a:lnTo>
                <a:lnTo>
                  <a:pt x="10146" y="10789"/>
                </a:lnTo>
                <a:lnTo>
                  <a:pt x="10146" y="5026"/>
                </a:lnTo>
                <a:lnTo>
                  <a:pt x="8288" y="6383"/>
                </a:lnTo>
                <a:lnTo>
                  <a:pt x="7312" y="5931"/>
                </a:lnTo>
                <a:lnTo>
                  <a:pt x="5883" y="7574"/>
                </a:lnTo>
                <a:lnTo>
                  <a:pt x="4740" y="7002"/>
                </a:lnTo>
                <a:lnTo>
                  <a:pt x="3192" y="8907"/>
                </a:lnTo>
                <a:lnTo>
                  <a:pt x="2168" y="8526"/>
                </a:lnTo>
                <a:lnTo>
                  <a:pt x="763" y="10003"/>
                </a:lnTo>
                <a:lnTo>
                  <a:pt x="763" y="9027"/>
                </a:lnTo>
                <a:lnTo>
                  <a:pt x="1977" y="7717"/>
                </a:lnTo>
                <a:lnTo>
                  <a:pt x="3001" y="8098"/>
                </a:lnTo>
                <a:lnTo>
                  <a:pt x="4573" y="6169"/>
                </a:lnTo>
                <a:lnTo>
                  <a:pt x="5692" y="6740"/>
                </a:lnTo>
                <a:lnTo>
                  <a:pt x="7097" y="5097"/>
                </a:lnTo>
                <a:lnTo>
                  <a:pt x="8169" y="5597"/>
                </a:lnTo>
                <a:lnTo>
                  <a:pt x="10098" y="4240"/>
                </a:lnTo>
                <a:lnTo>
                  <a:pt x="10098" y="2192"/>
                </a:lnTo>
                <a:lnTo>
                  <a:pt x="8884" y="2954"/>
                </a:lnTo>
                <a:lnTo>
                  <a:pt x="7669" y="2716"/>
                </a:lnTo>
                <a:lnTo>
                  <a:pt x="5526" y="4811"/>
                </a:lnTo>
                <a:lnTo>
                  <a:pt x="4549" y="4478"/>
                </a:lnTo>
                <a:lnTo>
                  <a:pt x="2668" y="6502"/>
                </a:lnTo>
                <a:lnTo>
                  <a:pt x="1811" y="5954"/>
                </a:lnTo>
                <a:lnTo>
                  <a:pt x="739" y="7193"/>
                </a:lnTo>
                <a:lnTo>
                  <a:pt x="739" y="692"/>
                </a:lnTo>
                <a:lnTo>
                  <a:pt x="1263" y="692"/>
                </a:lnTo>
                <a:lnTo>
                  <a:pt x="126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05" name="Google Shape;10605;p107"/>
          <p:cNvGrpSpPr/>
          <p:nvPr/>
        </p:nvGrpSpPr>
        <p:grpSpPr>
          <a:xfrm>
            <a:off x="7758280" y="2840326"/>
            <a:ext cx="244340" cy="340681"/>
            <a:chOff x="7091619" y="3002296"/>
            <a:chExt cx="244340" cy="340681"/>
          </a:xfrm>
        </p:grpSpPr>
        <p:sp>
          <p:nvSpPr>
            <p:cNvPr id="10606" name="Google Shape;10606;p107"/>
            <p:cNvSpPr/>
            <p:nvPr/>
          </p:nvSpPr>
          <p:spPr>
            <a:xfrm>
              <a:off x="7268855" y="3184454"/>
              <a:ext cx="67104" cy="158522"/>
            </a:xfrm>
            <a:custGeom>
              <a:avLst/>
              <a:gdLst/>
              <a:ahLst/>
              <a:cxnLst/>
              <a:rect l="l" t="t" r="r" b="b"/>
              <a:pathLst>
                <a:path w="2263" h="5346" extrusionOk="0">
                  <a:moveTo>
                    <a:pt x="1232" y="0"/>
                  </a:moveTo>
                  <a:cubicBezTo>
                    <a:pt x="1119" y="0"/>
                    <a:pt x="1001" y="19"/>
                    <a:pt x="882" y="58"/>
                  </a:cubicBezTo>
                  <a:cubicBezTo>
                    <a:pt x="548" y="130"/>
                    <a:pt x="286" y="416"/>
                    <a:pt x="191" y="725"/>
                  </a:cubicBezTo>
                  <a:cubicBezTo>
                    <a:pt x="1" y="1297"/>
                    <a:pt x="310" y="1845"/>
                    <a:pt x="763" y="2035"/>
                  </a:cubicBezTo>
                  <a:cubicBezTo>
                    <a:pt x="477" y="2154"/>
                    <a:pt x="310" y="2392"/>
                    <a:pt x="310" y="2702"/>
                  </a:cubicBezTo>
                  <a:lnTo>
                    <a:pt x="310" y="5345"/>
                  </a:lnTo>
                  <a:lnTo>
                    <a:pt x="2096" y="5345"/>
                  </a:lnTo>
                  <a:lnTo>
                    <a:pt x="2096" y="2702"/>
                  </a:lnTo>
                  <a:cubicBezTo>
                    <a:pt x="2096" y="2392"/>
                    <a:pt x="1906" y="2130"/>
                    <a:pt x="1644" y="2035"/>
                  </a:cubicBezTo>
                  <a:cubicBezTo>
                    <a:pt x="2001" y="1868"/>
                    <a:pt x="2263" y="1511"/>
                    <a:pt x="2263" y="1059"/>
                  </a:cubicBezTo>
                  <a:cubicBezTo>
                    <a:pt x="2263" y="463"/>
                    <a:pt x="1800" y="0"/>
                    <a:pt x="12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7" name="Google Shape;10607;p107"/>
            <p:cNvSpPr/>
            <p:nvPr/>
          </p:nvSpPr>
          <p:spPr>
            <a:xfrm>
              <a:off x="7180578" y="3184454"/>
              <a:ext cx="67133" cy="158522"/>
            </a:xfrm>
            <a:custGeom>
              <a:avLst/>
              <a:gdLst/>
              <a:ahLst/>
              <a:cxnLst/>
              <a:rect l="l" t="t" r="r" b="b"/>
              <a:pathLst>
                <a:path w="2264" h="5346" extrusionOk="0">
                  <a:moveTo>
                    <a:pt x="1232" y="0"/>
                  </a:moveTo>
                  <a:cubicBezTo>
                    <a:pt x="1119" y="0"/>
                    <a:pt x="1001" y="19"/>
                    <a:pt x="882" y="58"/>
                  </a:cubicBezTo>
                  <a:cubicBezTo>
                    <a:pt x="548" y="130"/>
                    <a:pt x="287" y="416"/>
                    <a:pt x="191" y="725"/>
                  </a:cubicBezTo>
                  <a:cubicBezTo>
                    <a:pt x="1" y="1297"/>
                    <a:pt x="310" y="1845"/>
                    <a:pt x="763" y="2035"/>
                  </a:cubicBezTo>
                  <a:cubicBezTo>
                    <a:pt x="477" y="2154"/>
                    <a:pt x="310" y="2392"/>
                    <a:pt x="310" y="2702"/>
                  </a:cubicBezTo>
                  <a:lnTo>
                    <a:pt x="310" y="5345"/>
                  </a:lnTo>
                  <a:lnTo>
                    <a:pt x="2096" y="5345"/>
                  </a:lnTo>
                  <a:lnTo>
                    <a:pt x="2096" y="2702"/>
                  </a:lnTo>
                  <a:cubicBezTo>
                    <a:pt x="2096" y="2392"/>
                    <a:pt x="1906" y="2130"/>
                    <a:pt x="1644" y="2035"/>
                  </a:cubicBezTo>
                  <a:cubicBezTo>
                    <a:pt x="2001" y="1868"/>
                    <a:pt x="2263" y="1511"/>
                    <a:pt x="2263" y="1059"/>
                  </a:cubicBezTo>
                  <a:cubicBezTo>
                    <a:pt x="2263" y="463"/>
                    <a:pt x="1800" y="0"/>
                    <a:pt x="12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8" name="Google Shape;10608;p107"/>
            <p:cNvSpPr/>
            <p:nvPr/>
          </p:nvSpPr>
          <p:spPr>
            <a:xfrm>
              <a:off x="7092301" y="3184454"/>
              <a:ext cx="67133" cy="158522"/>
            </a:xfrm>
            <a:custGeom>
              <a:avLst/>
              <a:gdLst/>
              <a:ahLst/>
              <a:cxnLst/>
              <a:rect l="l" t="t" r="r" b="b"/>
              <a:pathLst>
                <a:path w="2264" h="5346" extrusionOk="0">
                  <a:moveTo>
                    <a:pt x="1232" y="0"/>
                  </a:moveTo>
                  <a:cubicBezTo>
                    <a:pt x="1119" y="0"/>
                    <a:pt x="1001" y="19"/>
                    <a:pt x="882" y="58"/>
                  </a:cubicBezTo>
                  <a:cubicBezTo>
                    <a:pt x="549" y="130"/>
                    <a:pt x="287" y="416"/>
                    <a:pt x="191" y="725"/>
                  </a:cubicBezTo>
                  <a:cubicBezTo>
                    <a:pt x="1" y="1297"/>
                    <a:pt x="311" y="1845"/>
                    <a:pt x="763" y="2035"/>
                  </a:cubicBezTo>
                  <a:cubicBezTo>
                    <a:pt x="477" y="2154"/>
                    <a:pt x="311" y="2392"/>
                    <a:pt x="311" y="2702"/>
                  </a:cubicBezTo>
                  <a:lnTo>
                    <a:pt x="311" y="5345"/>
                  </a:lnTo>
                  <a:lnTo>
                    <a:pt x="2097" y="5345"/>
                  </a:lnTo>
                  <a:lnTo>
                    <a:pt x="2097" y="2702"/>
                  </a:lnTo>
                  <a:cubicBezTo>
                    <a:pt x="2097" y="2392"/>
                    <a:pt x="1906" y="2130"/>
                    <a:pt x="1644" y="2035"/>
                  </a:cubicBezTo>
                  <a:cubicBezTo>
                    <a:pt x="2001" y="1868"/>
                    <a:pt x="2263" y="1511"/>
                    <a:pt x="2263" y="1059"/>
                  </a:cubicBezTo>
                  <a:cubicBezTo>
                    <a:pt x="2263" y="463"/>
                    <a:pt x="1800" y="0"/>
                    <a:pt x="12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9" name="Google Shape;10609;p107"/>
            <p:cNvSpPr/>
            <p:nvPr/>
          </p:nvSpPr>
          <p:spPr>
            <a:xfrm>
              <a:off x="7268855" y="3002296"/>
              <a:ext cx="66422" cy="159175"/>
            </a:xfrm>
            <a:custGeom>
              <a:avLst/>
              <a:gdLst/>
              <a:ahLst/>
              <a:cxnLst/>
              <a:rect l="l" t="t" r="r" b="b"/>
              <a:pathLst>
                <a:path w="2240" h="5368" extrusionOk="0">
                  <a:moveTo>
                    <a:pt x="1176" y="1"/>
                  </a:moveTo>
                  <a:cubicBezTo>
                    <a:pt x="1065" y="1"/>
                    <a:pt x="950" y="19"/>
                    <a:pt x="834" y="57"/>
                  </a:cubicBezTo>
                  <a:cubicBezTo>
                    <a:pt x="501" y="153"/>
                    <a:pt x="239" y="415"/>
                    <a:pt x="167" y="748"/>
                  </a:cubicBezTo>
                  <a:cubicBezTo>
                    <a:pt x="1" y="1319"/>
                    <a:pt x="286" y="1843"/>
                    <a:pt x="715" y="2058"/>
                  </a:cubicBezTo>
                  <a:cubicBezTo>
                    <a:pt x="453" y="2177"/>
                    <a:pt x="286" y="2415"/>
                    <a:pt x="286" y="2725"/>
                  </a:cubicBezTo>
                  <a:lnTo>
                    <a:pt x="286" y="5368"/>
                  </a:lnTo>
                  <a:lnTo>
                    <a:pt x="2072" y="5368"/>
                  </a:lnTo>
                  <a:lnTo>
                    <a:pt x="2072" y="2725"/>
                  </a:lnTo>
                  <a:cubicBezTo>
                    <a:pt x="2072" y="2415"/>
                    <a:pt x="1882" y="2153"/>
                    <a:pt x="1620" y="2058"/>
                  </a:cubicBezTo>
                  <a:cubicBezTo>
                    <a:pt x="1977" y="1891"/>
                    <a:pt x="2239" y="1534"/>
                    <a:pt x="2239" y="1081"/>
                  </a:cubicBezTo>
                  <a:cubicBezTo>
                    <a:pt x="2239" y="483"/>
                    <a:pt x="1754" y="1"/>
                    <a:pt x="117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107"/>
            <p:cNvSpPr/>
            <p:nvPr/>
          </p:nvSpPr>
          <p:spPr>
            <a:xfrm>
              <a:off x="7184106" y="3002563"/>
              <a:ext cx="63605" cy="158908"/>
            </a:xfrm>
            <a:custGeom>
              <a:avLst/>
              <a:gdLst/>
              <a:ahLst/>
              <a:cxnLst/>
              <a:rect l="l" t="t" r="r" b="b"/>
              <a:pathLst>
                <a:path w="2145" h="5359" extrusionOk="0">
                  <a:moveTo>
                    <a:pt x="1072" y="1"/>
                  </a:moveTo>
                  <a:cubicBezTo>
                    <a:pt x="477" y="1"/>
                    <a:pt x="1" y="477"/>
                    <a:pt x="1" y="1072"/>
                  </a:cubicBezTo>
                  <a:cubicBezTo>
                    <a:pt x="1" y="1477"/>
                    <a:pt x="239" y="1882"/>
                    <a:pt x="644" y="2049"/>
                  </a:cubicBezTo>
                  <a:cubicBezTo>
                    <a:pt x="358" y="2168"/>
                    <a:pt x="191" y="2406"/>
                    <a:pt x="191" y="2716"/>
                  </a:cubicBezTo>
                  <a:lnTo>
                    <a:pt x="191" y="5359"/>
                  </a:lnTo>
                  <a:lnTo>
                    <a:pt x="1977" y="5359"/>
                  </a:lnTo>
                  <a:lnTo>
                    <a:pt x="1977" y="2716"/>
                  </a:lnTo>
                  <a:cubicBezTo>
                    <a:pt x="1977" y="2406"/>
                    <a:pt x="1787" y="2144"/>
                    <a:pt x="1525" y="2049"/>
                  </a:cubicBezTo>
                  <a:cubicBezTo>
                    <a:pt x="1882" y="1882"/>
                    <a:pt x="2144" y="1525"/>
                    <a:pt x="2144" y="1072"/>
                  </a:cubicBezTo>
                  <a:cubicBezTo>
                    <a:pt x="2144" y="477"/>
                    <a:pt x="1668" y="1"/>
                    <a:pt x="1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1" name="Google Shape;10611;p107"/>
            <p:cNvSpPr/>
            <p:nvPr/>
          </p:nvSpPr>
          <p:spPr>
            <a:xfrm>
              <a:off x="7091619" y="3002296"/>
              <a:ext cx="67104" cy="159175"/>
            </a:xfrm>
            <a:custGeom>
              <a:avLst/>
              <a:gdLst/>
              <a:ahLst/>
              <a:cxnLst/>
              <a:rect l="l" t="t" r="r" b="b"/>
              <a:pathLst>
                <a:path w="2263" h="5368" extrusionOk="0">
                  <a:moveTo>
                    <a:pt x="1200" y="1"/>
                  </a:moveTo>
                  <a:cubicBezTo>
                    <a:pt x="1088" y="1"/>
                    <a:pt x="973" y="19"/>
                    <a:pt x="857" y="57"/>
                  </a:cubicBezTo>
                  <a:cubicBezTo>
                    <a:pt x="548" y="153"/>
                    <a:pt x="310" y="415"/>
                    <a:pt x="191" y="748"/>
                  </a:cubicBezTo>
                  <a:cubicBezTo>
                    <a:pt x="0" y="1319"/>
                    <a:pt x="310" y="1843"/>
                    <a:pt x="738" y="2058"/>
                  </a:cubicBezTo>
                  <a:cubicBezTo>
                    <a:pt x="476" y="2177"/>
                    <a:pt x="310" y="2415"/>
                    <a:pt x="310" y="2725"/>
                  </a:cubicBezTo>
                  <a:lnTo>
                    <a:pt x="310" y="5368"/>
                  </a:lnTo>
                  <a:lnTo>
                    <a:pt x="2096" y="5368"/>
                  </a:lnTo>
                  <a:lnTo>
                    <a:pt x="2096" y="2725"/>
                  </a:lnTo>
                  <a:cubicBezTo>
                    <a:pt x="2096" y="2415"/>
                    <a:pt x="1905" y="2153"/>
                    <a:pt x="1643" y="2058"/>
                  </a:cubicBezTo>
                  <a:cubicBezTo>
                    <a:pt x="2001" y="1891"/>
                    <a:pt x="2262" y="1534"/>
                    <a:pt x="2262" y="1081"/>
                  </a:cubicBezTo>
                  <a:cubicBezTo>
                    <a:pt x="2262" y="483"/>
                    <a:pt x="1777" y="1"/>
                    <a:pt x="12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2" name="Google Shape;10612;p107"/>
          <p:cNvGrpSpPr/>
          <p:nvPr/>
        </p:nvGrpSpPr>
        <p:grpSpPr>
          <a:xfrm>
            <a:off x="7711665" y="3402014"/>
            <a:ext cx="341809" cy="342521"/>
            <a:chOff x="7045004" y="3563983"/>
            <a:chExt cx="341809" cy="342521"/>
          </a:xfrm>
        </p:grpSpPr>
        <p:sp>
          <p:nvSpPr>
            <p:cNvPr id="10613" name="Google Shape;10613;p107"/>
            <p:cNvSpPr/>
            <p:nvPr/>
          </p:nvSpPr>
          <p:spPr>
            <a:xfrm>
              <a:off x="7132569" y="3563983"/>
              <a:ext cx="150427" cy="86170"/>
            </a:xfrm>
            <a:custGeom>
              <a:avLst/>
              <a:gdLst/>
              <a:ahLst/>
              <a:cxnLst/>
              <a:rect l="l" t="t" r="r" b="b"/>
              <a:pathLst>
                <a:path w="5073" h="2906" extrusionOk="0">
                  <a:moveTo>
                    <a:pt x="2858" y="0"/>
                  </a:moveTo>
                  <a:cubicBezTo>
                    <a:pt x="1810" y="0"/>
                    <a:pt x="858" y="262"/>
                    <a:pt x="0" y="738"/>
                  </a:cubicBezTo>
                  <a:lnTo>
                    <a:pt x="1215" y="1524"/>
                  </a:lnTo>
                  <a:lnTo>
                    <a:pt x="1239" y="2905"/>
                  </a:lnTo>
                  <a:cubicBezTo>
                    <a:pt x="1715" y="2644"/>
                    <a:pt x="2263" y="2501"/>
                    <a:pt x="2810" y="2501"/>
                  </a:cubicBezTo>
                  <a:cubicBezTo>
                    <a:pt x="3144" y="2501"/>
                    <a:pt x="3453" y="2548"/>
                    <a:pt x="3739" y="2620"/>
                  </a:cubicBezTo>
                  <a:lnTo>
                    <a:pt x="5049" y="1834"/>
                  </a:lnTo>
                  <a:lnTo>
                    <a:pt x="5073" y="453"/>
                  </a:lnTo>
                  <a:cubicBezTo>
                    <a:pt x="4406" y="143"/>
                    <a:pt x="3644" y="0"/>
                    <a:pt x="2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4" name="Google Shape;10614;p107"/>
            <p:cNvSpPr/>
            <p:nvPr/>
          </p:nvSpPr>
          <p:spPr>
            <a:xfrm>
              <a:off x="7264614" y="3587973"/>
              <a:ext cx="119381" cy="146216"/>
            </a:xfrm>
            <a:custGeom>
              <a:avLst/>
              <a:gdLst/>
              <a:ahLst/>
              <a:cxnLst/>
              <a:rect l="l" t="t" r="r" b="b"/>
              <a:pathLst>
                <a:path w="4026" h="4931" extrusionOk="0">
                  <a:moveTo>
                    <a:pt x="1215" y="1"/>
                  </a:moveTo>
                  <a:lnTo>
                    <a:pt x="1215" y="1453"/>
                  </a:lnTo>
                  <a:lnTo>
                    <a:pt x="1" y="2168"/>
                  </a:lnTo>
                  <a:cubicBezTo>
                    <a:pt x="739" y="2620"/>
                    <a:pt x="1287" y="3311"/>
                    <a:pt x="1501" y="4192"/>
                  </a:cubicBezTo>
                  <a:lnTo>
                    <a:pt x="2811" y="4930"/>
                  </a:lnTo>
                  <a:lnTo>
                    <a:pt x="4025" y="4240"/>
                  </a:lnTo>
                  <a:cubicBezTo>
                    <a:pt x="3787" y="2430"/>
                    <a:pt x="2716" y="882"/>
                    <a:pt x="12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5" name="Google Shape;10615;p107"/>
            <p:cNvSpPr/>
            <p:nvPr/>
          </p:nvSpPr>
          <p:spPr>
            <a:xfrm>
              <a:off x="7045004" y="3599270"/>
              <a:ext cx="103843" cy="134919"/>
            </a:xfrm>
            <a:custGeom>
              <a:avLst/>
              <a:gdLst/>
              <a:ahLst/>
              <a:cxnLst/>
              <a:rect l="l" t="t" r="r" b="b"/>
              <a:pathLst>
                <a:path w="3502" h="4550" extrusionOk="0">
                  <a:moveTo>
                    <a:pt x="2263" y="1"/>
                  </a:moveTo>
                  <a:cubicBezTo>
                    <a:pt x="881" y="1049"/>
                    <a:pt x="0" y="2716"/>
                    <a:pt x="0" y="4549"/>
                  </a:cubicBezTo>
                  <a:lnTo>
                    <a:pt x="1286" y="3835"/>
                  </a:lnTo>
                  <a:lnTo>
                    <a:pt x="2501" y="4526"/>
                  </a:lnTo>
                  <a:cubicBezTo>
                    <a:pt x="2525" y="3621"/>
                    <a:pt x="2882" y="2787"/>
                    <a:pt x="3501" y="2239"/>
                  </a:cubicBezTo>
                  <a:lnTo>
                    <a:pt x="3477" y="715"/>
                  </a:lnTo>
                  <a:lnTo>
                    <a:pt x="226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6" name="Google Shape;10616;p107"/>
            <p:cNvSpPr/>
            <p:nvPr/>
          </p:nvSpPr>
          <p:spPr>
            <a:xfrm>
              <a:off x="7148108" y="3819592"/>
              <a:ext cx="151139" cy="86911"/>
            </a:xfrm>
            <a:custGeom>
              <a:avLst/>
              <a:gdLst/>
              <a:ahLst/>
              <a:cxnLst/>
              <a:rect l="l" t="t" r="r" b="b"/>
              <a:pathLst>
                <a:path w="5097" h="2931" extrusionOk="0">
                  <a:moveTo>
                    <a:pt x="3834" y="1"/>
                  </a:moveTo>
                  <a:cubicBezTo>
                    <a:pt x="3358" y="263"/>
                    <a:pt x="2834" y="430"/>
                    <a:pt x="2263" y="430"/>
                  </a:cubicBezTo>
                  <a:cubicBezTo>
                    <a:pt x="1929" y="430"/>
                    <a:pt x="1643" y="358"/>
                    <a:pt x="1334" y="310"/>
                  </a:cubicBezTo>
                  <a:lnTo>
                    <a:pt x="24" y="1073"/>
                  </a:lnTo>
                  <a:lnTo>
                    <a:pt x="0" y="2478"/>
                  </a:lnTo>
                  <a:cubicBezTo>
                    <a:pt x="691" y="2787"/>
                    <a:pt x="1429" y="2930"/>
                    <a:pt x="2239" y="2930"/>
                  </a:cubicBezTo>
                  <a:cubicBezTo>
                    <a:pt x="3287" y="2930"/>
                    <a:pt x="4239" y="2668"/>
                    <a:pt x="5097" y="2192"/>
                  </a:cubicBezTo>
                  <a:lnTo>
                    <a:pt x="3882" y="1406"/>
                  </a:lnTo>
                  <a:lnTo>
                    <a:pt x="38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7" name="Google Shape;10617;p107"/>
            <p:cNvSpPr/>
            <p:nvPr/>
          </p:nvSpPr>
          <p:spPr>
            <a:xfrm>
              <a:off x="7047821" y="3736267"/>
              <a:ext cx="118669" cy="146216"/>
            </a:xfrm>
            <a:custGeom>
              <a:avLst/>
              <a:gdLst/>
              <a:ahLst/>
              <a:cxnLst/>
              <a:rect l="l" t="t" r="r" b="b"/>
              <a:pathLst>
                <a:path w="4002" h="4931" extrusionOk="0">
                  <a:moveTo>
                    <a:pt x="1215" y="1"/>
                  </a:moveTo>
                  <a:lnTo>
                    <a:pt x="1" y="668"/>
                  </a:lnTo>
                  <a:cubicBezTo>
                    <a:pt x="239" y="2501"/>
                    <a:pt x="1310" y="4049"/>
                    <a:pt x="2787" y="4930"/>
                  </a:cubicBezTo>
                  <a:lnTo>
                    <a:pt x="2787" y="3478"/>
                  </a:lnTo>
                  <a:lnTo>
                    <a:pt x="4001" y="2763"/>
                  </a:lnTo>
                  <a:cubicBezTo>
                    <a:pt x="3263" y="2311"/>
                    <a:pt x="2739" y="1596"/>
                    <a:pt x="2525" y="739"/>
                  </a:cubicBezTo>
                  <a:lnTo>
                    <a:pt x="121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8" name="Google Shape;10618;p107"/>
            <p:cNvSpPr/>
            <p:nvPr/>
          </p:nvSpPr>
          <p:spPr>
            <a:xfrm>
              <a:off x="7282288" y="3736267"/>
              <a:ext cx="104525" cy="134919"/>
            </a:xfrm>
            <a:custGeom>
              <a:avLst/>
              <a:gdLst/>
              <a:ahLst/>
              <a:cxnLst/>
              <a:rect l="l" t="t" r="r" b="b"/>
              <a:pathLst>
                <a:path w="3525" h="4550" extrusionOk="0">
                  <a:moveTo>
                    <a:pt x="3525" y="1"/>
                  </a:moveTo>
                  <a:lnTo>
                    <a:pt x="2239" y="715"/>
                  </a:lnTo>
                  <a:lnTo>
                    <a:pt x="1024" y="25"/>
                  </a:lnTo>
                  <a:cubicBezTo>
                    <a:pt x="976" y="906"/>
                    <a:pt x="619" y="1739"/>
                    <a:pt x="0" y="2311"/>
                  </a:cubicBezTo>
                  <a:lnTo>
                    <a:pt x="24" y="3835"/>
                  </a:lnTo>
                  <a:lnTo>
                    <a:pt x="1262" y="4549"/>
                  </a:lnTo>
                  <a:cubicBezTo>
                    <a:pt x="2620" y="3502"/>
                    <a:pt x="3525" y="1835"/>
                    <a:pt x="3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19" name="Google Shape;10619;p107"/>
          <p:cNvSpPr/>
          <p:nvPr/>
        </p:nvSpPr>
        <p:spPr>
          <a:xfrm>
            <a:off x="6982713" y="3399167"/>
            <a:ext cx="343228" cy="344651"/>
          </a:xfrm>
          <a:custGeom>
            <a:avLst/>
            <a:gdLst/>
            <a:ahLst/>
            <a:cxnLst/>
            <a:rect l="l" t="t" r="r" b="b"/>
            <a:pathLst>
              <a:path w="11575" h="11623" extrusionOk="0">
                <a:moveTo>
                  <a:pt x="5454" y="1"/>
                </a:moveTo>
                <a:lnTo>
                  <a:pt x="5454" y="1382"/>
                </a:lnTo>
                <a:cubicBezTo>
                  <a:pt x="5120" y="1501"/>
                  <a:pt x="4882" y="1739"/>
                  <a:pt x="4763" y="2049"/>
                </a:cubicBezTo>
                <a:lnTo>
                  <a:pt x="3906" y="2049"/>
                </a:lnTo>
                <a:lnTo>
                  <a:pt x="3096" y="930"/>
                </a:lnTo>
                <a:lnTo>
                  <a:pt x="0" y="930"/>
                </a:lnTo>
                <a:lnTo>
                  <a:pt x="0" y="3906"/>
                </a:lnTo>
                <a:lnTo>
                  <a:pt x="3096" y="3906"/>
                </a:lnTo>
                <a:lnTo>
                  <a:pt x="3906" y="2763"/>
                </a:lnTo>
                <a:lnTo>
                  <a:pt x="4763" y="2763"/>
                </a:lnTo>
                <a:cubicBezTo>
                  <a:pt x="4882" y="3097"/>
                  <a:pt x="5120" y="3335"/>
                  <a:pt x="5454" y="3454"/>
                </a:cubicBezTo>
                <a:lnTo>
                  <a:pt x="5454" y="4788"/>
                </a:lnTo>
                <a:cubicBezTo>
                  <a:pt x="5025" y="4954"/>
                  <a:pt x="4692" y="5335"/>
                  <a:pt x="4692" y="5812"/>
                </a:cubicBezTo>
                <a:cubicBezTo>
                  <a:pt x="4692" y="6288"/>
                  <a:pt x="5001" y="6669"/>
                  <a:pt x="5454" y="6812"/>
                </a:cubicBezTo>
                <a:lnTo>
                  <a:pt x="5454" y="8169"/>
                </a:lnTo>
                <a:cubicBezTo>
                  <a:pt x="5120" y="8288"/>
                  <a:pt x="4882" y="8526"/>
                  <a:pt x="4763" y="8836"/>
                </a:cubicBezTo>
                <a:lnTo>
                  <a:pt x="3906" y="8836"/>
                </a:lnTo>
                <a:lnTo>
                  <a:pt x="3096" y="7717"/>
                </a:lnTo>
                <a:lnTo>
                  <a:pt x="0" y="7717"/>
                </a:lnTo>
                <a:lnTo>
                  <a:pt x="0" y="10694"/>
                </a:lnTo>
                <a:lnTo>
                  <a:pt x="3096" y="10694"/>
                </a:lnTo>
                <a:lnTo>
                  <a:pt x="3906" y="9550"/>
                </a:lnTo>
                <a:lnTo>
                  <a:pt x="4763" y="9550"/>
                </a:lnTo>
                <a:cubicBezTo>
                  <a:pt x="4882" y="9884"/>
                  <a:pt x="5120" y="10122"/>
                  <a:pt x="5454" y="10241"/>
                </a:cubicBezTo>
                <a:lnTo>
                  <a:pt x="5454" y="11622"/>
                </a:lnTo>
                <a:lnTo>
                  <a:pt x="6121" y="11622"/>
                </a:lnTo>
                <a:lnTo>
                  <a:pt x="6121" y="10241"/>
                </a:lnTo>
                <a:cubicBezTo>
                  <a:pt x="6549" y="10098"/>
                  <a:pt x="6883" y="9717"/>
                  <a:pt x="6883" y="9241"/>
                </a:cubicBezTo>
                <a:cubicBezTo>
                  <a:pt x="6883" y="8765"/>
                  <a:pt x="6573" y="8360"/>
                  <a:pt x="6121" y="8217"/>
                </a:cubicBezTo>
                <a:lnTo>
                  <a:pt x="6121" y="6883"/>
                </a:lnTo>
                <a:cubicBezTo>
                  <a:pt x="6454" y="6764"/>
                  <a:pt x="6692" y="6526"/>
                  <a:pt x="6811" y="6193"/>
                </a:cubicBezTo>
                <a:lnTo>
                  <a:pt x="7669" y="6193"/>
                </a:lnTo>
                <a:lnTo>
                  <a:pt x="8478" y="7336"/>
                </a:lnTo>
                <a:lnTo>
                  <a:pt x="11574" y="7336"/>
                </a:lnTo>
                <a:lnTo>
                  <a:pt x="11574" y="4359"/>
                </a:lnTo>
                <a:lnTo>
                  <a:pt x="8454" y="4359"/>
                </a:lnTo>
                <a:lnTo>
                  <a:pt x="8454" y="4287"/>
                </a:lnTo>
                <a:lnTo>
                  <a:pt x="7645" y="5407"/>
                </a:lnTo>
                <a:lnTo>
                  <a:pt x="6811" y="5407"/>
                </a:lnTo>
                <a:cubicBezTo>
                  <a:pt x="6692" y="5097"/>
                  <a:pt x="6454" y="4859"/>
                  <a:pt x="6121" y="4740"/>
                </a:cubicBezTo>
                <a:lnTo>
                  <a:pt x="6121" y="3406"/>
                </a:lnTo>
                <a:cubicBezTo>
                  <a:pt x="6549" y="3240"/>
                  <a:pt x="6883" y="2859"/>
                  <a:pt x="6883" y="2382"/>
                </a:cubicBezTo>
                <a:cubicBezTo>
                  <a:pt x="6883" y="1906"/>
                  <a:pt x="6573" y="1525"/>
                  <a:pt x="6121" y="1382"/>
                </a:cubicBezTo>
                <a:lnTo>
                  <a:pt x="612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20" name="Google Shape;10620;p107"/>
          <p:cNvGrpSpPr/>
          <p:nvPr/>
        </p:nvGrpSpPr>
        <p:grpSpPr>
          <a:xfrm>
            <a:off x="6248569" y="3438252"/>
            <a:ext cx="341125" cy="341098"/>
            <a:chOff x="5881923" y="3585867"/>
            <a:chExt cx="341125" cy="341098"/>
          </a:xfrm>
        </p:grpSpPr>
        <p:sp>
          <p:nvSpPr>
            <p:cNvPr id="10621" name="Google Shape;10621;p107"/>
            <p:cNvSpPr/>
            <p:nvPr/>
          </p:nvSpPr>
          <p:spPr>
            <a:xfrm>
              <a:off x="5881923" y="3585867"/>
              <a:ext cx="89728" cy="55806"/>
            </a:xfrm>
            <a:custGeom>
              <a:avLst/>
              <a:gdLst/>
              <a:ahLst/>
              <a:cxnLst/>
              <a:rect l="l" t="t" r="r" b="b"/>
              <a:pathLst>
                <a:path w="3026" h="1882" extrusionOk="0">
                  <a:moveTo>
                    <a:pt x="1" y="0"/>
                  </a:moveTo>
                  <a:lnTo>
                    <a:pt x="1" y="1882"/>
                  </a:lnTo>
                  <a:lnTo>
                    <a:pt x="3025" y="1882"/>
                  </a:lnTo>
                  <a:lnTo>
                    <a:pt x="30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2" name="Google Shape;10622;p107"/>
            <p:cNvSpPr/>
            <p:nvPr/>
          </p:nvSpPr>
          <p:spPr>
            <a:xfrm>
              <a:off x="5992084" y="3602799"/>
              <a:ext cx="29000" cy="79143"/>
            </a:xfrm>
            <a:custGeom>
              <a:avLst/>
              <a:gdLst/>
              <a:ahLst/>
              <a:cxnLst/>
              <a:rect l="l" t="t" r="r" b="b"/>
              <a:pathLst>
                <a:path w="978" h="2669" extrusionOk="0">
                  <a:moveTo>
                    <a:pt x="1" y="1"/>
                  </a:moveTo>
                  <a:lnTo>
                    <a:pt x="1" y="1525"/>
                  </a:lnTo>
                  <a:lnTo>
                    <a:pt x="977" y="2668"/>
                  </a:lnTo>
                  <a:lnTo>
                    <a:pt x="977" y="1168"/>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3" name="Google Shape;10623;p107"/>
            <p:cNvSpPr/>
            <p:nvPr/>
          </p:nvSpPr>
          <p:spPr>
            <a:xfrm>
              <a:off x="6040834" y="3643068"/>
              <a:ext cx="182215" cy="55806"/>
            </a:xfrm>
            <a:custGeom>
              <a:avLst/>
              <a:gdLst/>
              <a:ahLst/>
              <a:cxnLst/>
              <a:rect l="l" t="t" r="r" b="b"/>
              <a:pathLst>
                <a:path w="6145" h="1882" extrusionOk="0">
                  <a:moveTo>
                    <a:pt x="0" y="0"/>
                  </a:moveTo>
                  <a:lnTo>
                    <a:pt x="0" y="1882"/>
                  </a:lnTo>
                  <a:lnTo>
                    <a:pt x="5406" y="1882"/>
                  </a:lnTo>
                  <a:lnTo>
                    <a:pt x="6144" y="929"/>
                  </a:lnTo>
                  <a:lnTo>
                    <a:pt x="54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4" name="Google Shape;10624;p107"/>
            <p:cNvSpPr/>
            <p:nvPr/>
          </p:nvSpPr>
          <p:spPr>
            <a:xfrm>
              <a:off x="5992084" y="3679778"/>
              <a:ext cx="29000" cy="79113"/>
            </a:xfrm>
            <a:custGeom>
              <a:avLst/>
              <a:gdLst/>
              <a:ahLst/>
              <a:cxnLst/>
              <a:rect l="l" t="t" r="r" b="b"/>
              <a:pathLst>
                <a:path w="978" h="2668" extrusionOk="0">
                  <a:moveTo>
                    <a:pt x="1" y="1"/>
                  </a:moveTo>
                  <a:lnTo>
                    <a:pt x="1" y="1501"/>
                  </a:lnTo>
                  <a:lnTo>
                    <a:pt x="977" y="2668"/>
                  </a:lnTo>
                  <a:lnTo>
                    <a:pt x="977" y="1144"/>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5" name="Google Shape;10625;p107"/>
            <p:cNvSpPr/>
            <p:nvPr/>
          </p:nvSpPr>
          <p:spPr>
            <a:xfrm>
              <a:off x="5881923" y="3737691"/>
              <a:ext cx="89728" cy="55806"/>
            </a:xfrm>
            <a:custGeom>
              <a:avLst/>
              <a:gdLst/>
              <a:ahLst/>
              <a:cxnLst/>
              <a:rect l="l" t="t" r="r" b="b"/>
              <a:pathLst>
                <a:path w="3026" h="1882" extrusionOk="0">
                  <a:moveTo>
                    <a:pt x="1" y="0"/>
                  </a:moveTo>
                  <a:lnTo>
                    <a:pt x="1" y="1882"/>
                  </a:lnTo>
                  <a:lnTo>
                    <a:pt x="3025" y="1882"/>
                  </a:lnTo>
                  <a:lnTo>
                    <a:pt x="30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6" name="Google Shape;10626;p107"/>
            <p:cNvSpPr/>
            <p:nvPr/>
          </p:nvSpPr>
          <p:spPr>
            <a:xfrm>
              <a:off x="5992084" y="3755334"/>
              <a:ext cx="29000" cy="79825"/>
            </a:xfrm>
            <a:custGeom>
              <a:avLst/>
              <a:gdLst/>
              <a:ahLst/>
              <a:cxnLst/>
              <a:rect l="l" t="t" r="r" b="b"/>
              <a:pathLst>
                <a:path w="978" h="2692" extrusionOk="0">
                  <a:moveTo>
                    <a:pt x="1" y="1"/>
                  </a:moveTo>
                  <a:lnTo>
                    <a:pt x="1" y="1525"/>
                  </a:lnTo>
                  <a:lnTo>
                    <a:pt x="977" y="2692"/>
                  </a:lnTo>
                  <a:lnTo>
                    <a:pt x="977" y="1168"/>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7" name="Google Shape;10627;p107"/>
            <p:cNvSpPr/>
            <p:nvPr/>
          </p:nvSpPr>
          <p:spPr>
            <a:xfrm>
              <a:off x="5992084" y="3831602"/>
              <a:ext cx="29000" cy="79113"/>
            </a:xfrm>
            <a:custGeom>
              <a:avLst/>
              <a:gdLst/>
              <a:ahLst/>
              <a:cxnLst/>
              <a:rect l="l" t="t" r="r" b="b"/>
              <a:pathLst>
                <a:path w="978" h="2668" extrusionOk="0">
                  <a:moveTo>
                    <a:pt x="1" y="1"/>
                  </a:moveTo>
                  <a:lnTo>
                    <a:pt x="1" y="1501"/>
                  </a:lnTo>
                  <a:lnTo>
                    <a:pt x="977" y="2668"/>
                  </a:lnTo>
                  <a:lnTo>
                    <a:pt x="977" y="1144"/>
                  </a:ln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8" name="Google Shape;10628;p107"/>
            <p:cNvSpPr/>
            <p:nvPr/>
          </p:nvSpPr>
          <p:spPr>
            <a:xfrm>
              <a:off x="5881923" y="3662135"/>
              <a:ext cx="89728" cy="55094"/>
            </a:xfrm>
            <a:custGeom>
              <a:avLst/>
              <a:gdLst/>
              <a:ahLst/>
              <a:cxnLst/>
              <a:rect l="l" t="t" r="r" b="b"/>
              <a:pathLst>
                <a:path w="3026" h="1858" extrusionOk="0">
                  <a:moveTo>
                    <a:pt x="1" y="0"/>
                  </a:moveTo>
                  <a:lnTo>
                    <a:pt x="1" y="1858"/>
                  </a:lnTo>
                  <a:lnTo>
                    <a:pt x="3025" y="1858"/>
                  </a:lnTo>
                  <a:lnTo>
                    <a:pt x="30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9" name="Google Shape;10629;p107"/>
            <p:cNvSpPr/>
            <p:nvPr/>
          </p:nvSpPr>
          <p:spPr>
            <a:xfrm>
              <a:off x="6040834" y="3794180"/>
              <a:ext cx="182215" cy="56518"/>
            </a:xfrm>
            <a:custGeom>
              <a:avLst/>
              <a:gdLst/>
              <a:ahLst/>
              <a:cxnLst/>
              <a:rect l="l" t="t" r="r" b="b"/>
              <a:pathLst>
                <a:path w="6145" h="1906" extrusionOk="0">
                  <a:moveTo>
                    <a:pt x="5406" y="1"/>
                  </a:moveTo>
                  <a:lnTo>
                    <a:pt x="0" y="24"/>
                  </a:lnTo>
                  <a:lnTo>
                    <a:pt x="0" y="1906"/>
                  </a:lnTo>
                  <a:lnTo>
                    <a:pt x="5406" y="1906"/>
                  </a:lnTo>
                  <a:lnTo>
                    <a:pt x="6144" y="953"/>
                  </a:lnTo>
                  <a:lnTo>
                    <a:pt x="540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0" name="Google Shape;10630;p107"/>
            <p:cNvSpPr/>
            <p:nvPr/>
          </p:nvSpPr>
          <p:spPr>
            <a:xfrm>
              <a:off x="6040834" y="3717912"/>
              <a:ext cx="182215" cy="56518"/>
            </a:xfrm>
            <a:custGeom>
              <a:avLst/>
              <a:gdLst/>
              <a:ahLst/>
              <a:cxnLst/>
              <a:rect l="l" t="t" r="r" b="b"/>
              <a:pathLst>
                <a:path w="6145" h="1906" extrusionOk="0">
                  <a:moveTo>
                    <a:pt x="5406" y="1"/>
                  </a:moveTo>
                  <a:lnTo>
                    <a:pt x="0" y="48"/>
                  </a:lnTo>
                  <a:lnTo>
                    <a:pt x="0" y="1906"/>
                  </a:lnTo>
                  <a:lnTo>
                    <a:pt x="5406" y="1906"/>
                  </a:lnTo>
                  <a:lnTo>
                    <a:pt x="6144" y="953"/>
                  </a:lnTo>
                  <a:lnTo>
                    <a:pt x="540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1" name="Google Shape;10631;p107"/>
            <p:cNvSpPr/>
            <p:nvPr/>
          </p:nvSpPr>
          <p:spPr>
            <a:xfrm>
              <a:off x="6040834" y="3871159"/>
              <a:ext cx="182215" cy="55806"/>
            </a:xfrm>
            <a:custGeom>
              <a:avLst/>
              <a:gdLst/>
              <a:ahLst/>
              <a:cxnLst/>
              <a:rect l="l" t="t" r="r" b="b"/>
              <a:pathLst>
                <a:path w="6145" h="1882" extrusionOk="0">
                  <a:moveTo>
                    <a:pt x="0" y="0"/>
                  </a:moveTo>
                  <a:lnTo>
                    <a:pt x="0" y="1882"/>
                  </a:lnTo>
                  <a:lnTo>
                    <a:pt x="5406" y="1882"/>
                  </a:lnTo>
                  <a:lnTo>
                    <a:pt x="6144" y="905"/>
                  </a:lnTo>
                  <a:lnTo>
                    <a:pt x="54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2" name="Google Shape;10632;p107"/>
            <p:cNvSpPr/>
            <p:nvPr/>
          </p:nvSpPr>
          <p:spPr>
            <a:xfrm>
              <a:off x="5881923" y="3813958"/>
              <a:ext cx="89728" cy="55094"/>
            </a:xfrm>
            <a:custGeom>
              <a:avLst/>
              <a:gdLst/>
              <a:ahLst/>
              <a:cxnLst/>
              <a:rect l="l" t="t" r="r" b="b"/>
              <a:pathLst>
                <a:path w="3026" h="1858" extrusionOk="0">
                  <a:moveTo>
                    <a:pt x="1" y="0"/>
                  </a:moveTo>
                  <a:lnTo>
                    <a:pt x="1" y="1858"/>
                  </a:lnTo>
                  <a:lnTo>
                    <a:pt x="3025" y="1858"/>
                  </a:lnTo>
                  <a:lnTo>
                    <a:pt x="30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33" name="Google Shape;10633;p107"/>
          <p:cNvSpPr/>
          <p:nvPr/>
        </p:nvSpPr>
        <p:spPr>
          <a:xfrm>
            <a:off x="5547709" y="3411583"/>
            <a:ext cx="283211" cy="344621"/>
          </a:xfrm>
          <a:custGeom>
            <a:avLst/>
            <a:gdLst/>
            <a:ahLst/>
            <a:cxnLst/>
            <a:rect l="l" t="t" r="r" b="b"/>
            <a:pathLst>
              <a:path w="9551" h="11622" extrusionOk="0">
                <a:moveTo>
                  <a:pt x="1" y="0"/>
                </a:moveTo>
                <a:lnTo>
                  <a:pt x="1" y="667"/>
                </a:lnTo>
                <a:lnTo>
                  <a:pt x="858" y="667"/>
                </a:lnTo>
                <a:lnTo>
                  <a:pt x="858" y="1358"/>
                </a:lnTo>
                <a:lnTo>
                  <a:pt x="1" y="1358"/>
                </a:lnTo>
                <a:lnTo>
                  <a:pt x="1" y="2048"/>
                </a:lnTo>
                <a:lnTo>
                  <a:pt x="858" y="2048"/>
                </a:lnTo>
                <a:lnTo>
                  <a:pt x="858" y="2739"/>
                </a:lnTo>
                <a:lnTo>
                  <a:pt x="1" y="2739"/>
                </a:lnTo>
                <a:lnTo>
                  <a:pt x="1" y="3406"/>
                </a:lnTo>
                <a:lnTo>
                  <a:pt x="858" y="3406"/>
                </a:lnTo>
                <a:lnTo>
                  <a:pt x="858" y="4096"/>
                </a:lnTo>
                <a:lnTo>
                  <a:pt x="1" y="4096"/>
                </a:lnTo>
                <a:lnTo>
                  <a:pt x="1" y="4787"/>
                </a:lnTo>
                <a:lnTo>
                  <a:pt x="858" y="4787"/>
                </a:lnTo>
                <a:lnTo>
                  <a:pt x="858" y="5477"/>
                </a:lnTo>
                <a:lnTo>
                  <a:pt x="1" y="5477"/>
                </a:lnTo>
                <a:lnTo>
                  <a:pt x="1" y="6144"/>
                </a:lnTo>
                <a:lnTo>
                  <a:pt x="858" y="6144"/>
                </a:lnTo>
                <a:lnTo>
                  <a:pt x="858" y="6835"/>
                </a:lnTo>
                <a:lnTo>
                  <a:pt x="1" y="6835"/>
                </a:lnTo>
                <a:lnTo>
                  <a:pt x="1" y="7525"/>
                </a:lnTo>
                <a:lnTo>
                  <a:pt x="858" y="7525"/>
                </a:lnTo>
                <a:lnTo>
                  <a:pt x="858" y="8216"/>
                </a:lnTo>
                <a:lnTo>
                  <a:pt x="1" y="8216"/>
                </a:lnTo>
                <a:lnTo>
                  <a:pt x="1" y="8883"/>
                </a:lnTo>
                <a:lnTo>
                  <a:pt x="858" y="8883"/>
                </a:lnTo>
                <a:lnTo>
                  <a:pt x="858" y="9573"/>
                </a:lnTo>
                <a:lnTo>
                  <a:pt x="1" y="9573"/>
                </a:lnTo>
                <a:lnTo>
                  <a:pt x="1" y="10264"/>
                </a:lnTo>
                <a:lnTo>
                  <a:pt x="858" y="10264"/>
                </a:lnTo>
                <a:lnTo>
                  <a:pt x="858" y="10955"/>
                </a:lnTo>
                <a:lnTo>
                  <a:pt x="1" y="10955"/>
                </a:lnTo>
                <a:lnTo>
                  <a:pt x="1" y="11622"/>
                </a:lnTo>
                <a:lnTo>
                  <a:pt x="1525" y="11622"/>
                </a:lnTo>
                <a:lnTo>
                  <a:pt x="1525" y="10145"/>
                </a:lnTo>
                <a:lnTo>
                  <a:pt x="9550" y="10145"/>
                </a:lnTo>
                <a:lnTo>
                  <a:pt x="9550" y="7883"/>
                </a:lnTo>
                <a:lnTo>
                  <a:pt x="1525" y="7883"/>
                </a:lnTo>
                <a:lnTo>
                  <a:pt x="1525" y="6835"/>
                </a:lnTo>
                <a:lnTo>
                  <a:pt x="8907" y="6835"/>
                </a:lnTo>
                <a:lnTo>
                  <a:pt x="8907" y="4692"/>
                </a:lnTo>
                <a:lnTo>
                  <a:pt x="1525" y="4692"/>
                </a:lnTo>
                <a:lnTo>
                  <a:pt x="1525" y="3620"/>
                </a:lnTo>
                <a:lnTo>
                  <a:pt x="8217" y="3620"/>
                </a:lnTo>
                <a:lnTo>
                  <a:pt x="8217" y="1477"/>
                </a:lnTo>
                <a:lnTo>
                  <a:pt x="1525" y="1477"/>
                </a:lnTo>
                <a:lnTo>
                  <a:pt x="152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34" name="Google Shape;10634;p107"/>
          <p:cNvGrpSpPr/>
          <p:nvPr/>
        </p:nvGrpSpPr>
        <p:grpSpPr>
          <a:xfrm>
            <a:off x="4781640" y="3453246"/>
            <a:ext cx="341122" cy="282472"/>
            <a:chOff x="4705440" y="3605646"/>
            <a:chExt cx="341122" cy="282472"/>
          </a:xfrm>
        </p:grpSpPr>
        <p:sp>
          <p:nvSpPr>
            <p:cNvPr id="10635" name="Google Shape;10635;p107"/>
            <p:cNvSpPr/>
            <p:nvPr/>
          </p:nvSpPr>
          <p:spPr>
            <a:xfrm>
              <a:off x="4705440" y="3712278"/>
              <a:ext cx="341122" cy="175839"/>
            </a:xfrm>
            <a:custGeom>
              <a:avLst/>
              <a:gdLst/>
              <a:ahLst/>
              <a:cxnLst/>
              <a:rect l="l" t="t" r="r" b="b"/>
              <a:pathLst>
                <a:path w="11504" h="5930" extrusionOk="0">
                  <a:moveTo>
                    <a:pt x="8979" y="0"/>
                  </a:moveTo>
                  <a:lnTo>
                    <a:pt x="7907" y="977"/>
                  </a:lnTo>
                  <a:lnTo>
                    <a:pt x="7907" y="5239"/>
                  </a:lnTo>
                  <a:lnTo>
                    <a:pt x="6860" y="5239"/>
                  </a:lnTo>
                  <a:lnTo>
                    <a:pt x="6860" y="1667"/>
                  </a:lnTo>
                  <a:lnTo>
                    <a:pt x="5788" y="691"/>
                  </a:lnTo>
                  <a:lnTo>
                    <a:pt x="4716" y="1667"/>
                  </a:lnTo>
                  <a:lnTo>
                    <a:pt x="4716" y="5239"/>
                  </a:lnTo>
                  <a:lnTo>
                    <a:pt x="3645" y="5239"/>
                  </a:lnTo>
                  <a:lnTo>
                    <a:pt x="3645" y="2310"/>
                  </a:lnTo>
                  <a:lnTo>
                    <a:pt x="2573" y="1334"/>
                  </a:lnTo>
                  <a:lnTo>
                    <a:pt x="1501" y="2310"/>
                  </a:lnTo>
                  <a:lnTo>
                    <a:pt x="1501" y="5239"/>
                  </a:lnTo>
                  <a:lnTo>
                    <a:pt x="1" y="5239"/>
                  </a:lnTo>
                  <a:lnTo>
                    <a:pt x="1" y="5930"/>
                  </a:lnTo>
                  <a:lnTo>
                    <a:pt x="11503" y="5930"/>
                  </a:lnTo>
                  <a:lnTo>
                    <a:pt x="11503" y="5239"/>
                  </a:lnTo>
                  <a:lnTo>
                    <a:pt x="10051" y="5239"/>
                  </a:lnTo>
                  <a:lnTo>
                    <a:pt x="10051" y="977"/>
                  </a:lnTo>
                  <a:lnTo>
                    <a:pt x="897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6" name="Google Shape;10636;p107"/>
            <p:cNvSpPr/>
            <p:nvPr/>
          </p:nvSpPr>
          <p:spPr>
            <a:xfrm>
              <a:off x="4749949" y="3698845"/>
              <a:ext cx="63575" cy="56518"/>
            </a:xfrm>
            <a:custGeom>
              <a:avLst/>
              <a:gdLst/>
              <a:ahLst/>
              <a:cxnLst/>
              <a:rect l="l" t="t" r="r" b="b"/>
              <a:pathLst>
                <a:path w="2144" h="1906" extrusionOk="0">
                  <a:moveTo>
                    <a:pt x="1072" y="1"/>
                  </a:moveTo>
                  <a:lnTo>
                    <a:pt x="0" y="977"/>
                  </a:lnTo>
                  <a:lnTo>
                    <a:pt x="0" y="1906"/>
                  </a:lnTo>
                  <a:lnTo>
                    <a:pt x="1072" y="929"/>
                  </a:lnTo>
                  <a:lnTo>
                    <a:pt x="2144" y="1906"/>
                  </a:lnTo>
                  <a:lnTo>
                    <a:pt x="2144" y="977"/>
                  </a:lnTo>
                  <a:lnTo>
                    <a:pt x="107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7" name="Google Shape;10637;p107"/>
            <p:cNvSpPr/>
            <p:nvPr/>
          </p:nvSpPr>
          <p:spPr>
            <a:xfrm>
              <a:off x="4749949" y="3645885"/>
              <a:ext cx="63575" cy="56518"/>
            </a:xfrm>
            <a:custGeom>
              <a:avLst/>
              <a:gdLst/>
              <a:ahLst/>
              <a:cxnLst/>
              <a:rect l="l" t="t" r="r" b="b"/>
              <a:pathLst>
                <a:path w="2144" h="1906" extrusionOk="0">
                  <a:moveTo>
                    <a:pt x="1072" y="1"/>
                  </a:moveTo>
                  <a:lnTo>
                    <a:pt x="0" y="977"/>
                  </a:lnTo>
                  <a:lnTo>
                    <a:pt x="0" y="1906"/>
                  </a:lnTo>
                  <a:lnTo>
                    <a:pt x="1072" y="929"/>
                  </a:lnTo>
                  <a:lnTo>
                    <a:pt x="2144" y="1906"/>
                  </a:lnTo>
                  <a:lnTo>
                    <a:pt x="2144" y="977"/>
                  </a:lnTo>
                  <a:lnTo>
                    <a:pt x="107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8" name="Google Shape;10638;p107"/>
            <p:cNvSpPr/>
            <p:nvPr/>
          </p:nvSpPr>
          <p:spPr>
            <a:xfrm>
              <a:off x="4845283" y="3678385"/>
              <a:ext cx="63575" cy="56518"/>
            </a:xfrm>
            <a:custGeom>
              <a:avLst/>
              <a:gdLst/>
              <a:ahLst/>
              <a:cxnLst/>
              <a:rect l="l" t="t" r="r" b="b"/>
              <a:pathLst>
                <a:path w="2144" h="1906" extrusionOk="0">
                  <a:moveTo>
                    <a:pt x="1072" y="0"/>
                  </a:moveTo>
                  <a:lnTo>
                    <a:pt x="0" y="1000"/>
                  </a:lnTo>
                  <a:lnTo>
                    <a:pt x="0" y="1905"/>
                  </a:lnTo>
                  <a:lnTo>
                    <a:pt x="1072" y="929"/>
                  </a:lnTo>
                  <a:lnTo>
                    <a:pt x="2144" y="1905"/>
                  </a:lnTo>
                  <a:lnTo>
                    <a:pt x="2144" y="1000"/>
                  </a:lnTo>
                  <a:lnTo>
                    <a:pt x="107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9" name="Google Shape;10639;p107"/>
            <p:cNvSpPr/>
            <p:nvPr/>
          </p:nvSpPr>
          <p:spPr>
            <a:xfrm>
              <a:off x="4845283" y="3625395"/>
              <a:ext cx="63575" cy="56547"/>
            </a:xfrm>
            <a:custGeom>
              <a:avLst/>
              <a:gdLst/>
              <a:ahLst/>
              <a:cxnLst/>
              <a:rect l="l" t="t" r="r" b="b"/>
              <a:pathLst>
                <a:path w="2144" h="1907" extrusionOk="0">
                  <a:moveTo>
                    <a:pt x="1072" y="1"/>
                  </a:moveTo>
                  <a:lnTo>
                    <a:pt x="0" y="1001"/>
                  </a:lnTo>
                  <a:lnTo>
                    <a:pt x="0" y="1906"/>
                  </a:lnTo>
                  <a:lnTo>
                    <a:pt x="1072" y="930"/>
                  </a:lnTo>
                  <a:lnTo>
                    <a:pt x="2144" y="1906"/>
                  </a:lnTo>
                  <a:lnTo>
                    <a:pt x="2144" y="1001"/>
                  </a:lnTo>
                  <a:lnTo>
                    <a:pt x="107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0" name="Google Shape;10640;p107"/>
            <p:cNvSpPr/>
            <p:nvPr/>
          </p:nvSpPr>
          <p:spPr>
            <a:xfrm>
              <a:off x="4939906" y="3659318"/>
              <a:ext cx="63575" cy="56518"/>
            </a:xfrm>
            <a:custGeom>
              <a:avLst/>
              <a:gdLst/>
              <a:ahLst/>
              <a:cxnLst/>
              <a:rect l="l" t="t" r="r" b="b"/>
              <a:pathLst>
                <a:path w="2144" h="1906" extrusionOk="0">
                  <a:moveTo>
                    <a:pt x="1072" y="0"/>
                  </a:moveTo>
                  <a:lnTo>
                    <a:pt x="0" y="976"/>
                  </a:lnTo>
                  <a:lnTo>
                    <a:pt x="0" y="1905"/>
                  </a:lnTo>
                  <a:lnTo>
                    <a:pt x="1072" y="929"/>
                  </a:lnTo>
                  <a:lnTo>
                    <a:pt x="2144" y="1905"/>
                  </a:lnTo>
                  <a:lnTo>
                    <a:pt x="2144" y="976"/>
                  </a:lnTo>
                  <a:lnTo>
                    <a:pt x="107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1" name="Google Shape;10641;p107"/>
            <p:cNvSpPr/>
            <p:nvPr/>
          </p:nvSpPr>
          <p:spPr>
            <a:xfrm>
              <a:off x="4939906" y="3605646"/>
              <a:ext cx="63575" cy="56518"/>
            </a:xfrm>
            <a:custGeom>
              <a:avLst/>
              <a:gdLst/>
              <a:ahLst/>
              <a:cxnLst/>
              <a:rect l="l" t="t" r="r" b="b"/>
              <a:pathLst>
                <a:path w="2144" h="1906" extrusionOk="0">
                  <a:moveTo>
                    <a:pt x="1072" y="0"/>
                  </a:moveTo>
                  <a:lnTo>
                    <a:pt x="0" y="977"/>
                  </a:lnTo>
                  <a:lnTo>
                    <a:pt x="0" y="1905"/>
                  </a:lnTo>
                  <a:lnTo>
                    <a:pt x="1072" y="905"/>
                  </a:lnTo>
                  <a:lnTo>
                    <a:pt x="2144" y="1905"/>
                  </a:lnTo>
                  <a:lnTo>
                    <a:pt x="2144" y="977"/>
                  </a:lnTo>
                  <a:lnTo>
                    <a:pt x="1072"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42" name="Google Shape;10642;p107"/>
          <p:cNvSpPr/>
          <p:nvPr/>
        </p:nvSpPr>
        <p:spPr>
          <a:xfrm>
            <a:off x="4042436" y="3436937"/>
            <a:ext cx="342516" cy="291010"/>
          </a:xfrm>
          <a:custGeom>
            <a:avLst/>
            <a:gdLst/>
            <a:ahLst/>
            <a:cxnLst/>
            <a:rect l="l" t="t" r="r" b="b"/>
            <a:pathLst>
              <a:path w="11551" h="9814" extrusionOk="0">
                <a:moveTo>
                  <a:pt x="3334" y="4313"/>
                </a:moveTo>
                <a:cubicBezTo>
                  <a:pt x="3406" y="4384"/>
                  <a:pt x="3477" y="4408"/>
                  <a:pt x="3572" y="4432"/>
                </a:cubicBezTo>
                <a:lnTo>
                  <a:pt x="3572" y="9147"/>
                </a:lnTo>
                <a:lnTo>
                  <a:pt x="1429" y="9147"/>
                </a:lnTo>
                <a:lnTo>
                  <a:pt x="1429" y="8457"/>
                </a:lnTo>
                <a:cubicBezTo>
                  <a:pt x="1858" y="8314"/>
                  <a:pt x="2143" y="7933"/>
                  <a:pt x="2143" y="7456"/>
                </a:cubicBezTo>
                <a:cubicBezTo>
                  <a:pt x="2143" y="7147"/>
                  <a:pt x="2024" y="6885"/>
                  <a:pt x="1810" y="6670"/>
                </a:cubicBezTo>
                <a:lnTo>
                  <a:pt x="3334" y="4313"/>
                </a:lnTo>
                <a:close/>
                <a:moveTo>
                  <a:pt x="4501" y="4289"/>
                </a:moveTo>
                <a:lnTo>
                  <a:pt x="5859" y="5861"/>
                </a:lnTo>
                <a:cubicBezTo>
                  <a:pt x="5787" y="6027"/>
                  <a:pt x="5739" y="6170"/>
                  <a:pt x="5739" y="6337"/>
                </a:cubicBezTo>
                <a:cubicBezTo>
                  <a:pt x="5739" y="6813"/>
                  <a:pt x="6049" y="7218"/>
                  <a:pt x="6501" y="7361"/>
                </a:cubicBezTo>
                <a:lnTo>
                  <a:pt x="6501" y="9147"/>
                </a:lnTo>
                <a:lnTo>
                  <a:pt x="4263" y="9147"/>
                </a:lnTo>
                <a:lnTo>
                  <a:pt x="4263" y="4432"/>
                </a:lnTo>
                <a:lnTo>
                  <a:pt x="4239" y="4432"/>
                </a:lnTo>
                <a:cubicBezTo>
                  <a:pt x="4311" y="4408"/>
                  <a:pt x="4430" y="4360"/>
                  <a:pt x="4501" y="4289"/>
                </a:cubicBezTo>
                <a:close/>
                <a:moveTo>
                  <a:pt x="9288" y="3217"/>
                </a:moveTo>
                <a:cubicBezTo>
                  <a:pt x="9383" y="3241"/>
                  <a:pt x="9478" y="3241"/>
                  <a:pt x="9526" y="3289"/>
                </a:cubicBezTo>
                <a:lnTo>
                  <a:pt x="9526" y="9147"/>
                </a:lnTo>
                <a:lnTo>
                  <a:pt x="7144" y="9147"/>
                </a:lnTo>
                <a:lnTo>
                  <a:pt x="7144" y="7361"/>
                </a:lnTo>
                <a:cubicBezTo>
                  <a:pt x="7573" y="7218"/>
                  <a:pt x="7883" y="6813"/>
                  <a:pt x="7883" y="6337"/>
                </a:cubicBezTo>
                <a:cubicBezTo>
                  <a:pt x="7883" y="6099"/>
                  <a:pt x="7811" y="5861"/>
                  <a:pt x="7645" y="5694"/>
                </a:cubicBezTo>
                <a:lnTo>
                  <a:pt x="9288" y="3217"/>
                </a:lnTo>
                <a:close/>
                <a:moveTo>
                  <a:pt x="9894" y="0"/>
                </a:moveTo>
                <a:cubicBezTo>
                  <a:pt x="8980" y="0"/>
                  <a:pt x="8240" y="745"/>
                  <a:pt x="8240" y="1646"/>
                </a:cubicBezTo>
                <a:cubicBezTo>
                  <a:pt x="8240" y="2122"/>
                  <a:pt x="8454" y="2527"/>
                  <a:pt x="8764" y="2836"/>
                </a:cubicBezTo>
                <a:lnTo>
                  <a:pt x="7121" y="5313"/>
                </a:lnTo>
                <a:cubicBezTo>
                  <a:pt x="7025" y="5265"/>
                  <a:pt x="6930" y="5265"/>
                  <a:pt x="6859" y="5265"/>
                </a:cubicBezTo>
                <a:cubicBezTo>
                  <a:pt x="6668" y="5265"/>
                  <a:pt x="6525" y="5313"/>
                  <a:pt x="6382" y="5384"/>
                </a:cubicBezTo>
                <a:lnTo>
                  <a:pt x="4954" y="3717"/>
                </a:lnTo>
                <a:cubicBezTo>
                  <a:pt x="4977" y="3598"/>
                  <a:pt x="5001" y="3456"/>
                  <a:pt x="4977" y="3313"/>
                </a:cubicBezTo>
                <a:cubicBezTo>
                  <a:pt x="4906" y="2789"/>
                  <a:pt x="4501" y="2384"/>
                  <a:pt x="4001" y="2360"/>
                </a:cubicBezTo>
                <a:cubicBezTo>
                  <a:pt x="3971" y="2358"/>
                  <a:pt x="3942" y="2357"/>
                  <a:pt x="3913" y="2357"/>
                </a:cubicBezTo>
                <a:cubicBezTo>
                  <a:pt x="3313" y="2357"/>
                  <a:pt x="2858" y="2818"/>
                  <a:pt x="2858" y="3432"/>
                </a:cubicBezTo>
                <a:cubicBezTo>
                  <a:pt x="2858" y="3551"/>
                  <a:pt x="2882" y="3670"/>
                  <a:pt x="2906" y="3765"/>
                </a:cubicBezTo>
                <a:lnTo>
                  <a:pt x="1191" y="6385"/>
                </a:lnTo>
                <a:lnTo>
                  <a:pt x="1072" y="6385"/>
                </a:lnTo>
                <a:cubicBezTo>
                  <a:pt x="476" y="6385"/>
                  <a:pt x="0" y="6861"/>
                  <a:pt x="0" y="7456"/>
                </a:cubicBezTo>
                <a:cubicBezTo>
                  <a:pt x="0" y="7933"/>
                  <a:pt x="310" y="8314"/>
                  <a:pt x="738" y="8457"/>
                </a:cubicBezTo>
                <a:lnTo>
                  <a:pt x="738" y="9147"/>
                </a:lnTo>
                <a:lnTo>
                  <a:pt x="0" y="9147"/>
                </a:lnTo>
                <a:lnTo>
                  <a:pt x="0" y="9814"/>
                </a:lnTo>
                <a:lnTo>
                  <a:pt x="11503" y="9814"/>
                </a:lnTo>
                <a:lnTo>
                  <a:pt x="11503" y="9147"/>
                </a:lnTo>
                <a:lnTo>
                  <a:pt x="10193" y="9147"/>
                </a:lnTo>
                <a:lnTo>
                  <a:pt x="10193" y="3289"/>
                </a:lnTo>
                <a:lnTo>
                  <a:pt x="10217" y="3289"/>
                </a:lnTo>
                <a:cubicBezTo>
                  <a:pt x="10979" y="3122"/>
                  <a:pt x="11550" y="2408"/>
                  <a:pt x="11526" y="1574"/>
                </a:cubicBezTo>
                <a:cubicBezTo>
                  <a:pt x="11503" y="741"/>
                  <a:pt x="10812" y="74"/>
                  <a:pt x="9978" y="2"/>
                </a:cubicBezTo>
                <a:cubicBezTo>
                  <a:pt x="9950" y="1"/>
                  <a:pt x="9922" y="0"/>
                  <a:pt x="989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43" name="Google Shape;10643;p107"/>
          <p:cNvGrpSpPr/>
          <p:nvPr/>
        </p:nvGrpSpPr>
        <p:grpSpPr>
          <a:xfrm>
            <a:off x="3346970" y="3403031"/>
            <a:ext cx="194224" cy="340386"/>
            <a:chOff x="3575570" y="3574570"/>
            <a:chExt cx="194224" cy="340386"/>
          </a:xfrm>
        </p:grpSpPr>
        <p:sp>
          <p:nvSpPr>
            <p:cNvPr id="10644" name="Google Shape;10644;p107"/>
            <p:cNvSpPr/>
            <p:nvPr/>
          </p:nvSpPr>
          <p:spPr>
            <a:xfrm>
              <a:off x="3575570" y="3677673"/>
              <a:ext cx="194224" cy="80536"/>
            </a:xfrm>
            <a:custGeom>
              <a:avLst/>
              <a:gdLst/>
              <a:ahLst/>
              <a:cxnLst/>
              <a:rect l="l" t="t" r="r" b="b"/>
              <a:pathLst>
                <a:path w="6550" h="2716" extrusionOk="0">
                  <a:moveTo>
                    <a:pt x="1739" y="0"/>
                  </a:moveTo>
                  <a:lnTo>
                    <a:pt x="1" y="929"/>
                  </a:lnTo>
                  <a:lnTo>
                    <a:pt x="3287" y="2715"/>
                  </a:lnTo>
                  <a:lnTo>
                    <a:pt x="6550" y="929"/>
                  </a:lnTo>
                  <a:lnTo>
                    <a:pt x="4835" y="0"/>
                  </a:lnTo>
                  <a:lnTo>
                    <a:pt x="3287" y="858"/>
                  </a:lnTo>
                  <a:lnTo>
                    <a:pt x="1739"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5" name="Google Shape;10645;p107"/>
            <p:cNvSpPr/>
            <p:nvPr/>
          </p:nvSpPr>
          <p:spPr>
            <a:xfrm>
              <a:off x="3575570" y="3574570"/>
              <a:ext cx="194224" cy="105948"/>
            </a:xfrm>
            <a:custGeom>
              <a:avLst/>
              <a:gdLst/>
              <a:ahLst/>
              <a:cxnLst/>
              <a:rect l="l" t="t" r="r" b="b"/>
              <a:pathLst>
                <a:path w="6550" h="3573" extrusionOk="0">
                  <a:moveTo>
                    <a:pt x="3287" y="0"/>
                  </a:moveTo>
                  <a:lnTo>
                    <a:pt x="1" y="1786"/>
                  </a:lnTo>
                  <a:lnTo>
                    <a:pt x="3287" y="3572"/>
                  </a:lnTo>
                  <a:lnTo>
                    <a:pt x="6550" y="1786"/>
                  </a:lnTo>
                  <a:lnTo>
                    <a:pt x="3287"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6" name="Google Shape;10646;p107"/>
            <p:cNvSpPr/>
            <p:nvPr/>
          </p:nvSpPr>
          <p:spPr>
            <a:xfrm>
              <a:off x="3575570" y="3835131"/>
              <a:ext cx="194224" cy="79825"/>
            </a:xfrm>
            <a:custGeom>
              <a:avLst/>
              <a:gdLst/>
              <a:ahLst/>
              <a:cxnLst/>
              <a:rect l="l" t="t" r="r" b="b"/>
              <a:pathLst>
                <a:path w="6550" h="2692" extrusionOk="0">
                  <a:moveTo>
                    <a:pt x="1739" y="1"/>
                  </a:moveTo>
                  <a:lnTo>
                    <a:pt x="1" y="906"/>
                  </a:lnTo>
                  <a:lnTo>
                    <a:pt x="3287" y="2692"/>
                  </a:lnTo>
                  <a:lnTo>
                    <a:pt x="6550" y="906"/>
                  </a:lnTo>
                  <a:lnTo>
                    <a:pt x="4835" y="1"/>
                  </a:lnTo>
                  <a:lnTo>
                    <a:pt x="3287" y="858"/>
                  </a:lnTo>
                  <a:lnTo>
                    <a:pt x="173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7" name="Google Shape;10647;p107"/>
            <p:cNvSpPr/>
            <p:nvPr/>
          </p:nvSpPr>
          <p:spPr>
            <a:xfrm>
              <a:off x="3575570" y="3756046"/>
              <a:ext cx="194224" cy="80536"/>
            </a:xfrm>
            <a:custGeom>
              <a:avLst/>
              <a:gdLst/>
              <a:ahLst/>
              <a:cxnLst/>
              <a:rect l="l" t="t" r="r" b="b"/>
              <a:pathLst>
                <a:path w="6550" h="2716" extrusionOk="0">
                  <a:moveTo>
                    <a:pt x="1739" y="1"/>
                  </a:moveTo>
                  <a:lnTo>
                    <a:pt x="1" y="929"/>
                  </a:lnTo>
                  <a:lnTo>
                    <a:pt x="3287" y="2715"/>
                  </a:lnTo>
                  <a:lnTo>
                    <a:pt x="6550" y="929"/>
                  </a:lnTo>
                  <a:lnTo>
                    <a:pt x="4835" y="1"/>
                  </a:lnTo>
                  <a:lnTo>
                    <a:pt x="3287" y="882"/>
                  </a:lnTo>
                  <a:lnTo>
                    <a:pt x="173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8" name="Google Shape;10648;p107"/>
          <p:cNvGrpSpPr/>
          <p:nvPr/>
        </p:nvGrpSpPr>
        <p:grpSpPr>
          <a:xfrm>
            <a:off x="2579172" y="3423563"/>
            <a:ext cx="341127" cy="341838"/>
            <a:chOff x="2950603" y="3575963"/>
            <a:chExt cx="341127" cy="341838"/>
          </a:xfrm>
        </p:grpSpPr>
        <p:sp>
          <p:nvSpPr>
            <p:cNvPr id="10649" name="Google Shape;10649;p107"/>
            <p:cNvSpPr/>
            <p:nvPr/>
          </p:nvSpPr>
          <p:spPr>
            <a:xfrm>
              <a:off x="2976757" y="3719988"/>
              <a:ext cx="44508" cy="84094"/>
            </a:xfrm>
            <a:custGeom>
              <a:avLst/>
              <a:gdLst/>
              <a:ahLst/>
              <a:cxnLst/>
              <a:rect l="l" t="t" r="r" b="b"/>
              <a:pathLst>
                <a:path w="1501" h="2836" extrusionOk="0">
                  <a:moveTo>
                    <a:pt x="755" y="1"/>
                  </a:moveTo>
                  <a:cubicBezTo>
                    <a:pt x="742" y="1"/>
                    <a:pt x="728" y="1"/>
                    <a:pt x="715" y="2"/>
                  </a:cubicBezTo>
                  <a:cubicBezTo>
                    <a:pt x="310" y="26"/>
                    <a:pt x="0" y="359"/>
                    <a:pt x="0" y="740"/>
                  </a:cubicBezTo>
                  <a:lnTo>
                    <a:pt x="0" y="2812"/>
                  </a:lnTo>
                  <a:cubicBezTo>
                    <a:pt x="238" y="2717"/>
                    <a:pt x="476" y="2693"/>
                    <a:pt x="738" y="2693"/>
                  </a:cubicBezTo>
                  <a:cubicBezTo>
                    <a:pt x="1024" y="2717"/>
                    <a:pt x="1262" y="2741"/>
                    <a:pt x="1500" y="2836"/>
                  </a:cubicBezTo>
                  <a:lnTo>
                    <a:pt x="1500" y="788"/>
                  </a:lnTo>
                  <a:cubicBezTo>
                    <a:pt x="1500" y="350"/>
                    <a:pt x="1165" y="1"/>
                    <a:pt x="75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0" name="Google Shape;10650;p107"/>
            <p:cNvSpPr/>
            <p:nvPr/>
          </p:nvSpPr>
          <p:spPr>
            <a:xfrm>
              <a:off x="2976045" y="3575963"/>
              <a:ext cx="45220" cy="129967"/>
            </a:xfrm>
            <a:custGeom>
              <a:avLst/>
              <a:gdLst/>
              <a:ahLst/>
              <a:cxnLst/>
              <a:rect l="l" t="t" r="r" b="b"/>
              <a:pathLst>
                <a:path w="1525" h="4383" extrusionOk="0">
                  <a:moveTo>
                    <a:pt x="0" y="1"/>
                  </a:moveTo>
                  <a:lnTo>
                    <a:pt x="0" y="4383"/>
                  </a:lnTo>
                  <a:cubicBezTo>
                    <a:pt x="215" y="4240"/>
                    <a:pt x="500" y="4168"/>
                    <a:pt x="762" y="4168"/>
                  </a:cubicBezTo>
                  <a:cubicBezTo>
                    <a:pt x="1048" y="4168"/>
                    <a:pt x="1334" y="4264"/>
                    <a:pt x="1524" y="4383"/>
                  </a:cubicBezTo>
                  <a:lnTo>
                    <a:pt x="152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1" name="Google Shape;10651;p107"/>
            <p:cNvSpPr/>
            <p:nvPr/>
          </p:nvSpPr>
          <p:spPr>
            <a:xfrm>
              <a:off x="2950603" y="3820304"/>
              <a:ext cx="97497" cy="97497"/>
            </a:xfrm>
            <a:custGeom>
              <a:avLst/>
              <a:gdLst/>
              <a:ahLst/>
              <a:cxnLst/>
              <a:rect l="l" t="t" r="r" b="b"/>
              <a:pathLst>
                <a:path w="3288" h="3288" extrusionOk="0">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2" name="Google Shape;10652;p107"/>
            <p:cNvSpPr/>
            <p:nvPr/>
          </p:nvSpPr>
          <p:spPr>
            <a:xfrm>
              <a:off x="3072774" y="3820304"/>
              <a:ext cx="96786" cy="97497"/>
            </a:xfrm>
            <a:custGeom>
              <a:avLst/>
              <a:gdLst/>
              <a:ahLst/>
              <a:cxnLst/>
              <a:rect l="l" t="t" r="r" b="b"/>
              <a:pathLst>
                <a:path w="3264" h="3288" extrusionOk="0">
                  <a:moveTo>
                    <a:pt x="1644" y="1"/>
                  </a:moveTo>
                  <a:cubicBezTo>
                    <a:pt x="739" y="1"/>
                    <a:pt x="1" y="739"/>
                    <a:pt x="1" y="1644"/>
                  </a:cubicBezTo>
                  <a:cubicBezTo>
                    <a:pt x="1" y="2549"/>
                    <a:pt x="739" y="3287"/>
                    <a:pt x="1644" y="3287"/>
                  </a:cubicBezTo>
                  <a:cubicBezTo>
                    <a:pt x="2525" y="3287"/>
                    <a:pt x="3263" y="2549"/>
                    <a:pt x="3263" y="1644"/>
                  </a:cubicBezTo>
                  <a:cubicBezTo>
                    <a:pt x="3263" y="739"/>
                    <a:pt x="2525" y="1"/>
                    <a:pt x="1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3" name="Google Shape;10653;p107"/>
            <p:cNvSpPr/>
            <p:nvPr/>
          </p:nvSpPr>
          <p:spPr>
            <a:xfrm>
              <a:off x="3098928" y="3575963"/>
              <a:ext cx="45220" cy="41009"/>
            </a:xfrm>
            <a:custGeom>
              <a:avLst/>
              <a:gdLst/>
              <a:ahLst/>
              <a:cxnLst/>
              <a:rect l="l" t="t" r="r" b="b"/>
              <a:pathLst>
                <a:path w="1525" h="1383" extrusionOk="0">
                  <a:moveTo>
                    <a:pt x="0" y="1"/>
                  </a:moveTo>
                  <a:lnTo>
                    <a:pt x="0" y="1382"/>
                  </a:lnTo>
                  <a:cubicBezTo>
                    <a:pt x="214" y="1239"/>
                    <a:pt x="476" y="1168"/>
                    <a:pt x="762" y="1168"/>
                  </a:cubicBezTo>
                  <a:cubicBezTo>
                    <a:pt x="1048" y="1168"/>
                    <a:pt x="1286" y="1263"/>
                    <a:pt x="1524" y="1382"/>
                  </a:cubicBezTo>
                  <a:lnTo>
                    <a:pt x="152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4" name="Google Shape;10654;p107"/>
            <p:cNvSpPr/>
            <p:nvPr/>
          </p:nvSpPr>
          <p:spPr>
            <a:xfrm>
              <a:off x="3098928" y="3631029"/>
              <a:ext cx="45220" cy="173052"/>
            </a:xfrm>
            <a:custGeom>
              <a:avLst/>
              <a:gdLst/>
              <a:ahLst/>
              <a:cxnLst/>
              <a:rect l="l" t="t" r="r" b="b"/>
              <a:pathLst>
                <a:path w="1525" h="5836" extrusionOk="0">
                  <a:moveTo>
                    <a:pt x="757" y="0"/>
                  </a:moveTo>
                  <a:cubicBezTo>
                    <a:pt x="743" y="0"/>
                    <a:pt x="729" y="1"/>
                    <a:pt x="714" y="1"/>
                  </a:cubicBezTo>
                  <a:cubicBezTo>
                    <a:pt x="333" y="25"/>
                    <a:pt x="0" y="359"/>
                    <a:pt x="0" y="740"/>
                  </a:cubicBezTo>
                  <a:lnTo>
                    <a:pt x="0" y="5812"/>
                  </a:lnTo>
                  <a:cubicBezTo>
                    <a:pt x="238" y="5717"/>
                    <a:pt x="476" y="5693"/>
                    <a:pt x="762" y="5693"/>
                  </a:cubicBezTo>
                  <a:cubicBezTo>
                    <a:pt x="1024" y="5693"/>
                    <a:pt x="1286" y="5741"/>
                    <a:pt x="1524" y="5836"/>
                  </a:cubicBezTo>
                  <a:lnTo>
                    <a:pt x="1524" y="764"/>
                  </a:lnTo>
                  <a:cubicBezTo>
                    <a:pt x="1524" y="348"/>
                    <a:pt x="1189" y="0"/>
                    <a:pt x="7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5" name="Google Shape;10655;p107"/>
            <p:cNvSpPr/>
            <p:nvPr/>
          </p:nvSpPr>
          <p:spPr>
            <a:xfrm>
              <a:off x="3194232" y="3820304"/>
              <a:ext cx="97497" cy="97497"/>
            </a:xfrm>
            <a:custGeom>
              <a:avLst/>
              <a:gdLst/>
              <a:ahLst/>
              <a:cxnLst/>
              <a:rect l="l" t="t" r="r" b="b"/>
              <a:pathLst>
                <a:path w="3288" h="3288" extrusionOk="0">
                  <a:moveTo>
                    <a:pt x="1644" y="1"/>
                  </a:moveTo>
                  <a:cubicBezTo>
                    <a:pt x="739" y="1"/>
                    <a:pt x="1" y="739"/>
                    <a:pt x="1" y="1644"/>
                  </a:cubicBezTo>
                  <a:cubicBezTo>
                    <a:pt x="1" y="2549"/>
                    <a:pt x="739" y="3287"/>
                    <a:pt x="1644" y="3287"/>
                  </a:cubicBezTo>
                  <a:cubicBezTo>
                    <a:pt x="2549" y="3287"/>
                    <a:pt x="3287" y="2549"/>
                    <a:pt x="3287" y="1644"/>
                  </a:cubicBezTo>
                  <a:cubicBezTo>
                    <a:pt x="3287" y="739"/>
                    <a:pt x="2549" y="1"/>
                    <a:pt x="16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6" name="Google Shape;10656;p107"/>
            <p:cNvSpPr/>
            <p:nvPr/>
          </p:nvSpPr>
          <p:spPr>
            <a:xfrm>
              <a:off x="3220386" y="3575963"/>
              <a:ext cx="44508" cy="86200"/>
            </a:xfrm>
            <a:custGeom>
              <a:avLst/>
              <a:gdLst/>
              <a:ahLst/>
              <a:cxnLst/>
              <a:rect l="l" t="t" r="r" b="b"/>
              <a:pathLst>
                <a:path w="1501" h="2907" extrusionOk="0">
                  <a:moveTo>
                    <a:pt x="0" y="1"/>
                  </a:moveTo>
                  <a:lnTo>
                    <a:pt x="0" y="2906"/>
                  </a:lnTo>
                  <a:cubicBezTo>
                    <a:pt x="191" y="2740"/>
                    <a:pt x="476" y="2692"/>
                    <a:pt x="738" y="2692"/>
                  </a:cubicBezTo>
                  <a:cubicBezTo>
                    <a:pt x="1000" y="2692"/>
                    <a:pt x="1310" y="2740"/>
                    <a:pt x="1500" y="2906"/>
                  </a:cubicBezTo>
                  <a:lnTo>
                    <a:pt x="150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107"/>
            <p:cNvSpPr/>
            <p:nvPr/>
          </p:nvSpPr>
          <p:spPr>
            <a:xfrm>
              <a:off x="3220386" y="3676131"/>
              <a:ext cx="44508" cy="127951"/>
            </a:xfrm>
            <a:custGeom>
              <a:avLst/>
              <a:gdLst/>
              <a:ahLst/>
              <a:cxnLst/>
              <a:rect l="l" t="t" r="r" b="b"/>
              <a:pathLst>
                <a:path w="1501" h="4315" extrusionOk="0">
                  <a:moveTo>
                    <a:pt x="791" y="0"/>
                  </a:moveTo>
                  <a:cubicBezTo>
                    <a:pt x="766" y="0"/>
                    <a:pt x="740" y="2"/>
                    <a:pt x="715" y="5"/>
                  </a:cubicBezTo>
                  <a:cubicBezTo>
                    <a:pt x="310" y="28"/>
                    <a:pt x="0" y="362"/>
                    <a:pt x="0" y="743"/>
                  </a:cubicBezTo>
                  <a:lnTo>
                    <a:pt x="0" y="4315"/>
                  </a:lnTo>
                  <a:cubicBezTo>
                    <a:pt x="238" y="4220"/>
                    <a:pt x="500" y="4196"/>
                    <a:pt x="762" y="4196"/>
                  </a:cubicBezTo>
                  <a:cubicBezTo>
                    <a:pt x="1024" y="4196"/>
                    <a:pt x="1262" y="4220"/>
                    <a:pt x="1500" y="4315"/>
                  </a:cubicBezTo>
                  <a:lnTo>
                    <a:pt x="1500" y="767"/>
                  </a:lnTo>
                  <a:cubicBezTo>
                    <a:pt x="1500" y="341"/>
                    <a:pt x="1185" y="0"/>
                    <a:pt x="7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58" name="Google Shape;10658;p107"/>
          <p:cNvSpPr/>
          <p:nvPr/>
        </p:nvSpPr>
        <p:spPr>
          <a:xfrm>
            <a:off x="1831321" y="3410537"/>
            <a:ext cx="341122" cy="341834"/>
          </a:xfrm>
          <a:custGeom>
            <a:avLst/>
            <a:gdLst/>
            <a:ahLst/>
            <a:cxnLst/>
            <a:rect l="l" t="t" r="r" b="b"/>
            <a:pathLst>
              <a:path w="11504" h="11528" extrusionOk="0">
                <a:moveTo>
                  <a:pt x="1" y="1"/>
                </a:moveTo>
                <a:lnTo>
                  <a:pt x="1" y="6097"/>
                </a:lnTo>
                <a:lnTo>
                  <a:pt x="5287" y="6097"/>
                </a:lnTo>
                <a:lnTo>
                  <a:pt x="5287" y="8907"/>
                </a:lnTo>
                <a:lnTo>
                  <a:pt x="6312" y="8907"/>
                </a:lnTo>
                <a:lnTo>
                  <a:pt x="6312" y="6097"/>
                </a:lnTo>
                <a:lnTo>
                  <a:pt x="7002" y="6097"/>
                </a:lnTo>
                <a:lnTo>
                  <a:pt x="7002" y="10527"/>
                </a:lnTo>
                <a:lnTo>
                  <a:pt x="8050" y="10527"/>
                </a:lnTo>
                <a:lnTo>
                  <a:pt x="8050" y="6097"/>
                </a:lnTo>
                <a:lnTo>
                  <a:pt x="8741" y="6097"/>
                </a:lnTo>
                <a:lnTo>
                  <a:pt x="8741" y="9693"/>
                </a:lnTo>
                <a:lnTo>
                  <a:pt x="9765" y="9693"/>
                </a:lnTo>
                <a:lnTo>
                  <a:pt x="9765" y="6097"/>
                </a:lnTo>
                <a:lnTo>
                  <a:pt x="10455" y="6097"/>
                </a:lnTo>
                <a:lnTo>
                  <a:pt x="10455" y="11527"/>
                </a:lnTo>
                <a:lnTo>
                  <a:pt x="11503" y="11527"/>
                </a:lnTo>
                <a:lnTo>
                  <a:pt x="11503" y="5407"/>
                </a:lnTo>
                <a:lnTo>
                  <a:pt x="6312" y="5407"/>
                </a:lnTo>
                <a:lnTo>
                  <a:pt x="6312" y="2620"/>
                </a:lnTo>
                <a:lnTo>
                  <a:pt x="5240" y="2620"/>
                </a:lnTo>
                <a:lnTo>
                  <a:pt x="5240" y="5407"/>
                </a:lnTo>
                <a:lnTo>
                  <a:pt x="4573" y="5407"/>
                </a:lnTo>
                <a:lnTo>
                  <a:pt x="4573" y="977"/>
                </a:lnTo>
                <a:lnTo>
                  <a:pt x="3501" y="977"/>
                </a:lnTo>
                <a:lnTo>
                  <a:pt x="3501" y="5407"/>
                </a:lnTo>
                <a:lnTo>
                  <a:pt x="2835" y="5407"/>
                </a:lnTo>
                <a:lnTo>
                  <a:pt x="2835" y="1811"/>
                </a:lnTo>
                <a:lnTo>
                  <a:pt x="1763" y="1811"/>
                </a:lnTo>
                <a:lnTo>
                  <a:pt x="1763" y="5407"/>
                </a:lnTo>
                <a:lnTo>
                  <a:pt x="1072" y="5407"/>
                </a:lnTo>
                <a:lnTo>
                  <a:pt x="1072"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59" name="Google Shape;10659;p107"/>
          <p:cNvGrpSpPr/>
          <p:nvPr/>
        </p:nvGrpSpPr>
        <p:grpSpPr>
          <a:xfrm>
            <a:off x="1092631" y="3506583"/>
            <a:ext cx="340415" cy="187169"/>
            <a:chOff x="1759293" y="3649414"/>
            <a:chExt cx="340415" cy="187169"/>
          </a:xfrm>
        </p:grpSpPr>
        <p:sp>
          <p:nvSpPr>
            <p:cNvPr id="10660" name="Google Shape;10660;p107"/>
            <p:cNvSpPr/>
            <p:nvPr/>
          </p:nvSpPr>
          <p:spPr>
            <a:xfrm>
              <a:off x="2002922" y="3649414"/>
              <a:ext cx="96786" cy="105237"/>
            </a:xfrm>
            <a:custGeom>
              <a:avLst/>
              <a:gdLst/>
              <a:ahLst/>
              <a:cxnLst/>
              <a:rect l="l" t="t" r="r" b="b"/>
              <a:pathLst>
                <a:path w="3264" h="3549" extrusionOk="0">
                  <a:moveTo>
                    <a:pt x="1" y="1"/>
                  </a:moveTo>
                  <a:lnTo>
                    <a:pt x="1" y="2811"/>
                  </a:lnTo>
                  <a:lnTo>
                    <a:pt x="930" y="2811"/>
                  </a:lnTo>
                  <a:lnTo>
                    <a:pt x="1668" y="3549"/>
                  </a:lnTo>
                  <a:lnTo>
                    <a:pt x="2406" y="2811"/>
                  </a:lnTo>
                  <a:lnTo>
                    <a:pt x="3264" y="2811"/>
                  </a:lnTo>
                  <a:lnTo>
                    <a:pt x="326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107"/>
            <p:cNvSpPr/>
            <p:nvPr/>
          </p:nvSpPr>
          <p:spPr>
            <a:xfrm>
              <a:off x="1880781" y="3649414"/>
              <a:ext cx="97468" cy="105237"/>
            </a:xfrm>
            <a:custGeom>
              <a:avLst/>
              <a:gdLst/>
              <a:ahLst/>
              <a:cxnLst/>
              <a:rect l="l" t="t" r="r" b="b"/>
              <a:pathLst>
                <a:path w="3287" h="3549" extrusionOk="0">
                  <a:moveTo>
                    <a:pt x="0" y="1"/>
                  </a:moveTo>
                  <a:lnTo>
                    <a:pt x="0" y="2811"/>
                  </a:lnTo>
                  <a:lnTo>
                    <a:pt x="929" y="2811"/>
                  </a:lnTo>
                  <a:lnTo>
                    <a:pt x="1667" y="3549"/>
                  </a:lnTo>
                  <a:lnTo>
                    <a:pt x="2429" y="2811"/>
                  </a:lnTo>
                  <a:lnTo>
                    <a:pt x="3286" y="2811"/>
                  </a:lnTo>
                  <a:lnTo>
                    <a:pt x="328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2" name="Google Shape;10662;p107"/>
            <p:cNvSpPr/>
            <p:nvPr/>
          </p:nvSpPr>
          <p:spPr>
            <a:xfrm>
              <a:off x="1759293" y="3649414"/>
              <a:ext cx="96786" cy="105237"/>
            </a:xfrm>
            <a:custGeom>
              <a:avLst/>
              <a:gdLst/>
              <a:ahLst/>
              <a:cxnLst/>
              <a:rect l="l" t="t" r="r" b="b"/>
              <a:pathLst>
                <a:path w="3264" h="3549" extrusionOk="0">
                  <a:moveTo>
                    <a:pt x="1" y="1"/>
                  </a:moveTo>
                  <a:lnTo>
                    <a:pt x="1" y="2811"/>
                  </a:lnTo>
                  <a:lnTo>
                    <a:pt x="930" y="2811"/>
                  </a:lnTo>
                  <a:lnTo>
                    <a:pt x="1668" y="3549"/>
                  </a:lnTo>
                  <a:lnTo>
                    <a:pt x="2406" y="2811"/>
                  </a:lnTo>
                  <a:lnTo>
                    <a:pt x="3264" y="2811"/>
                  </a:lnTo>
                  <a:lnTo>
                    <a:pt x="326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3" name="Google Shape;10663;p107"/>
            <p:cNvSpPr/>
            <p:nvPr/>
          </p:nvSpPr>
          <p:spPr>
            <a:xfrm>
              <a:off x="1879358" y="3773008"/>
              <a:ext cx="99603" cy="63575"/>
            </a:xfrm>
            <a:custGeom>
              <a:avLst/>
              <a:gdLst/>
              <a:ahLst/>
              <a:cxnLst/>
              <a:rect l="l" t="t" r="r" b="b"/>
              <a:pathLst>
                <a:path w="3359" h="2144" extrusionOk="0">
                  <a:moveTo>
                    <a:pt x="0" y="0"/>
                  </a:moveTo>
                  <a:lnTo>
                    <a:pt x="0" y="2143"/>
                  </a:lnTo>
                  <a:lnTo>
                    <a:pt x="3358" y="2143"/>
                  </a:lnTo>
                  <a:lnTo>
                    <a:pt x="33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4" name="Google Shape;10664;p107"/>
            <p:cNvSpPr/>
            <p:nvPr/>
          </p:nvSpPr>
          <p:spPr>
            <a:xfrm>
              <a:off x="1999393" y="3773008"/>
              <a:ext cx="100314" cy="63575"/>
            </a:xfrm>
            <a:custGeom>
              <a:avLst/>
              <a:gdLst/>
              <a:ahLst/>
              <a:cxnLst/>
              <a:rect l="l" t="t" r="r" b="b"/>
              <a:pathLst>
                <a:path w="3383" h="2144" extrusionOk="0">
                  <a:moveTo>
                    <a:pt x="1" y="0"/>
                  </a:moveTo>
                  <a:lnTo>
                    <a:pt x="1" y="2143"/>
                  </a:lnTo>
                  <a:lnTo>
                    <a:pt x="3383" y="2143"/>
                  </a:lnTo>
                  <a:lnTo>
                    <a:pt x="338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5" name="Google Shape;10665;p107"/>
            <p:cNvSpPr/>
            <p:nvPr/>
          </p:nvSpPr>
          <p:spPr>
            <a:xfrm>
              <a:off x="1759293" y="3773008"/>
              <a:ext cx="100314" cy="63575"/>
            </a:xfrm>
            <a:custGeom>
              <a:avLst/>
              <a:gdLst/>
              <a:ahLst/>
              <a:cxnLst/>
              <a:rect l="l" t="t" r="r" b="b"/>
              <a:pathLst>
                <a:path w="3383" h="2144" extrusionOk="0">
                  <a:moveTo>
                    <a:pt x="1" y="0"/>
                  </a:moveTo>
                  <a:lnTo>
                    <a:pt x="1" y="2143"/>
                  </a:lnTo>
                  <a:lnTo>
                    <a:pt x="3383" y="2143"/>
                  </a:lnTo>
                  <a:lnTo>
                    <a:pt x="338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6" name="Google Shape;10666;p107"/>
          <p:cNvGrpSpPr/>
          <p:nvPr/>
        </p:nvGrpSpPr>
        <p:grpSpPr>
          <a:xfrm>
            <a:off x="1091949" y="4015014"/>
            <a:ext cx="340384" cy="341125"/>
            <a:chOff x="1758611" y="4157845"/>
            <a:chExt cx="340384" cy="341125"/>
          </a:xfrm>
        </p:grpSpPr>
        <p:sp>
          <p:nvSpPr>
            <p:cNvPr id="10667" name="Google Shape;10667;p107"/>
            <p:cNvSpPr/>
            <p:nvPr/>
          </p:nvSpPr>
          <p:spPr>
            <a:xfrm>
              <a:off x="1759293" y="4157845"/>
              <a:ext cx="186455" cy="163178"/>
            </a:xfrm>
            <a:custGeom>
              <a:avLst/>
              <a:gdLst/>
              <a:ahLst/>
              <a:cxnLst/>
              <a:rect l="l" t="t" r="r" b="b"/>
              <a:pathLst>
                <a:path w="6288" h="5503" extrusionOk="0">
                  <a:moveTo>
                    <a:pt x="5407" y="1"/>
                  </a:moveTo>
                  <a:cubicBezTo>
                    <a:pt x="2478" y="192"/>
                    <a:pt x="120" y="2573"/>
                    <a:pt x="1" y="5502"/>
                  </a:cubicBezTo>
                  <a:lnTo>
                    <a:pt x="1692" y="5502"/>
                  </a:lnTo>
                  <a:lnTo>
                    <a:pt x="2835" y="4383"/>
                  </a:lnTo>
                  <a:lnTo>
                    <a:pt x="3954" y="5502"/>
                  </a:lnTo>
                  <a:lnTo>
                    <a:pt x="5407" y="5502"/>
                  </a:lnTo>
                  <a:lnTo>
                    <a:pt x="5407" y="3764"/>
                  </a:lnTo>
                  <a:lnTo>
                    <a:pt x="6288" y="2883"/>
                  </a:lnTo>
                  <a:lnTo>
                    <a:pt x="5407" y="2025"/>
                  </a:lnTo>
                  <a:lnTo>
                    <a:pt x="5407"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8" name="Google Shape;10668;p107"/>
            <p:cNvSpPr/>
            <p:nvPr/>
          </p:nvSpPr>
          <p:spPr>
            <a:xfrm>
              <a:off x="1913251" y="4340744"/>
              <a:ext cx="185032" cy="156802"/>
            </a:xfrm>
            <a:custGeom>
              <a:avLst/>
              <a:gdLst/>
              <a:ahLst/>
              <a:cxnLst/>
              <a:rect l="l" t="t" r="r" b="b"/>
              <a:pathLst>
                <a:path w="6240" h="5288" extrusionOk="0">
                  <a:moveTo>
                    <a:pt x="834" y="1"/>
                  </a:moveTo>
                  <a:lnTo>
                    <a:pt x="834" y="1763"/>
                  </a:lnTo>
                  <a:lnTo>
                    <a:pt x="0" y="2597"/>
                  </a:lnTo>
                  <a:lnTo>
                    <a:pt x="834" y="3430"/>
                  </a:lnTo>
                  <a:lnTo>
                    <a:pt x="834" y="5288"/>
                  </a:lnTo>
                  <a:cubicBezTo>
                    <a:pt x="3692" y="5121"/>
                    <a:pt x="6026" y="2835"/>
                    <a:pt x="6240" y="1"/>
                  </a:cubicBezTo>
                  <a:lnTo>
                    <a:pt x="4597" y="1"/>
                  </a:lnTo>
                  <a:lnTo>
                    <a:pt x="3477" y="1120"/>
                  </a:lnTo>
                  <a:lnTo>
                    <a:pt x="233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9" name="Google Shape;10669;p107"/>
            <p:cNvSpPr/>
            <p:nvPr/>
          </p:nvSpPr>
          <p:spPr>
            <a:xfrm>
              <a:off x="1758611" y="4313908"/>
              <a:ext cx="161013" cy="185061"/>
            </a:xfrm>
            <a:custGeom>
              <a:avLst/>
              <a:gdLst/>
              <a:ahLst/>
              <a:cxnLst/>
              <a:rect l="l" t="t" r="r" b="b"/>
              <a:pathLst>
                <a:path w="5430" h="6241" extrusionOk="0">
                  <a:moveTo>
                    <a:pt x="2810" y="1"/>
                  </a:moveTo>
                  <a:lnTo>
                    <a:pt x="1953" y="882"/>
                  </a:lnTo>
                  <a:lnTo>
                    <a:pt x="0" y="882"/>
                  </a:lnTo>
                  <a:cubicBezTo>
                    <a:pt x="262" y="3764"/>
                    <a:pt x="2572" y="6050"/>
                    <a:pt x="5430" y="6240"/>
                  </a:cubicBezTo>
                  <a:lnTo>
                    <a:pt x="5430" y="4621"/>
                  </a:lnTo>
                  <a:lnTo>
                    <a:pt x="4311" y="3502"/>
                  </a:lnTo>
                  <a:lnTo>
                    <a:pt x="5430" y="2359"/>
                  </a:lnTo>
                  <a:lnTo>
                    <a:pt x="5430" y="882"/>
                  </a:lnTo>
                  <a:lnTo>
                    <a:pt x="3691" y="882"/>
                  </a:lnTo>
                  <a:lnTo>
                    <a:pt x="281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0" name="Google Shape;10670;p107"/>
            <p:cNvSpPr/>
            <p:nvPr/>
          </p:nvSpPr>
          <p:spPr>
            <a:xfrm>
              <a:off x="1939376" y="4157845"/>
              <a:ext cx="159619" cy="187878"/>
            </a:xfrm>
            <a:custGeom>
              <a:avLst/>
              <a:gdLst/>
              <a:ahLst/>
              <a:cxnLst/>
              <a:rect l="l" t="t" r="r" b="b"/>
              <a:pathLst>
                <a:path w="5383" h="6336" extrusionOk="0">
                  <a:moveTo>
                    <a:pt x="1" y="1"/>
                  </a:moveTo>
                  <a:lnTo>
                    <a:pt x="1" y="1787"/>
                  </a:lnTo>
                  <a:lnTo>
                    <a:pt x="1120" y="2930"/>
                  </a:lnTo>
                  <a:lnTo>
                    <a:pt x="1" y="4049"/>
                  </a:lnTo>
                  <a:lnTo>
                    <a:pt x="1" y="5502"/>
                  </a:lnTo>
                  <a:lnTo>
                    <a:pt x="1763" y="5502"/>
                  </a:lnTo>
                  <a:lnTo>
                    <a:pt x="2596" y="6336"/>
                  </a:lnTo>
                  <a:lnTo>
                    <a:pt x="3430" y="5502"/>
                  </a:lnTo>
                  <a:lnTo>
                    <a:pt x="5383" y="5502"/>
                  </a:lnTo>
                  <a:cubicBezTo>
                    <a:pt x="5287" y="2573"/>
                    <a:pt x="2954" y="144"/>
                    <a:pt x="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71" name="Google Shape;10671;p107"/>
          <p:cNvSpPr/>
          <p:nvPr/>
        </p:nvSpPr>
        <p:spPr>
          <a:xfrm>
            <a:off x="1865273" y="3973330"/>
            <a:ext cx="272536" cy="343584"/>
          </a:xfrm>
          <a:custGeom>
            <a:avLst/>
            <a:gdLst/>
            <a:ahLst/>
            <a:cxnLst/>
            <a:rect l="l" t="t" r="r" b="b"/>
            <a:pathLst>
              <a:path w="9191" h="11587" extrusionOk="0">
                <a:moveTo>
                  <a:pt x="1680" y="1"/>
                </a:moveTo>
                <a:cubicBezTo>
                  <a:pt x="747" y="1"/>
                  <a:pt x="0" y="767"/>
                  <a:pt x="23" y="1679"/>
                </a:cubicBezTo>
                <a:cubicBezTo>
                  <a:pt x="46" y="2537"/>
                  <a:pt x="808" y="3251"/>
                  <a:pt x="1666" y="3251"/>
                </a:cubicBezTo>
                <a:lnTo>
                  <a:pt x="4262" y="3251"/>
                </a:lnTo>
                <a:lnTo>
                  <a:pt x="4262" y="6704"/>
                </a:lnTo>
                <a:lnTo>
                  <a:pt x="3309" y="6704"/>
                </a:lnTo>
                <a:lnTo>
                  <a:pt x="3309" y="5847"/>
                </a:lnTo>
                <a:cubicBezTo>
                  <a:pt x="3309" y="5013"/>
                  <a:pt x="2714" y="4323"/>
                  <a:pt x="1880" y="4204"/>
                </a:cubicBezTo>
                <a:cubicBezTo>
                  <a:pt x="1813" y="4196"/>
                  <a:pt x="1746" y="4192"/>
                  <a:pt x="1680" y="4192"/>
                </a:cubicBezTo>
                <a:cubicBezTo>
                  <a:pt x="747" y="4192"/>
                  <a:pt x="0" y="4959"/>
                  <a:pt x="23" y="5871"/>
                </a:cubicBezTo>
                <a:cubicBezTo>
                  <a:pt x="46" y="6752"/>
                  <a:pt x="808" y="7466"/>
                  <a:pt x="1666" y="7466"/>
                </a:cubicBezTo>
                <a:lnTo>
                  <a:pt x="4262" y="7466"/>
                </a:lnTo>
                <a:lnTo>
                  <a:pt x="4262" y="10919"/>
                </a:lnTo>
                <a:lnTo>
                  <a:pt x="3309" y="10919"/>
                </a:lnTo>
                <a:lnTo>
                  <a:pt x="3309" y="9991"/>
                </a:lnTo>
                <a:cubicBezTo>
                  <a:pt x="3309" y="9157"/>
                  <a:pt x="2714" y="8466"/>
                  <a:pt x="1880" y="8347"/>
                </a:cubicBezTo>
                <a:cubicBezTo>
                  <a:pt x="1813" y="8340"/>
                  <a:pt x="1746" y="8336"/>
                  <a:pt x="1680" y="8336"/>
                </a:cubicBezTo>
                <a:cubicBezTo>
                  <a:pt x="747" y="8336"/>
                  <a:pt x="0" y="9102"/>
                  <a:pt x="23" y="10014"/>
                </a:cubicBezTo>
                <a:cubicBezTo>
                  <a:pt x="46" y="10872"/>
                  <a:pt x="808" y="11586"/>
                  <a:pt x="1666" y="11586"/>
                </a:cubicBezTo>
                <a:lnTo>
                  <a:pt x="4928" y="11586"/>
                </a:lnTo>
                <a:lnTo>
                  <a:pt x="4928" y="9419"/>
                </a:lnTo>
                <a:lnTo>
                  <a:pt x="7500" y="9419"/>
                </a:lnTo>
                <a:cubicBezTo>
                  <a:pt x="8381" y="9419"/>
                  <a:pt x="9144" y="8705"/>
                  <a:pt x="9144" y="7823"/>
                </a:cubicBezTo>
                <a:cubicBezTo>
                  <a:pt x="9166" y="6924"/>
                  <a:pt x="8445" y="6172"/>
                  <a:pt x="7582" y="6172"/>
                </a:cubicBezTo>
                <a:cubicBezTo>
                  <a:pt x="7531" y="6172"/>
                  <a:pt x="7480" y="6175"/>
                  <a:pt x="7429" y="6180"/>
                </a:cubicBezTo>
                <a:cubicBezTo>
                  <a:pt x="6572" y="6228"/>
                  <a:pt x="5929" y="6942"/>
                  <a:pt x="5929" y="7823"/>
                </a:cubicBezTo>
                <a:lnTo>
                  <a:pt x="5929" y="8705"/>
                </a:lnTo>
                <a:lnTo>
                  <a:pt x="4976" y="8705"/>
                </a:lnTo>
                <a:lnTo>
                  <a:pt x="4976" y="5252"/>
                </a:lnTo>
                <a:lnTo>
                  <a:pt x="7524" y="5252"/>
                </a:lnTo>
                <a:cubicBezTo>
                  <a:pt x="8381" y="5252"/>
                  <a:pt x="9144" y="4561"/>
                  <a:pt x="9167" y="3680"/>
                </a:cubicBezTo>
                <a:cubicBezTo>
                  <a:pt x="9190" y="2755"/>
                  <a:pt x="8472" y="1987"/>
                  <a:pt x="7559" y="1987"/>
                </a:cubicBezTo>
                <a:cubicBezTo>
                  <a:pt x="7531" y="1987"/>
                  <a:pt x="7504" y="1988"/>
                  <a:pt x="7477" y="1989"/>
                </a:cubicBezTo>
                <a:cubicBezTo>
                  <a:pt x="6595" y="2013"/>
                  <a:pt x="5881" y="2751"/>
                  <a:pt x="5881" y="3608"/>
                </a:cubicBezTo>
                <a:lnTo>
                  <a:pt x="5881" y="4537"/>
                </a:lnTo>
                <a:lnTo>
                  <a:pt x="4928" y="4537"/>
                </a:lnTo>
                <a:lnTo>
                  <a:pt x="4928" y="12"/>
                </a:lnTo>
                <a:lnTo>
                  <a:pt x="4262" y="12"/>
                </a:lnTo>
                <a:lnTo>
                  <a:pt x="4262" y="2584"/>
                </a:lnTo>
                <a:lnTo>
                  <a:pt x="3309" y="2584"/>
                </a:lnTo>
                <a:lnTo>
                  <a:pt x="3309" y="1656"/>
                </a:lnTo>
                <a:cubicBezTo>
                  <a:pt x="3309" y="822"/>
                  <a:pt x="2714" y="131"/>
                  <a:pt x="1880" y="12"/>
                </a:cubicBezTo>
                <a:cubicBezTo>
                  <a:pt x="1813" y="4"/>
                  <a:pt x="1746" y="1"/>
                  <a:pt x="16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72" name="Google Shape;10672;p107"/>
          <p:cNvGrpSpPr/>
          <p:nvPr/>
        </p:nvGrpSpPr>
        <p:grpSpPr>
          <a:xfrm>
            <a:off x="2588365" y="3981455"/>
            <a:ext cx="322742" cy="298723"/>
            <a:chOff x="2959796" y="4133855"/>
            <a:chExt cx="322742" cy="298723"/>
          </a:xfrm>
        </p:grpSpPr>
        <p:sp>
          <p:nvSpPr>
            <p:cNvPr id="10673" name="Google Shape;10673;p107"/>
            <p:cNvSpPr/>
            <p:nvPr/>
          </p:nvSpPr>
          <p:spPr>
            <a:xfrm>
              <a:off x="2959796" y="4369004"/>
              <a:ext cx="63575" cy="63575"/>
            </a:xfrm>
            <a:custGeom>
              <a:avLst/>
              <a:gdLst/>
              <a:ahLst/>
              <a:cxnLst/>
              <a:rect l="l" t="t" r="r" b="b"/>
              <a:pathLst>
                <a:path w="2144" h="2144" extrusionOk="0">
                  <a:moveTo>
                    <a:pt x="1072" y="0"/>
                  </a:moveTo>
                  <a:cubicBezTo>
                    <a:pt x="477" y="0"/>
                    <a:pt x="1" y="477"/>
                    <a:pt x="1" y="1072"/>
                  </a:cubicBezTo>
                  <a:cubicBezTo>
                    <a:pt x="1" y="1667"/>
                    <a:pt x="477" y="2144"/>
                    <a:pt x="1072" y="2144"/>
                  </a:cubicBezTo>
                  <a:cubicBezTo>
                    <a:pt x="1668" y="2144"/>
                    <a:pt x="2144" y="1667"/>
                    <a:pt x="2144" y="1072"/>
                  </a:cubicBezTo>
                  <a:cubicBezTo>
                    <a:pt x="2144" y="477"/>
                    <a:pt x="1668" y="0"/>
                    <a:pt x="1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4" name="Google Shape;10674;p107"/>
            <p:cNvSpPr/>
            <p:nvPr/>
          </p:nvSpPr>
          <p:spPr>
            <a:xfrm>
              <a:off x="2959796" y="4289919"/>
              <a:ext cx="63575" cy="63575"/>
            </a:xfrm>
            <a:custGeom>
              <a:avLst/>
              <a:gdLst/>
              <a:ahLst/>
              <a:cxnLst/>
              <a:rect l="l" t="t" r="r" b="b"/>
              <a:pathLst>
                <a:path w="2144" h="2144" extrusionOk="0">
                  <a:moveTo>
                    <a:pt x="1072" y="0"/>
                  </a:moveTo>
                  <a:cubicBezTo>
                    <a:pt x="477" y="0"/>
                    <a:pt x="1" y="500"/>
                    <a:pt x="1" y="1072"/>
                  </a:cubicBezTo>
                  <a:cubicBezTo>
                    <a:pt x="1" y="1667"/>
                    <a:pt x="477" y="2144"/>
                    <a:pt x="1072" y="2144"/>
                  </a:cubicBezTo>
                  <a:cubicBezTo>
                    <a:pt x="1668" y="2144"/>
                    <a:pt x="2144" y="1667"/>
                    <a:pt x="2144" y="1072"/>
                  </a:cubicBezTo>
                  <a:cubicBezTo>
                    <a:pt x="2144" y="500"/>
                    <a:pt x="1668" y="0"/>
                    <a:pt x="1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5" name="Google Shape;10675;p107"/>
            <p:cNvSpPr/>
            <p:nvPr/>
          </p:nvSpPr>
          <p:spPr>
            <a:xfrm>
              <a:off x="2959796" y="4212228"/>
              <a:ext cx="63575" cy="63575"/>
            </a:xfrm>
            <a:custGeom>
              <a:avLst/>
              <a:gdLst/>
              <a:ahLst/>
              <a:cxnLst/>
              <a:rect l="l" t="t" r="r" b="b"/>
              <a:pathLst>
                <a:path w="2144" h="2144" extrusionOk="0">
                  <a:moveTo>
                    <a:pt x="1072" y="1"/>
                  </a:moveTo>
                  <a:cubicBezTo>
                    <a:pt x="477" y="1"/>
                    <a:pt x="1" y="501"/>
                    <a:pt x="1" y="1072"/>
                  </a:cubicBezTo>
                  <a:cubicBezTo>
                    <a:pt x="1" y="1668"/>
                    <a:pt x="477" y="2144"/>
                    <a:pt x="1072" y="2144"/>
                  </a:cubicBezTo>
                  <a:cubicBezTo>
                    <a:pt x="1668" y="2144"/>
                    <a:pt x="2144" y="1668"/>
                    <a:pt x="2144" y="1072"/>
                  </a:cubicBezTo>
                  <a:cubicBezTo>
                    <a:pt x="2144" y="501"/>
                    <a:pt x="1668" y="1"/>
                    <a:pt x="1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6" name="Google Shape;10676;p107"/>
            <p:cNvSpPr/>
            <p:nvPr/>
          </p:nvSpPr>
          <p:spPr>
            <a:xfrm>
              <a:off x="3045938" y="4369004"/>
              <a:ext cx="63605" cy="63575"/>
            </a:xfrm>
            <a:custGeom>
              <a:avLst/>
              <a:gdLst/>
              <a:ahLst/>
              <a:cxnLst/>
              <a:rect l="l" t="t" r="r" b="b"/>
              <a:pathLst>
                <a:path w="2145" h="2144" extrusionOk="0">
                  <a:moveTo>
                    <a:pt x="1073" y="0"/>
                  </a:moveTo>
                  <a:cubicBezTo>
                    <a:pt x="477" y="0"/>
                    <a:pt x="1" y="477"/>
                    <a:pt x="1" y="1072"/>
                  </a:cubicBezTo>
                  <a:cubicBezTo>
                    <a:pt x="1" y="1667"/>
                    <a:pt x="477" y="2144"/>
                    <a:pt x="1073" y="2144"/>
                  </a:cubicBezTo>
                  <a:cubicBezTo>
                    <a:pt x="1668" y="2144"/>
                    <a:pt x="2144" y="1667"/>
                    <a:pt x="2144" y="1072"/>
                  </a:cubicBezTo>
                  <a:cubicBezTo>
                    <a:pt x="2144" y="477"/>
                    <a:pt x="1668" y="0"/>
                    <a:pt x="10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7" name="Google Shape;10677;p107"/>
            <p:cNvSpPr/>
            <p:nvPr/>
          </p:nvSpPr>
          <p:spPr>
            <a:xfrm>
              <a:off x="3045938" y="4289919"/>
              <a:ext cx="63605" cy="63575"/>
            </a:xfrm>
            <a:custGeom>
              <a:avLst/>
              <a:gdLst/>
              <a:ahLst/>
              <a:cxnLst/>
              <a:rect l="l" t="t" r="r" b="b"/>
              <a:pathLst>
                <a:path w="2145" h="2144" extrusionOk="0">
                  <a:moveTo>
                    <a:pt x="1073" y="0"/>
                  </a:moveTo>
                  <a:cubicBezTo>
                    <a:pt x="477" y="0"/>
                    <a:pt x="1" y="500"/>
                    <a:pt x="1" y="1072"/>
                  </a:cubicBezTo>
                  <a:cubicBezTo>
                    <a:pt x="1" y="1667"/>
                    <a:pt x="477" y="2144"/>
                    <a:pt x="1073" y="2144"/>
                  </a:cubicBezTo>
                  <a:cubicBezTo>
                    <a:pt x="1668" y="2144"/>
                    <a:pt x="2144" y="1667"/>
                    <a:pt x="2144" y="1072"/>
                  </a:cubicBezTo>
                  <a:cubicBezTo>
                    <a:pt x="2144" y="500"/>
                    <a:pt x="1668" y="0"/>
                    <a:pt x="107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8" name="Google Shape;10678;p107"/>
            <p:cNvSpPr/>
            <p:nvPr/>
          </p:nvSpPr>
          <p:spPr>
            <a:xfrm>
              <a:off x="3132821" y="4369004"/>
              <a:ext cx="63575" cy="63575"/>
            </a:xfrm>
            <a:custGeom>
              <a:avLst/>
              <a:gdLst/>
              <a:ahLst/>
              <a:cxnLst/>
              <a:rect l="l" t="t" r="r" b="b"/>
              <a:pathLst>
                <a:path w="2144" h="2144" extrusionOk="0">
                  <a:moveTo>
                    <a:pt x="1072" y="0"/>
                  </a:moveTo>
                  <a:cubicBezTo>
                    <a:pt x="476" y="0"/>
                    <a:pt x="0" y="477"/>
                    <a:pt x="0" y="1072"/>
                  </a:cubicBezTo>
                  <a:cubicBezTo>
                    <a:pt x="0" y="1667"/>
                    <a:pt x="476" y="2144"/>
                    <a:pt x="1072" y="2144"/>
                  </a:cubicBezTo>
                  <a:cubicBezTo>
                    <a:pt x="1667" y="2144"/>
                    <a:pt x="2143" y="1667"/>
                    <a:pt x="2143" y="1072"/>
                  </a:cubicBezTo>
                  <a:cubicBezTo>
                    <a:pt x="2143" y="477"/>
                    <a:pt x="1667" y="0"/>
                    <a:pt x="1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9" name="Google Shape;10679;p107"/>
            <p:cNvSpPr/>
            <p:nvPr/>
          </p:nvSpPr>
          <p:spPr>
            <a:xfrm>
              <a:off x="3132821" y="4289919"/>
              <a:ext cx="63575" cy="63575"/>
            </a:xfrm>
            <a:custGeom>
              <a:avLst/>
              <a:gdLst/>
              <a:ahLst/>
              <a:cxnLst/>
              <a:rect l="l" t="t" r="r" b="b"/>
              <a:pathLst>
                <a:path w="2144" h="2144" extrusionOk="0">
                  <a:moveTo>
                    <a:pt x="1072" y="0"/>
                  </a:moveTo>
                  <a:cubicBezTo>
                    <a:pt x="476" y="0"/>
                    <a:pt x="0" y="500"/>
                    <a:pt x="0" y="1072"/>
                  </a:cubicBezTo>
                  <a:cubicBezTo>
                    <a:pt x="0" y="1667"/>
                    <a:pt x="476" y="2144"/>
                    <a:pt x="1072" y="2144"/>
                  </a:cubicBezTo>
                  <a:cubicBezTo>
                    <a:pt x="1667" y="2144"/>
                    <a:pt x="2143" y="1667"/>
                    <a:pt x="2143" y="1072"/>
                  </a:cubicBezTo>
                  <a:cubicBezTo>
                    <a:pt x="2143" y="500"/>
                    <a:pt x="1667" y="0"/>
                    <a:pt x="1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0" name="Google Shape;10680;p107"/>
            <p:cNvSpPr/>
            <p:nvPr/>
          </p:nvSpPr>
          <p:spPr>
            <a:xfrm>
              <a:off x="3132821" y="4212228"/>
              <a:ext cx="63575" cy="63575"/>
            </a:xfrm>
            <a:custGeom>
              <a:avLst/>
              <a:gdLst/>
              <a:ahLst/>
              <a:cxnLst/>
              <a:rect l="l" t="t" r="r" b="b"/>
              <a:pathLst>
                <a:path w="2144" h="2144" extrusionOk="0">
                  <a:moveTo>
                    <a:pt x="1072" y="1"/>
                  </a:moveTo>
                  <a:cubicBezTo>
                    <a:pt x="476" y="1"/>
                    <a:pt x="0" y="501"/>
                    <a:pt x="0" y="1072"/>
                  </a:cubicBezTo>
                  <a:cubicBezTo>
                    <a:pt x="0" y="1668"/>
                    <a:pt x="476" y="2144"/>
                    <a:pt x="1072" y="2144"/>
                  </a:cubicBezTo>
                  <a:cubicBezTo>
                    <a:pt x="1667" y="2144"/>
                    <a:pt x="2143" y="1668"/>
                    <a:pt x="2143" y="1072"/>
                  </a:cubicBezTo>
                  <a:cubicBezTo>
                    <a:pt x="2143" y="501"/>
                    <a:pt x="1667" y="1"/>
                    <a:pt x="1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1" name="Google Shape;10681;p107"/>
            <p:cNvSpPr/>
            <p:nvPr/>
          </p:nvSpPr>
          <p:spPr>
            <a:xfrm>
              <a:off x="3218963" y="4369004"/>
              <a:ext cx="63575" cy="63575"/>
            </a:xfrm>
            <a:custGeom>
              <a:avLst/>
              <a:gdLst/>
              <a:ahLst/>
              <a:cxnLst/>
              <a:rect l="l" t="t" r="r" b="b"/>
              <a:pathLst>
                <a:path w="2144" h="2144" extrusionOk="0">
                  <a:moveTo>
                    <a:pt x="1072" y="0"/>
                  </a:moveTo>
                  <a:cubicBezTo>
                    <a:pt x="477" y="0"/>
                    <a:pt x="0" y="477"/>
                    <a:pt x="0" y="1072"/>
                  </a:cubicBezTo>
                  <a:cubicBezTo>
                    <a:pt x="0" y="1667"/>
                    <a:pt x="477" y="2144"/>
                    <a:pt x="1072" y="2144"/>
                  </a:cubicBezTo>
                  <a:cubicBezTo>
                    <a:pt x="1667" y="2144"/>
                    <a:pt x="2144" y="1667"/>
                    <a:pt x="2144" y="1072"/>
                  </a:cubicBezTo>
                  <a:cubicBezTo>
                    <a:pt x="2144" y="477"/>
                    <a:pt x="1667" y="0"/>
                    <a:pt x="1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2" name="Google Shape;10682;p107"/>
            <p:cNvSpPr/>
            <p:nvPr/>
          </p:nvSpPr>
          <p:spPr>
            <a:xfrm>
              <a:off x="3218963" y="4289919"/>
              <a:ext cx="63575" cy="63575"/>
            </a:xfrm>
            <a:custGeom>
              <a:avLst/>
              <a:gdLst/>
              <a:ahLst/>
              <a:cxnLst/>
              <a:rect l="l" t="t" r="r" b="b"/>
              <a:pathLst>
                <a:path w="2144" h="2144" extrusionOk="0">
                  <a:moveTo>
                    <a:pt x="1072" y="0"/>
                  </a:moveTo>
                  <a:cubicBezTo>
                    <a:pt x="477" y="0"/>
                    <a:pt x="0" y="500"/>
                    <a:pt x="0" y="1072"/>
                  </a:cubicBezTo>
                  <a:cubicBezTo>
                    <a:pt x="0" y="1667"/>
                    <a:pt x="477" y="2144"/>
                    <a:pt x="1072" y="2144"/>
                  </a:cubicBezTo>
                  <a:cubicBezTo>
                    <a:pt x="1667" y="2144"/>
                    <a:pt x="2144" y="1667"/>
                    <a:pt x="2144" y="1072"/>
                  </a:cubicBezTo>
                  <a:cubicBezTo>
                    <a:pt x="2144" y="500"/>
                    <a:pt x="1667" y="0"/>
                    <a:pt x="1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3" name="Google Shape;10683;p107"/>
            <p:cNvSpPr/>
            <p:nvPr/>
          </p:nvSpPr>
          <p:spPr>
            <a:xfrm>
              <a:off x="3218963" y="4212228"/>
              <a:ext cx="63575" cy="63575"/>
            </a:xfrm>
            <a:custGeom>
              <a:avLst/>
              <a:gdLst/>
              <a:ahLst/>
              <a:cxnLst/>
              <a:rect l="l" t="t" r="r" b="b"/>
              <a:pathLst>
                <a:path w="2144" h="2144" extrusionOk="0">
                  <a:moveTo>
                    <a:pt x="1072" y="1"/>
                  </a:moveTo>
                  <a:cubicBezTo>
                    <a:pt x="477" y="1"/>
                    <a:pt x="0" y="501"/>
                    <a:pt x="0" y="1072"/>
                  </a:cubicBezTo>
                  <a:cubicBezTo>
                    <a:pt x="0" y="1668"/>
                    <a:pt x="477" y="2144"/>
                    <a:pt x="1072" y="2144"/>
                  </a:cubicBezTo>
                  <a:cubicBezTo>
                    <a:pt x="1667" y="2144"/>
                    <a:pt x="2144" y="1668"/>
                    <a:pt x="2144" y="1072"/>
                  </a:cubicBezTo>
                  <a:cubicBezTo>
                    <a:pt x="2144" y="501"/>
                    <a:pt x="1667" y="1"/>
                    <a:pt x="1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4" name="Google Shape;10684;p107"/>
            <p:cNvSpPr/>
            <p:nvPr/>
          </p:nvSpPr>
          <p:spPr>
            <a:xfrm>
              <a:off x="3218963" y="4133855"/>
              <a:ext cx="63575" cy="63575"/>
            </a:xfrm>
            <a:custGeom>
              <a:avLst/>
              <a:gdLst/>
              <a:ahLst/>
              <a:cxnLst/>
              <a:rect l="l" t="t" r="r" b="b"/>
              <a:pathLst>
                <a:path w="2144" h="2144" extrusionOk="0">
                  <a:moveTo>
                    <a:pt x="1072" y="0"/>
                  </a:moveTo>
                  <a:cubicBezTo>
                    <a:pt x="477" y="0"/>
                    <a:pt x="0" y="477"/>
                    <a:pt x="0" y="1072"/>
                  </a:cubicBezTo>
                  <a:cubicBezTo>
                    <a:pt x="0" y="1667"/>
                    <a:pt x="477" y="2144"/>
                    <a:pt x="1072" y="2144"/>
                  </a:cubicBezTo>
                  <a:cubicBezTo>
                    <a:pt x="1667" y="2144"/>
                    <a:pt x="2144" y="1667"/>
                    <a:pt x="2144" y="1072"/>
                  </a:cubicBezTo>
                  <a:cubicBezTo>
                    <a:pt x="2144" y="477"/>
                    <a:pt x="1667" y="0"/>
                    <a:pt x="1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85" name="Google Shape;10685;p107"/>
          <p:cNvSpPr/>
          <p:nvPr/>
        </p:nvSpPr>
        <p:spPr>
          <a:xfrm>
            <a:off x="3272838" y="3977687"/>
            <a:ext cx="341093" cy="341093"/>
          </a:xfrm>
          <a:custGeom>
            <a:avLst/>
            <a:gdLst/>
            <a:ahLst/>
            <a:cxnLst/>
            <a:rect l="l" t="t" r="r" b="b"/>
            <a:pathLst>
              <a:path w="11503" h="11503" extrusionOk="0">
                <a:moveTo>
                  <a:pt x="0" y="1"/>
                </a:moveTo>
                <a:lnTo>
                  <a:pt x="0" y="11503"/>
                </a:lnTo>
                <a:lnTo>
                  <a:pt x="11503" y="11503"/>
                </a:lnTo>
                <a:lnTo>
                  <a:pt x="11503" y="10265"/>
                </a:lnTo>
                <a:lnTo>
                  <a:pt x="10836" y="10265"/>
                </a:lnTo>
                <a:lnTo>
                  <a:pt x="10836" y="10360"/>
                </a:lnTo>
                <a:lnTo>
                  <a:pt x="10836" y="10908"/>
                </a:lnTo>
                <a:lnTo>
                  <a:pt x="691" y="10908"/>
                </a:lnTo>
                <a:lnTo>
                  <a:pt x="691" y="9955"/>
                </a:lnTo>
                <a:lnTo>
                  <a:pt x="2072" y="9026"/>
                </a:lnTo>
                <a:cubicBezTo>
                  <a:pt x="2243" y="9154"/>
                  <a:pt x="2490" y="9244"/>
                  <a:pt x="2746" y="9244"/>
                </a:cubicBezTo>
                <a:cubicBezTo>
                  <a:pt x="2775" y="9244"/>
                  <a:pt x="2805" y="9243"/>
                  <a:pt x="2834" y="9240"/>
                </a:cubicBezTo>
                <a:cubicBezTo>
                  <a:pt x="3334" y="9169"/>
                  <a:pt x="3739" y="8788"/>
                  <a:pt x="3787" y="8288"/>
                </a:cubicBezTo>
                <a:cubicBezTo>
                  <a:pt x="3811" y="8002"/>
                  <a:pt x="3739" y="7740"/>
                  <a:pt x="3620" y="7526"/>
                </a:cubicBezTo>
                <a:lnTo>
                  <a:pt x="4049" y="6788"/>
                </a:lnTo>
                <a:cubicBezTo>
                  <a:pt x="4144" y="6811"/>
                  <a:pt x="4239" y="6811"/>
                  <a:pt x="4335" y="6811"/>
                </a:cubicBezTo>
                <a:cubicBezTo>
                  <a:pt x="4596" y="6811"/>
                  <a:pt x="4835" y="6740"/>
                  <a:pt x="5001" y="6549"/>
                </a:cubicBezTo>
                <a:lnTo>
                  <a:pt x="5644" y="7002"/>
                </a:lnTo>
                <a:cubicBezTo>
                  <a:pt x="5597" y="7145"/>
                  <a:pt x="5597" y="7288"/>
                  <a:pt x="5644" y="7454"/>
                </a:cubicBezTo>
                <a:cubicBezTo>
                  <a:pt x="5716" y="7859"/>
                  <a:pt x="6049" y="8193"/>
                  <a:pt x="6478" y="8264"/>
                </a:cubicBezTo>
                <a:cubicBezTo>
                  <a:pt x="6531" y="8272"/>
                  <a:pt x="6584" y="8276"/>
                  <a:pt x="6636" y="8276"/>
                </a:cubicBezTo>
                <a:cubicBezTo>
                  <a:pt x="7215" y="8276"/>
                  <a:pt x="7716" y="7806"/>
                  <a:pt x="7716" y="7216"/>
                </a:cubicBezTo>
                <a:cubicBezTo>
                  <a:pt x="7716" y="7026"/>
                  <a:pt x="7692" y="6883"/>
                  <a:pt x="7597" y="6764"/>
                </a:cubicBezTo>
                <a:lnTo>
                  <a:pt x="8169" y="6145"/>
                </a:lnTo>
                <a:cubicBezTo>
                  <a:pt x="8289" y="6196"/>
                  <a:pt x="8434" y="6235"/>
                  <a:pt x="8585" y="6235"/>
                </a:cubicBezTo>
                <a:cubicBezTo>
                  <a:pt x="8644" y="6235"/>
                  <a:pt x="8704" y="6229"/>
                  <a:pt x="8764" y="6216"/>
                </a:cubicBezTo>
                <a:cubicBezTo>
                  <a:pt x="9240" y="6168"/>
                  <a:pt x="9621" y="5787"/>
                  <a:pt x="9693" y="5311"/>
                </a:cubicBezTo>
                <a:cubicBezTo>
                  <a:pt x="9717" y="4978"/>
                  <a:pt x="9621" y="4668"/>
                  <a:pt x="9407" y="4478"/>
                </a:cubicBezTo>
                <a:lnTo>
                  <a:pt x="9836" y="3882"/>
                </a:lnTo>
                <a:cubicBezTo>
                  <a:pt x="9907" y="3894"/>
                  <a:pt x="9979" y="3900"/>
                  <a:pt x="10056" y="3900"/>
                </a:cubicBezTo>
                <a:cubicBezTo>
                  <a:pt x="10133" y="3900"/>
                  <a:pt x="10217" y="3894"/>
                  <a:pt x="10312" y="3882"/>
                </a:cubicBezTo>
                <a:cubicBezTo>
                  <a:pt x="10717" y="3787"/>
                  <a:pt x="11050" y="3454"/>
                  <a:pt x="11145" y="3049"/>
                </a:cubicBezTo>
                <a:cubicBezTo>
                  <a:pt x="11277" y="2391"/>
                  <a:pt x="10762" y="1773"/>
                  <a:pt x="10121" y="1773"/>
                </a:cubicBezTo>
                <a:cubicBezTo>
                  <a:pt x="10067" y="1773"/>
                  <a:pt x="10011" y="1777"/>
                  <a:pt x="9955" y="1787"/>
                </a:cubicBezTo>
                <a:cubicBezTo>
                  <a:pt x="9478" y="1858"/>
                  <a:pt x="9097" y="2239"/>
                  <a:pt x="9026" y="2739"/>
                </a:cubicBezTo>
                <a:cubicBezTo>
                  <a:pt x="9002" y="3049"/>
                  <a:pt x="9097" y="3311"/>
                  <a:pt x="9264" y="3525"/>
                </a:cubicBezTo>
                <a:lnTo>
                  <a:pt x="8859" y="4144"/>
                </a:lnTo>
                <a:cubicBezTo>
                  <a:pt x="8788" y="4120"/>
                  <a:pt x="8693" y="4120"/>
                  <a:pt x="8645" y="4120"/>
                </a:cubicBezTo>
                <a:cubicBezTo>
                  <a:pt x="8050" y="4120"/>
                  <a:pt x="7573" y="4597"/>
                  <a:pt x="7573" y="5192"/>
                </a:cubicBezTo>
                <a:cubicBezTo>
                  <a:pt x="7573" y="5359"/>
                  <a:pt x="7621" y="5549"/>
                  <a:pt x="7692" y="5692"/>
                </a:cubicBezTo>
                <a:lnTo>
                  <a:pt x="7145" y="6288"/>
                </a:lnTo>
                <a:cubicBezTo>
                  <a:pt x="7002" y="6192"/>
                  <a:pt x="6835" y="6168"/>
                  <a:pt x="6668" y="6168"/>
                </a:cubicBezTo>
                <a:cubicBezTo>
                  <a:pt x="6406" y="6168"/>
                  <a:pt x="6168" y="6264"/>
                  <a:pt x="5954" y="6430"/>
                </a:cubicBezTo>
                <a:lnTo>
                  <a:pt x="5335" y="6002"/>
                </a:lnTo>
                <a:cubicBezTo>
                  <a:pt x="5359" y="5883"/>
                  <a:pt x="5359" y="5764"/>
                  <a:pt x="5335" y="5645"/>
                </a:cubicBezTo>
                <a:cubicBezTo>
                  <a:pt x="5287" y="5168"/>
                  <a:pt x="4882" y="4763"/>
                  <a:pt x="4382" y="4716"/>
                </a:cubicBezTo>
                <a:cubicBezTo>
                  <a:pt x="4344" y="4711"/>
                  <a:pt x="4306" y="4709"/>
                  <a:pt x="4269" y="4709"/>
                </a:cubicBezTo>
                <a:cubicBezTo>
                  <a:pt x="3698" y="4709"/>
                  <a:pt x="3215" y="5206"/>
                  <a:pt x="3215" y="5787"/>
                </a:cubicBezTo>
                <a:cubicBezTo>
                  <a:pt x="3215" y="6049"/>
                  <a:pt x="3310" y="6264"/>
                  <a:pt x="3453" y="6478"/>
                </a:cubicBezTo>
                <a:lnTo>
                  <a:pt x="3049" y="7145"/>
                </a:lnTo>
                <a:cubicBezTo>
                  <a:pt x="2953" y="7121"/>
                  <a:pt x="2834" y="7097"/>
                  <a:pt x="2715" y="7097"/>
                </a:cubicBezTo>
                <a:cubicBezTo>
                  <a:pt x="2120" y="7097"/>
                  <a:pt x="1643" y="7573"/>
                  <a:pt x="1643" y="8169"/>
                </a:cubicBezTo>
                <a:cubicBezTo>
                  <a:pt x="1643" y="8240"/>
                  <a:pt x="1643" y="8336"/>
                  <a:pt x="1667" y="8431"/>
                </a:cubicBezTo>
                <a:lnTo>
                  <a:pt x="691" y="9074"/>
                </a:lnTo>
                <a:lnTo>
                  <a:pt x="691" y="691"/>
                </a:lnTo>
                <a:lnTo>
                  <a:pt x="1239" y="691"/>
                </a:lnTo>
                <a:lnTo>
                  <a:pt x="123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86" name="Google Shape;10686;p107"/>
          <p:cNvGrpSpPr/>
          <p:nvPr/>
        </p:nvGrpSpPr>
        <p:grpSpPr>
          <a:xfrm>
            <a:off x="4042436" y="3978232"/>
            <a:ext cx="341096" cy="341809"/>
            <a:chOff x="4118636" y="4140201"/>
            <a:chExt cx="341096" cy="341809"/>
          </a:xfrm>
        </p:grpSpPr>
        <p:sp>
          <p:nvSpPr>
            <p:cNvPr id="10687" name="Google Shape;10687;p107"/>
            <p:cNvSpPr/>
            <p:nvPr/>
          </p:nvSpPr>
          <p:spPr>
            <a:xfrm>
              <a:off x="4181471" y="4203065"/>
              <a:ext cx="98891" cy="211867"/>
            </a:xfrm>
            <a:custGeom>
              <a:avLst/>
              <a:gdLst/>
              <a:ahLst/>
              <a:cxnLst/>
              <a:rect l="l" t="t" r="r" b="b"/>
              <a:pathLst>
                <a:path w="3335" h="7145" extrusionOk="0">
                  <a:moveTo>
                    <a:pt x="3335" y="0"/>
                  </a:moveTo>
                  <a:cubicBezTo>
                    <a:pt x="1453" y="167"/>
                    <a:pt x="1" y="1715"/>
                    <a:pt x="1" y="3620"/>
                  </a:cubicBezTo>
                  <a:cubicBezTo>
                    <a:pt x="1" y="5287"/>
                    <a:pt x="1096" y="6692"/>
                    <a:pt x="2620" y="7144"/>
                  </a:cubicBezTo>
                  <a:lnTo>
                    <a:pt x="3335" y="3596"/>
                  </a:lnTo>
                  <a:lnTo>
                    <a:pt x="3335"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8" name="Google Shape;10688;p107"/>
            <p:cNvSpPr/>
            <p:nvPr/>
          </p:nvSpPr>
          <p:spPr>
            <a:xfrm>
              <a:off x="4277517" y="4327341"/>
              <a:ext cx="95362" cy="91834"/>
            </a:xfrm>
            <a:custGeom>
              <a:avLst/>
              <a:gdLst/>
              <a:ahLst/>
              <a:cxnLst/>
              <a:rect l="l" t="t" r="r" b="b"/>
              <a:pathLst>
                <a:path w="3216" h="3097" extrusionOk="0">
                  <a:moveTo>
                    <a:pt x="620" y="0"/>
                  </a:moveTo>
                  <a:lnTo>
                    <a:pt x="0" y="3072"/>
                  </a:lnTo>
                  <a:cubicBezTo>
                    <a:pt x="119" y="3072"/>
                    <a:pt x="262" y="3096"/>
                    <a:pt x="381" y="3096"/>
                  </a:cubicBezTo>
                  <a:cubicBezTo>
                    <a:pt x="1548" y="3096"/>
                    <a:pt x="2572" y="2596"/>
                    <a:pt x="3215" y="1787"/>
                  </a:cubicBezTo>
                  <a:lnTo>
                    <a:pt x="62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9" name="Google Shape;10689;p107"/>
            <p:cNvSpPr/>
            <p:nvPr/>
          </p:nvSpPr>
          <p:spPr>
            <a:xfrm>
              <a:off x="4298689" y="4140201"/>
              <a:ext cx="161043" cy="258481"/>
            </a:xfrm>
            <a:custGeom>
              <a:avLst/>
              <a:gdLst/>
              <a:ahLst/>
              <a:cxnLst/>
              <a:rect l="l" t="t" r="r" b="b"/>
              <a:pathLst>
                <a:path w="5431" h="8717" extrusionOk="0">
                  <a:moveTo>
                    <a:pt x="1" y="1"/>
                  </a:moveTo>
                  <a:lnTo>
                    <a:pt x="1" y="1429"/>
                  </a:lnTo>
                  <a:lnTo>
                    <a:pt x="25" y="1429"/>
                  </a:lnTo>
                  <a:cubicBezTo>
                    <a:pt x="2263" y="1620"/>
                    <a:pt x="4025" y="3478"/>
                    <a:pt x="4025" y="5740"/>
                  </a:cubicBezTo>
                  <a:cubicBezTo>
                    <a:pt x="4025" y="6550"/>
                    <a:pt x="3811" y="7264"/>
                    <a:pt x="3430" y="7907"/>
                  </a:cubicBezTo>
                  <a:lnTo>
                    <a:pt x="4573" y="8717"/>
                  </a:lnTo>
                  <a:cubicBezTo>
                    <a:pt x="5121" y="7836"/>
                    <a:pt x="5431" y="6812"/>
                    <a:pt x="5431" y="5740"/>
                  </a:cubicBezTo>
                  <a:cubicBezTo>
                    <a:pt x="5431" y="4192"/>
                    <a:pt x="4835" y="2763"/>
                    <a:pt x="3716" y="1668"/>
                  </a:cubicBezTo>
                  <a:cubicBezTo>
                    <a:pt x="2716" y="667"/>
                    <a:pt x="1406" y="72"/>
                    <a:pt x="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0" name="Google Shape;10690;p107"/>
            <p:cNvSpPr/>
            <p:nvPr/>
          </p:nvSpPr>
          <p:spPr>
            <a:xfrm>
              <a:off x="4266219" y="4391599"/>
              <a:ext cx="158908" cy="90410"/>
            </a:xfrm>
            <a:custGeom>
              <a:avLst/>
              <a:gdLst/>
              <a:ahLst/>
              <a:cxnLst/>
              <a:rect l="l" t="t" r="r" b="b"/>
              <a:pathLst>
                <a:path w="5359" h="3049" extrusionOk="0">
                  <a:moveTo>
                    <a:pt x="4168" y="1"/>
                  </a:moveTo>
                  <a:cubicBezTo>
                    <a:pt x="3358" y="1001"/>
                    <a:pt x="2144" y="1620"/>
                    <a:pt x="810" y="1620"/>
                  </a:cubicBezTo>
                  <a:cubicBezTo>
                    <a:pt x="620" y="1620"/>
                    <a:pt x="453" y="1620"/>
                    <a:pt x="262" y="1596"/>
                  </a:cubicBezTo>
                  <a:lnTo>
                    <a:pt x="0" y="2977"/>
                  </a:lnTo>
                  <a:cubicBezTo>
                    <a:pt x="262" y="3025"/>
                    <a:pt x="524" y="3049"/>
                    <a:pt x="810" y="3049"/>
                  </a:cubicBezTo>
                  <a:cubicBezTo>
                    <a:pt x="2358" y="3049"/>
                    <a:pt x="3787" y="2453"/>
                    <a:pt x="4882" y="1358"/>
                  </a:cubicBezTo>
                  <a:cubicBezTo>
                    <a:pt x="5049" y="1167"/>
                    <a:pt x="5216" y="1001"/>
                    <a:pt x="5359" y="810"/>
                  </a:cubicBezTo>
                  <a:lnTo>
                    <a:pt x="416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1" name="Google Shape;10691;p107"/>
            <p:cNvSpPr/>
            <p:nvPr/>
          </p:nvSpPr>
          <p:spPr>
            <a:xfrm>
              <a:off x="4118636" y="4140913"/>
              <a:ext cx="160331" cy="335459"/>
            </a:xfrm>
            <a:custGeom>
              <a:avLst/>
              <a:gdLst/>
              <a:ahLst/>
              <a:cxnLst/>
              <a:rect l="l" t="t" r="r" b="b"/>
              <a:pathLst>
                <a:path w="5407" h="11313" extrusionOk="0">
                  <a:moveTo>
                    <a:pt x="5406" y="0"/>
                  </a:moveTo>
                  <a:cubicBezTo>
                    <a:pt x="4025" y="96"/>
                    <a:pt x="2715" y="667"/>
                    <a:pt x="1691" y="1667"/>
                  </a:cubicBezTo>
                  <a:cubicBezTo>
                    <a:pt x="619" y="2739"/>
                    <a:pt x="0" y="4216"/>
                    <a:pt x="0" y="5764"/>
                  </a:cubicBezTo>
                  <a:cubicBezTo>
                    <a:pt x="0" y="7311"/>
                    <a:pt x="596" y="8740"/>
                    <a:pt x="1691" y="9836"/>
                  </a:cubicBezTo>
                  <a:cubicBezTo>
                    <a:pt x="2429" y="10574"/>
                    <a:pt x="3334" y="11074"/>
                    <a:pt x="4287" y="11312"/>
                  </a:cubicBezTo>
                  <a:lnTo>
                    <a:pt x="4596" y="9931"/>
                  </a:lnTo>
                  <a:cubicBezTo>
                    <a:pt x="2763" y="9407"/>
                    <a:pt x="1429" y="7716"/>
                    <a:pt x="1429" y="5764"/>
                  </a:cubicBezTo>
                  <a:cubicBezTo>
                    <a:pt x="1429" y="3454"/>
                    <a:pt x="3191" y="1620"/>
                    <a:pt x="5406" y="1429"/>
                  </a:cubicBezTo>
                  <a:lnTo>
                    <a:pt x="5406"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2" name="Google Shape;10692;p107"/>
            <p:cNvSpPr/>
            <p:nvPr/>
          </p:nvSpPr>
          <p:spPr>
            <a:xfrm>
              <a:off x="4299401" y="4203065"/>
              <a:ext cx="98891" cy="161725"/>
            </a:xfrm>
            <a:custGeom>
              <a:avLst/>
              <a:gdLst/>
              <a:ahLst/>
              <a:cxnLst/>
              <a:rect l="l" t="t" r="r" b="b"/>
              <a:pathLst>
                <a:path w="3335" h="5454" extrusionOk="0">
                  <a:moveTo>
                    <a:pt x="1" y="0"/>
                  </a:moveTo>
                  <a:lnTo>
                    <a:pt x="1" y="3477"/>
                  </a:lnTo>
                  <a:lnTo>
                    <a:pt x="2858" y="5454"/>
                  </a:lnTo>
                  <a:cubicBezTo>
                    <a:pt x="3168" y="4906"/>
                    <a:pt x="3335" y="4311"/>
                    <a:pt x="3335" y="3668"/>
                  </a:cubicBezTo>
                  <a:cubicBezTo>
                    <a:pt x="3335" y="1715"/>
                    <a:pt x="1858" y="167"/>
                    <a:pt x="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3" name="Google Shape;10693;p107"/>
          <p:cNvGrpSpPr/>
          <p:nvPr/>
        </p:nvGrpSpPr>
        <p:grpSpPr>
          <a:xfrm>
            <a:off x="4781640" y="3977520"/>
            <a:ext cx="341839" cy="340411"/>
            <a:chOff x="4705440" y="4139489"/>
            <a:chExt cx="341839" cy="340411"/>
          </a:xfrm>
        </p:grpSpPr>
        <p:sp>
          <p:nvSpPr>
            <p:cNvPr id="10694" name="Google Shape;10694;p107"/>
            <p:cNvSpPr/>
            <p:nvPr/>
          </p:nvSpPr>
          <p:spPr>
            <a:xfrm>
              <a:off x="4705440" y="4139489"/>
              <a:ext cx="64998" cy="340411"/>
            </a:xfrm>
            <a:custGeom>
              <a:avLst/>
              <a:gdLst/>
              <a:ahLst/>
              <a:cxnLst/>
              <a:rect l="l" t="t" r="r" b="b"/>
              <a:pathLst>
                <a:path w="2192" h="11480" extrusionOk="0">
                  <a:moveTo>
                    <a:pt x="763" y="1"/>
                  </a:moveTo>
                  <a:lnTo>
                    <a:pt x="763" y="1358"/>
                  </a:lnTo>
                  <a:cubicBezTo>
                    <a:pt x="334" y="1525"/>
                    <a:pt x="1" y="1906"/>
                    <a:pt x="1" y="2382"/>
                  </a:cubicBezTo>
                  <a:cubicBezTo>
                    <a:pt x="1" y="2859"/>
                    <a:pt x="311" y="3240"/>
                    <a:pt x="763" y="3382"/>
                  </a:cubicBezTo>
                  <a:lnTo>
                    <a:pt x="763" y="4740"/>
                  </a:lnTo>
                  <a:cubicBezTo>
                    <a:pt x="334" y="4883"/>
                    <a:pt x="1" y="5264"/>
                    <a:pt x="1" y="5740"/>
                  </a:cubicBezTo>
                  <a:cubicBezTo>
                    <a:pt x="1" y="6216"/>
                    <a:pt x="311" y="6597"/>
                    <a:pt x="763" y="6740"/>
                  </a:cubicBezTo>
                  <a:lnTo>
                    <a:pt x="763" y="8098"/>
                  </a:lnTo>
                  <a:cubicBezTo>
                    <a:pt x="334" y="8241"/>
                    <a:pt x="1" y="8622"/>
                    <a:pt x="1" y="9098"/>
                  </a:cubicBezTo>
                  <a:cubicBezTo>
                    <a:pt x="1" y="9574"/>
                    <a:pt x="311" y="9955"/>
                    <a:pt x="763" y="10122"/>
                  </a:cubicBezTo>
                  <a:lnTo>
                    <a:pt x="763" y="11479"/>
                  </a:lnTo>
                  <a:lnTo>
                    <a:pt x="1430" y="11479"/>
                  </a:lnTo>
                  <a:lnTo>
                    <a:pt x="1430" y="10122"/>
                  </a:lnTo>
                  <a:cubicBezTo>
                    <a:pt x="1859" y="9955"/>
                    <a:pt x="2192" y="9574"/>
                    <a:pt x="2192" y="9098"/>
                  </a:cubicBezTo>
                  <a:cubicBezTo>
                    <a:pt x="2192" y="8622"/>
                    <a:pt x="1882" y="8241"/>
                    <a:pt x="1430" y="8098"/>
                  </a:cubicBezTo>
                  <a:lnTo>
                    <a:pt x="1430" y="6740"/>
                  </a:lnTo>
                  <a:cubicBezTo>
                    <a:pt x="1859" y="6597"/>
                    <a:pt x="2192" y="6216"/>
                    <a:pt x="2192" y="5740"/>
                  </a:cubicBezTo>
                  <a:cubicBezTo>
                    <a:pt x="2192" y="5264"/>
                    <a:pt x="1882" y="4883"/>
                    <a:pt x="1430" y="4740"/>
                  </a:cubicBezTo>
                  <a:lnTo>
                    <a:pt x="1430" y="3382"/>
                  </a:lnTo>
                  <a:cubicBezTo>
                    <a:pt x="1859" y="3240"/>
                    <a:pt x="2144" y="2859"/>
                    <a:pt x="2144" y="2382"/>
                  </a:cubicBezTo>
                  <a:cubicBezTo>
                    <a:pt x="2144" y="1906"/>
                    <a:pt x="1859" y="1525"/>
                    <a:pt x="1406" y="1358"/>
                  </a:cubicBezTo>
                  <a:lnTo>
                    <a:pt x="140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5" name="Google Shape;10695;p107"/>
            <p:cNvSpPr/>
            <p:nvPr/>
          </p:nvSpPr>
          <p:spPr>
            <a:xfrm>
              <a:off x="4784554" y="4174094"/>
              <a:ext cx="190695" cy="75584"/>
            </a:xfrm>
            <a:custGeom>
              <a:avLst/>
              <a:gdLst/>
              <a:ahLst/>
              <a:cxnLst/>
              <a:rect l="l" t="t" r="r" b="b"/>
              <a:pathLst>
                <a:path w="6431" h="2549" extrusionOk="0">
                  <a:moveTo>
                    <a:pt x="1096" y="1"/>
                  </a:moveTo>
                  <a:lnTo>
                    <a:pt x="0" y="1263"/>
                  </a:lnTo>
                  <a:lnTo>
                    <a:pt x="1072" y="2549"/>
                  </a:lnTo>
                  <a:lnTo>
                    <a:pt x="6430" y="2549"/>
                  </a:lnTo>
                  <a:lnTo>
                    <a:pt x="643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6" name="Google Shape;10696;p107"/>
            <p:cNvSpPr/>
            <p:nvPr/>
          </p:nvSpPr>
          <p:spPr>
            <a:xfrm>
              <a:off x="4994290" y="4174094"/>
              <a:ext cx="52989" cy="75584"/>
            </a:xfrm>
            <a:custGeom>
              <a:avLst/>
              <a:gdLst/>
              <a:ahLst/>
              <a:cxnLst/>
              <a:rect l="l" t="t" r="r" b="b"/>
              <a:pathLst>
                <a:path w="1787" h="2549" extrusionOk="0">
                  <a:moveTo>
                    <a:pt x="0" y="1"/>
                  </a:moveTo>
                  <a:lnTo>
                    <a:pt x="0" y="2549"/>
                  </a:lnTo>
                  <a:lnTo>
                    <a:pt x="1786" y="2549"/>
                  </a:lnTo>
                  <a:lnTo>
                    <a:pt x="178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7" name="Google Shape;10697;p107"/>
            <p:cNvSpPr/>
            <p:nvPr/>
          </p:nvSpPr>
          <p:spPr>
            <a:xfrm>
              <a:off x="4784554" y="4271564"/>
              <a:ext cx="190695" cy="76296"/>
            </a:xfrm>
            <a:custGeom>
              <a:avLst/>
              <a:gdLst/>
              <a:ahLst/>
              <a:cxnLst/>
              <a:rect l="l" t="t" r="r" b="b"/>
              <a:pathLst>
                <a:path w="6431" h="2573" extrusionOk="0">
                  <a:moveTo>
                    <a:pt x="1096" y="0"/>
                  </a:moveTo>
                  <a:lnTo>
                    <a:pt x="0" y="1286"/>
                  </a:lnTo>
                  <a:lnTo>
                    <a:pt x="1072" y="2572"/>
                  </a:lnTo>
                  <a:lnTo>
                    <a:pt x="6430" y="2572"/>
                  </a:lnTo>
                  <a:lnTo>
                    <a:pt x="6430"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8" name="Google Shape;10698;p107"/>
            <p:cNvSpPr/>
            <p:nvPr/>
          </p:nvSpPr>
          <p:spPr>
            <a:xfrm>
              <a:off x="4994972" y="4271564"/>
              <a:ext cx="52307" cy="76296"/>
            </a:xfrm>
            <a:custGeom>
              <a:avLst/>
              <a:gdLst/>
              <a:ahLst/>
              <a:cxnLst/>
              <a:rect l="l" t="t" r="r" b="b"/>
              <a:pathLst>
                <a:path w="1764" h="2573" extrusionOk="0">
                  <a:moveTo>
                    <a:pt x="1" y="0"/>
                  </a:moveTo>
                  <a:lnTo>
                    <a:pt x="1" y="2572"/>
                  </a:lnTo>
                  <a:lnTo>
                    <a:pt x="1763" y="2572"/>
                  </a:lnTo>
                  <a:lnTo>
                    <a:pt x="176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9" name="Google Shape;10699;p107"/>
            <p:cNvSpPr/>
            <p:nvPr/>
          </p:nvSpPr>
          <p:spPr>
            <a:xfrm>
              <a:off x="4784554" y="4371821"/>
              <a:ext cx="190695" cy="75584"/>
            </a:xfrm>
            <a:custGeom>
              <a:avLst/>
              <a:gdLst/>
              <a:ahLst/>
              <a:cxnLst/>
              <a:rect l="l" t="t" r="r" b="b"/>
              <a:pathLst>
                <a:path w="6431" h="2549" extrusionOk="0">
                  <a:moveTo>
                    <a:pt x="1096" y="1"/>
                  </a:moveTo>
                  <a:lnTo>
                    <a:pt x="0" y="1263"/>
                  </a:lnTo>
                  <a:lnTo>
                    <a:pt x="1072" y="2549"/>
                  </a:lnTo>
                  <a:lnTo>
                    <a:pt x="6430" y="2549"/>
                  </a:lnTo>
                  <a:lnTo>
                    <a:pt x="643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0" name="Google Shape;10700;p107"/>
            <p:cNvSpPr/>
            <p:nvPr/>
          </p:nvSpPr>
          <p:spPr>
            <a:xfrm>
              <a:off x="4994972" y="4371821"/>
              <a:ext cx="52307" cy="75584"/>
            </a:xfrm>
            <a:custGeom>
              <a:avLst/>
              <a:gdLst/>
              <a:ahLst/>
              <a:cxnLst/>
              <a:rect l="l" t="t" r="r" b="b"/>
              <a:pathLst>
                <a:path w="1764" h="2549" extrusionOk="0">
                  <a:moveTo>
                    <a:pt x="1" y="1"/>
                  </a:moveTo>
                  <a:lnTo>
                    <a:pt x="1" y="2549"/>
                  </a:lnTo>
                  <a:lnTo>
                    <a:pt x="1763" y="2549"/>
                  </a:lnTo>
                  <a:lnTo>
                    <a:pt x="176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1" name="Google Shape;10701;p107"/>
          <p:cNvGrpSpPr/>
          <p:nvPr/>
        </p:nvGrpSpPr>
        <p:grpSpPr>
          <a:xfrm>
            <a:off x="5518768" y="3976976"/>
            <a:ext cx="340384" cy="342520"/>
            <a:chOff x="5290168" y="4143730"/>
            <a:chExt cx="340384" cy="342520"/>
          </a:xfrm>
        </p:grpSpPr>
        <p:sp>
          <p:nvSpPr>
            <p:cNvPr id="10702" name="Google Shape;10702;p107"/>
            <p:cNvSpPr/>
            <p:nvPr/>
          </p:nvSpPr>
          <p:spPr>
            <a:xfrm>
              <a:off x="5428588" y="4143730"/>
              <a:ext cx="100996" cy="138448"/>
            </a:xfrm>
            <a:custGeom>
              <a:avLst/>
              <a:gdLst/>
              <a:ahLst/>
              <a:cxnLst/>
              <a:rect l="l" t="t" r="r" b="b"/>
              <a:pathLst>
                <a:path w="3406" h="4669" extrusionOk="0">
                  <a:moveTo>
                    <a:pt x="0" y="1"/>
                  </a:moveTo>
                  <a:lnTo>
                    <a:pt x="0" y="2644"/>
                  </a:lnTo>
                  <a:lnTo>
                    <a:pt x="1381" y="2644"/>
                  </a:lnTo>
                  <a:lnTo>
                    <a:pt x="1381" y="3311"/>
                  </a:lnTo>
                  <a:lnTo>
                    <a:pt x="1405" y="3311"/>
                  </a:lnTo>
                  <a:cubicBezTo>
                    <a:pt x="1405" y="3692"/>
                    <a:pt x="1095" y="4002"/>
                    <a:pt x="714" y="4002"/>
                  </a:cubicBezTo>
                  <a:lnTo>
                    <a:pt x="500" y="4002"/>
                  </a:lnTo>
                  <a:lnTo>
                    <a:pt x="500" y="4668"/>
                  </a:lnTo>
                  <a:lnTo>
                    <a:pt x="714" y="4668"/>
                  </a:lnTo>
                  <a:cubicBezTo>
                    <a:pt x="1453" y="4668"/>
                    <a:pt x="2048" y="4073"/>
                    <a:pt x="2048" y="3335"/>
                  </a:cubicBezTo>
                  <a:lnTo>
                    <a:pt x="2048" y="2644"/>
                  </a:lnTo>
                  <a:lnTo>
                    <a:pt x="3405" y="2644"/>
                  </a:lnTo>
                  <a:lnTo>
                    <a:pt x="340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3" name="Google Shape;10703;p107"/>
            <p:cNvSpPr/>
            <p:nvPr/>
          </p:nvSpPr>
          <p:spPr>
            <a:xfrm>
              <a:off x="5290168" y="4262371"/>
              <a:ext cx="134207" cy="103843"/>
            </a:xfrm>
            <a:custGeom>
              <a:avLst/>
              <a:gdLst/>
              <a:ahLst/>
              <a:cxnLst/>
              <a:rect l="l" t="t" r="r" b="b"/>
              <a:pathLst>
                <a:path w="4526" h="3502" extrusionOk="0">
                  <a:moveTo>
                    <a:pt x="1929" y="1429"/>
                  </a:moveTo>
                  <a:lnTo>
                    <a:pt x="1929" y="2096"/>
                  </a:lnTo>
                  <a:lnTo>
                    <a:pt x="1239" y="2096"/>
                  </a:lnTo>
                  <a:lnTo>
                    <a:pt x="1239" y="1429"/>
                  </a:lnTo>
                  <a:close/>
                  <a:moveTo>
                    <a:pt x="3239" y="1429"/>
                  </a:moveTo>
                  <a:lnTo>
                    <a:pt x="3239" y="2096"/>
                  </a:lnTo>
                  <a:lnTo>
                    <a:pt x="2549" y="2096"/>
                  </a:lnTo>
                  <a:lnTo>
                    <a:pt x="2549" y="1429"/>
                  </a:lnTo>
                  <a:close/>
                  <a:moveTo>
                    <a:pt x="0" y="1"/>
                  </a:moveTo>
                  <a:lnTo>
                    <a:pt x="0" y="3501"/>
                  </a:lnTo>
                  <a:lnTo>
                    <a:pt x="4525" y="3501"/>
                  </a:lnTo>
                  <a:lnTo>
                    <a:pt x="4525"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4" name="Google Shape;10704;p107"/>
            <p:cNvSpPr/>
            <p:nvPr/>
          </p:nvSpPr>
          <p:spPr>
            <a:xfrm>
              <a:off x="5429270" y="4347120"/>
              <a:ext cx="101026" cy="139130"/>
            </a:xfrm>
            <a:custGeom>
              <a:avLst/>
              <a:gdLst/>
              <a:ahLst/>
              <a:cxnLst/>
              <a:rect l="l" t="t" r="r" b="b"/>
              <a:pathLst>
                <a:path w="3407" h="4692" extrusionOk="0">
                  <a:moveTo>
                    <a:pt x="477" y="0"/>
                  </a:moveTo>
                  <a:lnTo>
                    <a:pt x="477" y="667"/>
                  </a:lnTo>
                  <a:lnTo>
                    <a:pt x="691" y="667"/>
                  </a:lnTo>
                  <a:cubicBezTo>
                    <a:pt x="1072" y="667"/>
                    <a:pt x="1382" y="977"/>
                    <a:pt x="1382" y="1358"/>
                  </a:cubicBezTo>
                  <a:lnTo>
                    <a:pt x="1382" y="2048"/>
                  </a:lnTo>
                  <a:lnTo>
                    <a:pt x="1" y="2048"/>
                  </a:lnTo>
                  <a:lnTo>
                    <a:pt x="1" y="4692"/>
                  </a:lnTo>
                  <a:lnTo>
                    <a:pt x="3406" y="4692"/>
                  </a:lnTo>
                  <a:lnTo>
                    <a:pt x="3406" y="2048"/>
                  </a:lnTo>
                  <a:lnTo>
                    <a:pt x="2049" y="2048"/>
                  </a:lnTo>
                  <a:lnTo>
                    <a:pt x="2049" y="1334"/>
                  </a:lnTo>
                  <a:lnTo>
                    <a:pt x="2025" y="1334"/>
                  </a:lnTo>
                  <a:cubicBezTo>
                    <a:pt x="2025" y="596"/>
                    <a:pt x="1430" y="0"/>
                    <a:pt x="69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5" name="Google Shape;10705;p107"/>
            <p:cNvSpPr/>
            <p:nvPr/>
          </p:nvSpPr>
          <p:spPr>
            <a:xfrm>
              <a:off x="5443414" y="4275093"/>
              <a:ext cx="187137" cy="78401"/>
            </a:xfrm>
            <a:custGeom>
              <a:avLst/>
              <a:gdLst/>
              <a:ahLst/>
              <a:cxnLst/>
              <a:rect l="l" t="t" r="r" b="b"/>
              <a:pathLst>
                <a:path w="6311" h="2644" extrusionOk="0">
                  <a:moveTo>
                    <a:pt x="2929" y="0"/>
                  </a:moveTo>
                  <a:lnTo>
                    <a:pt x="2929" y="977"/>
                  </a:lnTo>
                  <a:lnTo>
                    <a:pt x="0" y="977"/>
                  </a:lnTo>
                  <a:lnTo>
                    <a:pt x="0" y="1667"/>
                  </a:lnTo>
                  <a:lnTo>
                    <a:pt x="2929" y="1667"/>
                  </a:lnTo>
                  <a:lnTo>
                    <a:pt x="2929" y="2644"/>
                  </a:lnTo>
                  <a:lnTo>
                    <a:pt x="6311" y="2644"/>
                  </a:lnTo>
                  <a:lnTo>
                    <a:pt x="6311"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6" name="Google Shape;10706;p107"/>
          <p:cNvGrpSpPr/>
          <p:nvPr/>
        </p:nvGrpSpPr>
        <p:grpSpPr>
          <a:xfrm>
            <a:off x="6248569" y="4009685"/>
            <a:ext cx="341126" cy="341837"/>
            <a:chOff x="5881923" y="4162085"/>
            <a:chExt cx="341126" cy="341837"/>
          </a:xfrm>
        </p:grpSpPr>
        <p:sp>
          <p:nvSpPr>
            <p:cNvPr id="10707" name="Google Shape;10707;p107"/>
            <p:cNvSpPr/>
            <p:nvPr/>
          </p:nvSpPr>
          <p:spPr>
            <a:xfrm>
              <a:off x="6062718" y="4163508"/>
              <a:ext cx="160331" cy="213290"/>
            </a:xfrm>
            <a:custGeom>
              <a:avLst/>
              <a:gdLst/>
              <a:ahLst/>
              <a:cxnLst/>
              <a:rect l="l" t="t" r="r" b="b"/>
              <a:pathLst>
                <a:path w="5407" h="7193" extrusionOk="0">
                  <a:moveTo>
                    <a:pt x="0" y="1"/>
                  </a:moveTo>
                  <a:lnTo>
                    <a:pt x="0" y="1072"/>
                  </a:lnTo>
                  <a:cubicBezTo>
                    <a:pt x="56" y="1067"/>
                    <a:pt x="111" y="1064"/>
                    <a:pt x="166" y="1064"/>
                  </a:cubicBezTo>
                  <a:cubicBezTo>
                    <a:pt x="1050" y="1064"/>
                    <a:pt x="1810" y="1772"/>
                    <a:pt x="1810" y="2692"/>
                  </a:cubicBezTo>
                  <a:cubicBezTo>
                    <a:pt x="1810" y="3591"/>
                    <a:pt x="1045" y="4343"/>
                    <a:pt x="157" y="4343"/>
                  </a:cubicBezTo>
                  <a:cubicBezTo>
                    <a:pt x="105" y="4343"/>
                    <a:pt x="53" y="4340"/>
                    <a:pt x="0" y="4335"/>
                  </a:cubicBezTo>
                  <a:lnTo>
                    <a:pt x="0" y="5406"/>
                  </a:lnTo>
                  <a:lnTo>
                    <a:pt x="2025" y="5406"/>
                  </a:lnTo>
                  <a:cubicBezTo>
                    <a:pt x="1906" y="5645"/>
                    <a:pt x="1739" y="5978"/>
                    <a:pt x="1739" y="6240"/>
                  </a:cubicBezTo>
                  <a:cubicBezTo>
                    <a:pt x="1739" y="6788"/>
                    <a:pt x="2168" y="7192"/>
                    <a:pt x="2691" y="7192"/>
                  </a:cubicBezTo>
                  <a:cubicBezTo>
                    <a:pt x="3239" y="7192"/>
                    <a:pt x="3644" y="6788"/>
                    <a:pt x="3644" y="6240"/>
                  </a:cubicBezTo>
                  <a:cubicBezTo>
                    <a:pt x="3644" y="5978"/>
                    <a:pt x="3501" y="5645"/>
                    <a:pt x="3382" y="5406"/>
                  </a:cubicBezTo>
                  <a:lnTo>
                    <a:pt x="5406" y="5406"/>
                  </a:lnTo>
                  <a:lnTo>
                    <a:pt x="5406"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8" name="Google Shape;10708;p107"/>
            <p:cNvSpPr/>
            <p:nvPr/>
          </p:nvSpPr>
          <p:spPr>
            <a:xfrm>
              <a:off x="6009046" y="4343591"/>
              <a:ext cx="214002" cy="160331"/>
            </a:xfrm>
            <a:custGeom>
              <a:avLst/>
              <a:gdLst/>
              <a:ahLst/>
              <a:cxnLst/>
              <a:rect l="l" t="t" r="r" b="b"/>
              <a:pathLst>
                <a:path w="7217" h="5407" extrusionOk="0">
                  <a:moveTo>
                    <a:pt x="1787" y="0"/>
                  </a:moveTo>
                  <a:lnTo>
                    <a:pt x="1787" y="2024"/>
                  </a:lnTo>
                  <a:cubicBezTo>
                    <a:pt x="1572" y="1905"/>
                    <a:pt x="1239" y="1739"/>
                    <a:pt x="977" y="1739"/>
                  </a:cubicBezTo>
                  <a:cubicBezTo>
                    <a:pt x="429" y="1739"/>
                    <a:pt x="1" y="2167"/>
                    <a:pt x="1" y="2691"/>
                  </a:cubicBezTo>
                  <a:cubicBezTo>
                    <a:pt x="1" y="3239"/>
                    <a:pt x="429" y="3644"/>
                    <a:pt x="977" y="3644"/>
                  </a:cubicBezTo>
                  <a:cubicBezTo>
                    <a:pt x="1239" y="3644"/>
                    <a:pt x="1572" y="3501"/>
                    <a:pt x="1787" y="3382"/>
                  </a:cubicBezTo>
                  <a:lnTo>
                    <a:pt x="1787" y="5406"/>
                  </a:lnTo>
                  <a:lnTo>
                    <a:pt x="7216" y="5406"/>
                  </a:lnTo>
                  <a:lnTo>
                    <a:pt x="7216" y="0"/>
                  </a:lnTo>
                  <a:lnTo>
                    <a:pt x="6145" y="0"/>
                  </a:lnTo>
                  <a:cubicBezTo>
                    <a:pt x="6240" y="953"/>
                    <a:pt x="5478" y="1810"/>
                    <a:pt x="4501" y="1810"/>
                  </a:cubicBezTo>
                  <a:cubicBezTo>
                    <a:pt x="3525" y="1810"/>
                    <a:pt x="2787" y="953"/>
                    <a:pt x="285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9" name="Google Shape;10709;p107"/>
            <p:cNvSpPr/>
            <p:nvPr/>
          </p:nvSpPr>
          <p:spPr>
            <a:xfrm>
              <a:off x="5881923" y="4162085"/>
              <a:ext cx="216137" cy="161043"/>
            </a:xfrm>
            <a:custGeom>
              <a:avLst/>
              <a:gdLst/>
              <a:ahLst/>
              <a:cxnLst/>
              <a:rect l="l" t="t" r="r" b="b"/>
              <a:pathLst>
                <a:path w="7289" h="5431" extrusionOk="0">
                  <a:moveTo>
                    <a:pt x="1" y="1"/>
                  </a:moveTo>
                  <a:lnTo>
                    <a:pt x="1" y="5431"/>
                  </a:lnTo>
                  <a:lnTo>
                    <a:pt x="1120" y="5431"/>
                  </a:lnTo>
                  <a:cubicBezTo>
                    <a:pt x="1025" y="4478"/>
                    <a:pt x="1787" y="3621"/>
                    <a:pt x="2763" y="3621"/>
                  </a:cubicBezTo>
                  <a:cubicBezTo>
                    <a:pt x="3716" y="3621"/>
                    <a:pt x="4478" y="4478"/>
                    <a:pt x="4383" y="5431"/>
                  </a:cubicBezTo>
                  <a:lnTo>
                    <a:pt x="5454" y="5431"/>
                  </a:lnTo>
                  <a:lnTo>
                    <a:pt x="5454" y="3406"/>
                  </a:lnTo>
                  <a:cubicBezTo>
                    <a:pt x="5693" y="3525"/>
                    <a:pt x="6050" y="3668"/>
                    <a:pt x="6336" y="3668"/>
                  </a:cubicBezTo>
                  <a:cubicBezTo>
                    <a:pt x="6859" y="3668"/>
                    <a:pt x="7288" y="3263"/>
                    <a:pt x="7288" y="2716"/>
                  </a:cubicBezTo>
                  <a:cubicBezTo>
                    <a:pt x="7288" y="2192"/>
                    <a:pt x="6859" y="1763"/>
                    <a:pt x="6336" y="1763"/>
                  </a:cubicBezTo>
                  <a:cubicBezTo>
                    <a:pt x="6050" y="1763"/>
                    <a:pt x="5693" y="1906"/>
                    <a:pt x="5454" y="2025"/>
                  </a:cubicBezTo>
                  <a:lnTo>
                    <a:pt x="5454"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0" name="Google Shape;10710;p107"/>
            <p:cNvSpPr/>
            <p:nvPr/>
          </p:nvSpPr>
          <p:spPr>
            <a:xfrm>
              <a:off x="5881923" y="4290631"/>
              <a:ext cx="161043" cy="213290"/>
            </a:xfrm>
            <a:custGeom>
              <a:avLst/>
              <a:gdLst/>
              <a:ahLst/>
              <a:cxnLst/>
              <a:rect l="l" t="t" r="r" b="b"/>
              <a:pathLst>
                <a:path w="5431" h="7193" extrusionOk="0">
                  <a:moveTo>
                    <a:pt x="2740" y="0"/>
                  </a:moveTo>
                  <a:cubicBezTo>
                    <a:pt x="2216" y="0"/>
                    <a:pt x="1787" y="405"/>
                    <a:pt x="1787" y="953"/>
                  </a:cubicBezTo>
                  <a:cubicBezTo>
                    <a:pt x="1787" y="1215"/>
                    <a:pt x="1954" y="1548"/>
                    <a:pt x="2073" y="1786"/>
                  </a:cubicBezTo>
                  <a:lnTo>
                    <a:pt x="1" y="1786"/>
                  </a:lnTo>
                  <a:lnTo>
                    <a:pt x="1" y="7192"/>
                  </a:lnTo>
                  <a:lnTo>
                    <a:pt x="5431" y="7192"/>
                  </a:lnTo>
                  <a:lnTo>
                    <a:pt x="5431" y="6097"/>
                  </a:lnTo>
                  <a:cubicBezTo>
                    <a:pt x="5377" y="6102"/>
                    <a:pt x="5323" y="6105"/>
                    <a:pt x="5269" y="6105"/>
                  </a:cubicBezTo>
                  <a:cubicBezTo>
                    <a:pt x="4383" y="6105"/>
                    <a:pt x="3621" y="5374"/>
                    <a:pt x="3621" y="4453"/>
                  </a:cubicBezTo>
                  <a:cubicBezTo>
                    <a:pt x="3621" y="3521"/>
                    <a:pt x="4403" y="2805"/>
                    <a:pt x="5303" y="2805"/>
                  </a:cubicBezTo>
                  <a:cubicBezTo>
                    <a:pt x="5345" y="2805"/>
                    <a:pt x="5388" y="2807"/>
                    <a:pt x="5431" y="2810"/>
                  </a:cubicBezTo>
                  <a:lnTo>
                    <a:pt x="5431" y="1786"/>
                  </a:lnTo>
                  <a:lnTo>
                    <a:pt x="3430" y="1786"/>
                  </a:lnTo>
                  <a:cubicBezTo>
                    <a:pt x="3549" y="1548"/>
                    <a:pt x="3692" y="1191"/>
                    <a:pt x="3692" y="953"/>
                  </a:cubicBezTo>
                  <a:cubicBezTo>
                    <a:pt x="3692" y="405"/>
                    <a:pt x="3287" y="0"/>
                    <a:pt x="274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1" name="Google Shape;10711;p107"/>
          <p:cNvGrpSpPr/>
          <p:nvPr/>
        </p:nvGrpSpPr>
        <p:grpSpPr>
          <a:xfrm>
            <a:off x="6982713" y="3987424"/>
            <a:ext cx="342520" cy="298159"/>
            <a:chOff x="6458882" y="4149393"/>
            <a:chExt cx="342520" cy="298159"/>
          </a:xfrm>
        </p:grpSpPr>
        <p:sp>
          <p:nvSpPr>
            <p:cNvPr id="10712" name="Google Shape;10712;p107"/>
            <p:cNvSpPr/>
            <p:nvPr/>
          </p:nvSpPr>
          <p:spPr>
            <a:xfrm>
              <a:off x="6575389" y="4149393"/>
              <a:ext cx="109477" cy="93939"/>
            </a:xfrm>
            <a:custGeom>
              <a:avLst/>
              <a:gdLst/>
              <a:ahLst/>
              <a:cxnLst/>
              <a:rect l="l" t="t" r="r" b="b"/>
              <a:pathLst>
                <a:path w="3692" h="3168" extrusionOk="0">
                  <a:moveTo>
                    <a:pt x="1834" y="0"/>
                  </a:moveTo>
                  <a:lnTo>
                    <a:pt x="1" y="3168"/>
                  </a:lnTo>
                  <a:lnTo>
                    <a:pt x="3692" y="3168"/>
                  </a:lnTo>
                  <a:lnTo>
                    <a:pt x="183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3" name="Google Shape;10713;p107"/>
            <p:cNvSpPr/>
            <p:nvPr/>
          </p:nvSpPr>
          <p:spPr>
            <a:xfrm>
              <a:off x="6499121" y="4263083"/>
              <a:ext cx="263433" cy="67815"/>
            </a:xfrm>
            <a:custGeom>
              <a:avLst/>
              <a:gdLst/>
              <a:ahLst/>
              <a:cxnLst/>
              <a:rect l="l" t="t" r="r" b="b"/>
              <a:pathLst>
                <a:path w="8884" h="2287" extrusionOk="0">
                  <a:moveTo>
                    <a:pt x="4097" y="0"/>
                  </a:moveTo>
                  <a:lnTo>
                    <a:pt x="4097" y="858"/>
                  </a:lnTo>
                  <a:lnTo>
                    <a:pt x="1" y="858"/>
                  </a:lnTo>
                  <a:lnTo>
                    <a:pt x="1" y="2287"/>
                  </a:lnTo>
                  <a:lnTo>
                    <a:pt x="668" y="2287"/>
                  </a:lnTo>
                  <a:lnTo>
                    <a:pt x="668" y="1548"/>
                  </a:lnTo>
                  <a:lnTo>
                    <a:pt x="4097" y="1548"/>
                  </a:lnTo>
                  <a:lnTo>
                    <a:pt x="4097" y="2287"/>
                  </a:lnTo>
                  <a:lnTo>
                    <a:pt x="4764" y="2287"/>
                  </a:lnTo>
                  <a:lnTo>
                    <a:pt x="4764" y="1548"/>
                  </a:lnTo>
                  <a:lnTo>
                    <a:pt x="8193" y="1548"/>
                  </a:lnTo>
                  <a:lnTo>
                    <a:pt x="8193" y="2287"/>
                  </a:lnTo>
                  <a:lnTo>
                    <a:pt x="8884" y="2287"/>
                  </a:lnTo>
                  <a:lnTo>
                    <a:pt x="8884" y="858"/>
                  </a:lnTo>
                  <a:lnTo>
                    <a:pt x="4764" y="858"/>
                  </a:lnTo>
                  <a:lnTo>
                    <a:pt x="4764"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4" name="Google Shape;10714;p107"/>
            <p:cNvSpPr/>
            <p:nvPr/>
          </p:nvSpPr>
          <p:spPr>
            <a:xfrm>
              <a:off x="6702512" y="4350649"/>
              <a:ext cx="98891" cy="96904"/>
            </a:xfrm>
            <a:custGeom>
              <a:avLst/>
              <a:gdLst/>
              <a:ahLst/>
              <a:cxnLst/>
              <a:rect l="l" t="t" r="r" b="b"/>
              <a:pathLst>
                <a:path w="3335" h="3268" extrusionOk="0">
                  <a:moveTo>
                    <a:pt x="1334" y="0"/>
                  </a:moveTo>
                  <a:cubicBezTo>
                    <a:pt x="572" y="143"/>
                    <a:pt x="0" y="858"/>
                    <a:pt x="24" y="1691"/>
                  </a:cubicBezTo>
                  <a:cubicBezTo>
                    <a:pt x="48" y="2525"/>
                    <a:pt x="739" y="3215"/>
                    <a:pt x="1572" y="3263"/>
                  </a:cubicBezTo>
                  <a:cubicBezTo>
                    <a:pt x="1612" y="3266"/>
                    <a:pt x="1653" y="3267"/>
                    <a:pt x="1692" y="3267"/>
                  </a:cubicBezTo>
                  <a:cubicBezTo>
                    <a:pt x="2590" y="3267"/>
                    <a:pt x="3311" y="2509"/>
                    <a:pt x="3311" y="1620"/>
                  </a:cubicBezTo>
                  <a:cubicBezTo>
                    <a:pt x="3334" y="834"/>
                    <a:pt x="2763" y="143"/>
                    <a:pt x="2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5" name="Google Shape;10715;p107"/>
            <p:cNvSpPr/>
            <p:nvPr/>
          </p:nvSpPr>
          <p:spPr>
            <a:xfrm>
              <a:off x="6458882" y="4350649"/>
              <a:ext cx="99603" cy="96904"/>
            </a:xfrm>
            <a:custGeom>
              <a:avLst/>
              <a:gdLst/>
              <a:ahLst/>
              <a:cxnLst/>
              <a:rect l="l" t="t" r="r" b="b"/>
              <a:pathLst>
                <a:path w="3359" h="3268" extrusionOk="0">
                  <a:moveTo>
                    <a:pt x="1334" y="0"/>
                  </a:moveTo>
                  <a:cubicBezTo>
                    <a:pt x="572" y="143"/>
                    <a:pt x="0" y="858"/>
                    <a:pt x="24" y="1691"/>
                  </a:cubicBezTo>
                  <a:cubicBezTo>
                    <a:pt x="48" y="2525"/>
                    <a:pt x="739" y="3215"/>
                    <a:pt x="1572" y="3263"/>
                  </a:cubicBezTo>
                  <a:cubicBezTo>
                    <a:pt x="1613" y="3266"/>
                    <a:pt x="1653" y="3267"/>
                    <a:pt x="1692" y="3267"/>
                  </a:cubicBezTo>
                  <a:cubicBezTo>
                    <a:pt x="2590" y="3267"/>
                    <a:pt x="3311" y="2509"/>
                    <a:pt x="3311" y="1620"/>
                  </a:cubicBezTo>
                  <a:cubicBezTo>
                    <a:pt x="3358" y="834"/>
                    <a:pt x="2787" y="143"/>
                    <a:pt x="2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6" name="Google Shape;10716;p107"/>
            <p:cNvSpPr/>
            <p:nvPr/>
          </p:nvSpPr>
          <p:spPr>
            <a:xfrm>
              <a:off x="6580341" y="4350649"/>
              <a:ext cx="98891" cy="96904"/>
            </a:xfrm>
            <a:custGeom>
              <a:avLst/>
              <a:gdLst/>
              <a:ahLst/>
              <a:cxnLst/>
              <a:rect l="l" t="t" r="r" b="b"/>
              <a:pathLst>
                <a:path w="3335" h="3268" extrusionOk="0">
                  <a:moveTo>
                    <a:pt x="1358" y="0"/>
                  </a:moveTo>
                  <a:cubicBezTo>
                    <a:pt x="572" y="143"/>
                    <a:pt x="0" y="858"/>
                    <a:pt x="48" y="1691"/>
                  </a:cubicBezTo>
                  <a:cubicBezTo>
                    <a:pt x="72" y="2525"/>
                    <a:pt x="762" y="3215"/>
                    <a:pt x="1596" y="3263"/>
                  </a:cubicBezTo>
                  <a:cubicBezTo>
                    <a:pt x="1636" y="3266"/>
                    <a:pt x="1676" y="3267"/>
                    <a:pt x="1716" y="3267"/>
                  </a:cubicBezTo>
                  <a:cubicBezTo>
                    <a:pt x="2612" y="3267"/>
                    <a:pt x="3311" y="2509"/>
                    <a:pt x="3311" y="1620"/>
                  </a:cubicBezTo>
                  <a:cubicBezTo>
                    <a:pt x="3334" y="834"/>
                    <a:pt x="2787" y="143"/>
                    <a:pt x="202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7" name="Google Shape;10717;p107"/>
          <p:cNvGrpSpPr/>
          <p:nvPr/>
        </p:nvGrpSpPr>
        <p:grpSpPr>
          <a:xfrm>
            <a:off x="7711665" y="3981760"/>
            <a:ext cx="341808" cy="341808"/>
            <a:chOff x="7045004" y="4143730"/>
            <a:chExt cx="341808" cy="341808"/>
          </a:xfrm>
        </p:grpSpPr>
        <p:sp>
          <p:nvSpPr>
            <p:cNvPr id="10718" name="Google Shape;10718;p107"/>
            <p:cNvSpPr/>
            <p:nvPr/>
          </p:nvSpPr>
          <p:spPr>
            <a:xfrm>
              <a:off x="7148819" y="4248257"/>
              <a:ext cx="132784" cy="132072"/>
            </a:xfrm>
            <a:custGeom>
              <a:avLst/>
              <a:gdLst/>
              <a:ahLst/>
              <a:cxnLst/>
              <a:rect l="l" t="t" r="r" b="b"/>
              <a:pathLst>
                <a:path w="4478" h="4454" extrusionOk="0">
                  <a:moveTo>
                    <a:pt x="2239" y="0"/>
                  </a:moveTo>
                  <a:cubicBezTo>
                    <a:pt x="1000" y="0"/>
                    <a:pt x="0" y="977"/>
                    <a:pt x="0" y="2215"/>
                  </a:cubicBezTo>
                  <a:cubicBezTo>
                    <a:pt x="0" y="3453"/>
                    <a:pt x="1000" y="4454"/>
                    <a:pt x="2239" y="4454"/>
                  </a:cubicBezTo>
                  <a:cubicBezTo>
                    <a:pt x="3477" y="4454"/>
                    <a:pt x="4477" y="3453"/>
                    <a:pt x="4477" y="2215"/>
                  </a:cubicBezTo>
                  <a:cubicBezTo>
                    <a:pt x="4477" y="977"/>
                    <a:pt x="3477" y="0"/>
                    <a:pt x="223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9" name="Google Shape;10719;p107"/>
            <p:cNvSpPr/>
            <p:nvPr/>
          </p:nvSpPr>
          <p:spPr>
            <a:xfrm>
              <a:off x="7045004" y="4325918"/>
              <a:ext cx="158908" cy="159619"/>
            </a:xfrm>
            <a:custGeom>
              <a:avLst/>
              <a:gdLst/>
              <a:ahLst/>
              <a:cxnLst/>
              <a:rect l="l" t="t" r="r" b="b"/>
              <a:pathLst>
                <a:path w="5359" h="5383" extrusionOk="0">
                  <a:moveTo>
                    <a:pt x="0" y="1"/>
                  </a:moveTo>
                  <a:lnTo>
                    <a:pt x="48" y="382"/>
                  </a:lnTo>
                  <a:cubicBezTo>
                    <a:pt x="381" y="2930"/>
                    <a:pt x="2406" y="4954"/>
                    <a:pt x="4978" y="5311"/>
                  </a:cubicBezTo>
                  <a:lnTo>
                    <a:pt x="5359" y="5383"/>
                  </a:lnTo>
                  <a:lnTo>
                    <a:pt x="5359" y="2525"/>
                  </a:lnTo>
                  <a:lnTo>
                    <a:pt x="5073" y="2454"/>
                  </a:lnTo>
                  <a:cubicBezTo>
                    <a:pt x="4025" y="2192"/>
                    <a:pt x="3144" y="1334"/>
                    <a:pt x="2906" y="263"/>
                  </a:cubicBezTo>
                  <a:lnTo>
                    <a:pt x="2858"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0" name="Google Shape;10720;p107"/>
            <p:cNvSpPr/>
            <p:nvPr/>
          </p:nvSpPr>
          <p:spPr>
            <a:xfrm>
              <a:off x="7227904" y="4143730"/>
              <a:ext cx="158908" cy="158908"/>
            </a:xfrm>
            <a:custGeom>
              <a:avLst/>
              <a:gdLst/>
              <a:ahLst/>
              <a:cxnLst/>
              <a:rect l="l" t="t" r="r" b="b"/>
              <a:pathLst>
                <a:path w="5359" h="5359" extrusionOk="0">
                  <a:moveTo>
                    <a:pt x="0" y="1"/>
                  </a:moveTo>
                  <a:lnTo>
                    <a:pt x="0" y="2858"/>
                  </a:lnTo>
                  <a:lnTo>
                    <a:pt x="262" y="2930"/>
                  </a:lnTo>
                  <a:cubicBezTo>
                    <a:pt x="1334" y="3168"/>
                    <a:pt x="2167" y="4025"/>
                    <a:pt x="2429" y="5097"/>
                  </a:cubicBezTo>
                  <a:lnTo>
                    <a:pt x="2501" y="5359"/>
                  </a:lnTo>
                  <a:lnTo>
                    <a:pt x="5359" y="5359"/>
                  </a:lnTo>
                  <a:lnTo>
                    <a:pt x="5287" y="4978"/>
                  </a:lnTo>
                  <a:cubicBezTo>
                    <a:pt x="4930" y="2406"/>
                    <a:pt x="2906" y="429"/>
                    <a:pt x="381" y="72"/>
                  </a:cubicBez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1" name="Google Shape;10721;p107"/>
            <p:cNvSpPr/>
            <p:nvPr/>
          </p:nvSpPr>
          <p:spPr>
            <a:xfrm>
              <a:off x="7045004" y="4143730"/>
              <a:ext cx="158908" cy="158908"/>
            </a:xfrm>
            <a:custGeom>
              <a:avLst/>
              <a:gdLst/>
              <a:ahLst/>
              <a:cxnLst/>
              <a:rect l="l" t="t" r="r" b="b"/>
              <a:pathLst>
                <a:path w="5359" h="5359" extrusionOk="0">
                  <a:moveTo>
                    <a:pt x="5359" y="1"/>
                  </a:moveTo>
                  <a:lnTo>
                    <a:pt x="4978" y="72"/>
                  </a:lnTo>
                  <a:cubicBezTo>
                    <a:pt x="2406" y="429"/>
                    <a:pt x="381" y="2406"/>
                    <a:pt x="48" y="4978"/>
                  </a:cubicBezTo>
                  <a:lnTo>
                    <a:pt x="0" y="5359"/>
                  </a:lnTo>
                  <a:lnTo>
                    <a:pt x="2858" y="5359"/>
                  </a:lnTo>
                  <a:lnTo>
                    <a:pt x="2906" y="5097"/>
                  </a:lnTo>
                  <a:cubicBezTo>
                    <a:pt x="3144" y="4025"/>
                    <a:pt x="4025" y="3168"/>
                    <a:pt x="5073" y="2930"/>
                  </a:cubicBezTo>
                  <a:lnTo>
                    <a:pt x="5359" y="2858"/>
                  </a:lnTo>
                  <a:lnTo>
                    <a:pt x="535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2" name="Google Shape;10722;p107"/>
            <p:cNvSpPr/>
            <p:nvPr/>
          </p:nvSpPr>
          <p:spPr>
            <a:xfrm>
              <a:off x="7227904" y="4325918"/>
              <a:ext cx="158908" cy="159619"/>
            </a:xfrm>
            <a:custGeom>
              <a:avLst/>
              <a:gdLst/>
              <a:ahLst/>
              <a:cxnLst/>
              <a:rect l="l" t="t" r="r" b="b"/>
              <a:pathLst>
                <a:path w="5359" h="5383" extrusionOk="0">
                  <a:moveTo>
                    <a:pt x="2501" y="1"/>
                  </a:moveTo>
                  <a:lnTo>
                    <a:pt x="2429" y="263"/>
                  </a:lnTo>
                  <a:cubicBezTo>
                    <a:pt x="2191" y="1334"/>
                    <a:pt x="1334" y="2192"/>
                    <a:pt x="262" y="2454"/>
                  </a:cubicBezTo>
                  <a:lnTo>
                    <a:pt x="0" y="2525"/>
                  </a:lnTo>
                  <a:lnTo>
                    <a:pt x="0" y="5383"/>
                  </a:lnTo>
                  <a:lnTo>
                    <a:pt x="381" y="5311"/>
                  </a:lnTo>
                  <a:cubicBezTo>
                    <a:pt x="2929" y="4954"/>
                    <a:pt x="4954" y="2930"/>
                    <a:pt x="5287" y="382"/>
                  </a:cubicBezTo>
                  <a:lnTo>
                    <a:pt x="5359"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23" name="Google Shape;10723;p107"/>
          <p:cNvSpPr txBox="1"/>
          <p:nvPr/>
        </p:nvSpPr>
        <p:spPr>
          <a:xfrm>
            <a:off x="1048350" y="11586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FFFFFF"/>
                </a:solidFill>
              </a:rPr>
              <a:t>Infographic Elements</a:t>
            </a:r>
            <a:endParaRPr sz="1600">
              <a:solidFill>
                <a:srgbClr val="FFFFFF"/>
              </a:solidFill>
            </a:endParaRPr>
          </a:p>
        </p:txBody>
      </p:sp>
      <p:sp>
        <p:nvSpPr>
          <p:cNvPr id="10724" name="Google Shape;10724;p107"/>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Premium Icons</a:t>
            </a:r>
            <a:endParaRPr sz="2400">
              <a:solidFill>
                <a:srgbClr val="FFFFFF"/>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728"/>
        <p:cNvGrpSpPr/>
        <p:nvPr/>
      </p:nvGrpSpPr>
      <p:grpSpPr>
        <a:xfrm>
          <a:off x="0" y="0"/>
          <a:ext cx="0" cy="0"/>
          <a:chOff x="0" y="0"/>
          <a:chExt cx="0" cy="0"/>
        </a:xfrm>
      </p:grpSpPr>
      <p:pic>
        <p:nvPicPr>
          <p:cNvPr id="10729" name="Google Shape;10729;p108">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52"/>
          <p:cNvSpPr txBox="1">
            <a:spLocks noGrp="1"/>
          </p:cNvSpPr>
          <p:nvPr>
            <p:ph type="title"/>
          </p:nvPr>
        </p:nvSpPr>
        <p:spPr>
          <a:xfrm>
            <a:off x="1444113" y="1778823"/>
            <a:ext cx="1867500" cy="471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PROBLEM</a:t>
            </a:r>
            <a:endParaRPr/>
          </a:p>
        </p:txBody>
      </p:sp>
      <p:sp>
        <p:nvSpPr>
          <p:cNvPr id="400" name="Google Shape;400;p52"/>
          <p:cNvSpPr txBox="1">
            <a:spLocks noGrp="1"/>
          </p:cNvSpPr>
          <p:nvPr>
            <p:ph type="subTitle" idx="1"/>
          </p:nvPr>
        </p:nvSpPr>
        <p:spPr>
          <a:xfrm>
            <a:off x="1030865" y="2198325"/>
            <a:ext cx="2280900" cy="2460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Jupiter is a gas giant and the biggest planet in our Solar System. It’s also the fourth-brightest object in the sky</a:t>
            </a:r>
            <a:endParaRPr/>
          </a:p>
        </p:txBody>
      </p:sp>
      <p:sp>
        <p:nvSpPr>
          <p:cNvPr id="401" name="Google Shape;401;p52"/>
          <p:cNvSpPr txBox="1">
            <a:spLocks noGrp="1"/>
          </p:cNvSpPr>
          <p:nvPr>
            <p:ph type="title" idx="2"/>
          </p:nvPr>
        </p:nvSpPr>
        <p:spPr>
          <a:xfrm>
            <a:off x="5832238" y="1778823"/>
            <a:ext cx="1867500" cy="47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SOLUTION</a:t>
            </a:r>
            <a:endParaRPr/>
          </a:p>
        </p:txBody>
      </p:sp>
      <p:sp>
        <p:nvSpPr>
          <p:cNvPr id="402" name="Google Shape;402;p52"/>
          <p:cNvSpPr txBox="1">
            <a:spLocks noGrp="1"/>
          </p:cNvSpPr>
          <p:nvPr>
            <p:ph type="subTitle" idx="3"/>
          </p:nvPr>
        </p:nvSpPr>
        <p:spPr>
          <a:xfrm>
            <a:off x="5832239" y="2198326"/>
            <a:ext cx="2280900" cy="246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Venus has a beautiful name and is the second planet from the Sun. It’s terribly hot, even hotter than Mercury</a:t>
            </a:r>
            <a:endParaRPr/>
          </a:p>
        </p:txBody>
      </p:sp>
      <p:cxnSp>
        <p:nvCxnSpPr>
          <p:cNvPr id="403" name="Google Shape;403;p52"/>
          <p:cNvCxnSpPr>
            <a:stCxn id="404" idx="4"/>
          </p:cNvCxnSpPr>
          <p:nvPr/>
        </p:nvCxnSpPr>
        <p:spPr>
          <a:xfrm>
            <a:off x="3959100" y="2915100"/>
            <a:ext cx="0" cy="2157600"/>
          </a:xfrm>
          <a:prstGeom prst="straightConnector1">
            <a:avLst/>
          </a:prstGeom>
          <a:noFill/>
          <a:ln w="9525" cap="flat" cmpd="sng">
            <a:solidFill>
              <a:schemeClr val="accent4"/>
            </a:solidFill>
            <a:prstDash val="solid"/>
            <a:round/>
            <a:headEnd type="none" w="med" len="med"/>
            <a:tailEnd type="none" w="med" len="med"/>
          </a:ln>
        </p:spPr>
      </p:cxnSp>
      <p:cxnSp>
        <p:nvCxnSpPr>
          <p:cNvPr id="405" name="Google Shape;405;p52"/>
          <p:cNvCxnSpPr>
            <a:endCxn id="406" idx="0"/>
          </p:cNvCxnSpPr>
          <p:nvPr/>
        </p:nvCxnSpPr>
        <p:spPr>
          <a:xfrm>
            <a:off x="5184925" y="-101400"/>
            <a:ext cx="0" cy="2329800"/>
          </a:xfrm>
          <a:prstGeom prst="straightConnector1">
            <a:avLst/>
          </a:prstGeom>
          <a:noFill/>
          <a:ln w="9525" cap="flat" cmpd="sng">
            <a:solidFill>
              <a:schemeClr val="accent4"/>
            </a:solidFill>
            <a:prstDash val="solid"/>
            <a:round/>
            <a:headEnd type="none" w="med" len="med"/>
            <a:tailEnd type="none" w="med" len="med"/>
          </a:ln>
        </p:spPr>
      </p:cxnSp>
      <p:sp>
        <p:nvSpPr>
          <p:cNvPr id="404" name="Google Shape;404;p52"/>
          <p:cNvSpPr/>
          <p:nvPr/>
        </p:nvSpPr>
        <p:spPr>
          <a:xfrm>
            <a:off x="3615750" y="2228400"/>
            <a:ext cx="686700" cy="6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2"/>
          <p:cNvSpPr/>
          <p:nvPr/>
        </p:nvSpPr>
        <p:spPr>
          <a:xfrm>
            <a:off x="4841575" y="2228400"/>
            <a:ext cx="686700" cy="686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 name="Google Shape;407;p52"/>
          <p:cNvGrpSpPr/>
          <p:nvPr/>
        </p:nvGrpSpPr>
        <p:grpSpPr>
          <a:xfrm>
            <a:off x="3782855" y="2395843"/>
            <a:ext cx="352474" cy="351819"/>
            <a:chOff x="3061161" y="403321"/>
            <a:chExt cx="437258" cy="436446"/>
          </a:xfrm>
        </p:grpSpPr>
        <p:sp>
          <p:nvSpPr>
            <p:cNvPr id="408" name="Google Shape;408;p52"/>
            <p:cNvSpPr/>
            <p:nvPr/>
          </p:nvSpPr>
          <p:spPr>
            <a:xfrm>
              <a:off x="3061590" y="403321"/>
              <a:ext cx="152985" cy="152240"/>
            </a:xfrm>
            <a:custGeom>
              <a:avLst/>
              <a:gdLst/>
              <a:ahLst/>
              <a:cxnLst/>
              <a:rect l="l" t="t" r="r" b="b"/>
              <a:pathLst>
                <a:path w="6776" h="6743" extrusionOk="0">
                  <a:moveTo>
                    <a:pt x="6103" y="0"/>
                  </a:moveTo>
                  <a:cubicBezTo>
                    <a:pt x="6091" y="0"/>
                    <a:pt x="6080" y="0"/>
                    <a:pt x="6069" y="1"/>
                  </a:cubicBezTo>
                  <a:lnTo>
                    <a:pt x="675" y="1"/>
                  </a:lnTo>
                  <a:cubicBezTo>
                    <a:pt x="302" y="1"/>
                    <a:pt x="0" y="303"/>
                    <a:pt x="0" y="675"/>
                  </a:cubicBezTo>
                  <a:lnTo>
                    <a:pt x="0" y="6068"/>
                  </a:lnTo>
                  <a:cubicBezTo>
                    <a:pt x="0" y="6440"/>
                    <a:pt x="302" y="6742"/>
                    <a:pt x="675" y="6742"/>
                  </a:cubicBezTo>
                  <a:cubicBezTo>
                    <a:pt x="1048" y="6742"/>
                    <a:pt x="1349" y="6440"/>
                    <a:pt x="1349" y="6068"/>
                  </a:cubicBezTo>
                  <a:lnTo>
                    <a:pt x="1349" y="1349"/>
                  </a:lnTo>
                  <a:lnTo>
                    <a:pt x="6069" y="1349"/>
                  </a:lnTo>
                  <a:cubicBezTo>
                    <a:pt x="6079" y="1350"/>
                    <a:pt x="6090" y="1350"/>
                    <a:pt x="6100" y="1350"/>
                  </a:cubicBezTo>
                  <a:cubicBezTo>
                    <a:pt x="6471" y="1350"/>
                    <a:pt x="6775" y="1049"/>
                    <a:pt x="6775" y="675"/>
                  </a:cubicBezTo>
                  <a:cubicBezTo>
                    <a:pt x="6775" y="301"/>
                    <a:pt x="6473" y="0"/>
                    <a:pt x="6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52"/>
            <p:cNvSpPr/>
            <p:nvPr/>
          </p:nvSpPr>
          <p:spPr>
            <a:xfrm>
              <a:off x="3346451" y="403321"/>
              <a:ext cx="151969" cy="153030"/>
            </a:xfrm>
            <a:custGeom>
              <a:avLst/>
              <a:gdLst/>
              <a:ahLst/>
              <a:cxnLst/>
              <a:rect l="l" t="t" r="r" b="b"/>
              <a:pathLst>
                <a:path w="6731" h="6778" extrusionOk="0">
                  <a:moveTo>
                    <a:pt x="644" y="1"/>
                  </a:moveTo>
                  <a:cubicBezTo>
                    <a:pt x="284" y="17"/>
                    <a:pt x="1" y="315"/>
                    <a:pt x="1" y="675"/>
                  </a:cubicBezTo>
                  <a:cubicBezTo>
                    <a:pt x="1" y="1036"/>
                    <a:pt x="284" y="1332"/>
                    <a:pt x="644" y="1349"/>
                  </a:cubicBezTo>
                  <a:lnTo>
                    <a:pt x="5364" y="1349"/>
                  </a:lnTo>
                  <a:lnTo>
                    <a:pt x="5364" y="6068"/>
                  </a:lnTo>
                  <a:cubicBezTo>
                    <a:pt x="5344" y="6453"/>
                    <a:pt x="5652" y="6777"/>
                    <a:pt x="6037" y="6777"/>
                  </a:cubicBezTo>
                  <a:cubicBezTo>
                    <a:pt x="6424" y="6777"/>
                    <a:pt x="6731" y="6453"/>
                    <a:pt x="6712" y="6068"/>
                  </a:cubicBezTo>
                  <a:lnTo>
                    <a:pt x="6712" y="675"/>
                  </a:lnTo>
                  <a:cubicBezTo>
                    <a:pt x="6712" y="303"/>
                    <a:pt x="6409" y="1"/>
                    <a:pt x="6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52"/>
            <p:cNvSpPr/>
            <p:nvPr/>
          </p:nvSpPr>
          <p:spPr>
            <a:xfrm>
              <a:off x="3345006" y="687481"/>
              <a:ext cx="152985" cy="152285"/>
            </a:xfrm>
            <a:custGeom>
              <a:avLst/>
              <a:gdLst/>
              <a:ahLst/>
              <a:cxnLst/>
              <a:rect l="l" t="t" r="r" b="b"/>
              <a:pathLst>
                <a:path w="6776" h="6745" extrusionOk="0">
                  <a:moveTo>
                    <a:pt x="6103" y="0"/>
                  </a:moveTo>
                  <a:cubicBezTo>
                    <a:pt x="5729" y="0"/>
                    <a:pt x="5427" y="302"/>
                    <a:pt x="5427" y="676"/>
                  </a:cubicBezTo>
                  <a:lnTo>
                    <a:pt x="5427" y="5395"/>
                  </a:lnTo>
                  <a:lnTo>
                    <a:pt x="708" y="5395"/>
                  </a:lnTo>
                  <a:cubicBezTo>
                    <a:pt x="697" y="5394"/>
                    <a:pt x="686" y="5394"/>
                    <a:pt x="675" y="5394"/>
                  </a:cubicBezTo>
                  <a:cubicBezTo>
                    <a:pt x="304" y="5394"/>
                    <a:pt x="1" y="5695"/>
                    <a:pt x="1" y="6069"/>
                  </a:cubicBezTo>
                  <a:cubicBezTo>
                    <a:pt x="1" y="6444"/>
                    <a:pt x="304" y="6744"/>
                    <a:pt x="674" y="6744"/>
                  </a:cubicBezTo>
                  <a:cubicBezTo>
                    <a:pt x="686" y="6744"/>
                    <a:pt x="697" y="6744"/>
                    <a:pt x="708" y="6743"/>
                  </a:cubicBezTo>
                  <a:lnTo>
                    <a:pt x="6103" y="6743"/>
                  </a:lnTo>
                  <a:cubicBezTo>
                    <a:pt x="6475" y="6743"/>
                    <a:pt x="6776" y="6441"/>
                    <a:pt x="6776" y="6069"/>
                  </a:cubicBezTo>
                  <a:lnTo>
                    <a:pt x="6776" y="675"/>
                  </a:lnTo>
                  <a:cubicBezTo>
                    <a:pt x="6776" y="302"/>
                    <a:pt x="6473" y="0"/>
                    <a:pt x="6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2"/>
            <p:cNvSpPr/>
            <p:nvPr/>
          </p:nvSpPr>
          <p:spPr>
            <a:xfrm>
              <a:off x="3061161" y="686713"/>
              <a:ext cx="153437" cy="153053"/>
            </a:xfrm>
            <a:custGeom>
              <a:avLst/>
              <a:gdLst/>
              <a:ahLst/>
              <a:cxnLst/>
              <a:rect l="l" t="t" r="r" b="b"/>
              <a:pathLst>
                <a:path w="6796" h="6779" extrusionOk="0">
                  <a:moveTo>
                    <a:pt x="694" y="1"/>
                  </a:moveTo>
                  <a:cubicBezTo>
                    <a:pt x="308" y="1"/>
                    <a:pt x="0" y="323"/>
                    <a:pt x="19" y="709"/>
                  </a:cubicBezTo>
                  <a:lnTo>
                    <a:pt x="19" y="6103"/>
                  </a:lnTo>
                  <a:cubicBezTo>
                    <a:pt x="19" y="6475"/>
                    <a:pt x="321" y="6777"/>
                    <a:pt x="695" y="6777"/>
                  </a:cubicBezTo>
                  <a:lnTo>
                    <a:pt x="6088" y="6777"/>
                  </a:lnTo>
                  <a:cubicBezTo>
                    <a:pt x="6099" y="6778"/>
                    <a:pt x="6111" y="6778"/>
                    <a:pt x="6122" y="6778"/>
                  </a:cubicBezTo>
                  <a:cubicBezTo>
                    <a:pt x="6492" y="6778"/>
                    <a:pt x="6796" y="6478"/>
                    <a:pt x="6796" y="6103"/>
                  </a:cubicBezTo>
                  <a:cubicBezTo>
                    <a:pt x="6796" y="5729"/>
                    <a:pt x="6492" y="5428"/>
                    <a:pt x="6122" y="5428"/>
                  </a:cubicBezTo>
                  <a:cubicBezTo>
                    <a:pt x="6110" y="5428"/>
                    <a:pt x="6099" y="5428"/>
                    <a:pt x="6088" y="5429"/>
                  </a:cubicBezTo>
                  <a:lnTo>
                    <a:pt x="1368" y="5429"/>
                  </a:lnTo>
                  <a:lnTo>
                    <a:pt x="1368" y="709"/>
                  </a:lnTo>
                  <a:cubicBezTo>
                    <a:pt x="1387" y="323"/>
                    <a:pt x="1080" y="1"/>
                    <a:pt x="6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2"/>
            <p:cNvSpPr/>
            <p:nvPr/>
          </p:nvSpPr>
          <p:spPr>
            <a:xfrm>
              <a:off x="3263343" y="606292"/>
              <a:ext cx="31721" cy="30502"/>
            </a:xfrm>
            <a:custGeom>
              <a:avLst/>
              <a:gdLst/>
              <a:ahLst/>
              <a:cxnLst/>
              <a:rect l="l" t="t" r="r" b="b"/>
              <a:pathLst>
                <a:path w="1405" h="1351" extrusionOk="0">
                  <a:moveTo>
                    <a:pt x="729" y="0"/>
                  </a:moveTo>
                  <a:cubicBezTo>
                    <a:pt x="456" y="0"/>
                    <a:pt x="210" y="165"/>
                    <a:pt x="106" y="417"/>
                  </a:cubicBezTo>
                  <a:cubicBezTo>
                    <a:pt x="1" y="670"/>
                    <a:pt x="59" y="960"/>
                    <a:pt x="252" y="1153"/>
                  </a:cubicBezTo>
                  <a:cubicBezTo>
                    <a:pt x="381" y="1282"/>
                    <a:pt x="554" y="1351"/>
                    <a:pt x="730" y="1351"/>
                  </a:cubicBezTo>
                  <a:cubicBezTo>
                    <a:pt x="817" y="1351"/>
                    <a:pt x="904" y="1334"/>
                    <a:pt x="987" y="1299"/>
                  </a:cubicBezTo>
                  <a:cubicBezTo>
                    <a:pt x="1240" y="1194"/>
                    <a:pt x="1405" y="947"/>
                    <a:pt x="1403" y="674"/>
                  </a:cubicBezTo>
                  <a:cubicBezTo>
                    <a:pt x="1403" y="302"/>
                    <a:pt x="1101" y="0"/>
                    <a:pt x="7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2"/>
            <p:cNvSpPr/>
            <p:nvPr/>
          </p:nvSpPr>
          <p:spPr>
            <a:xfrm>
              <a:off x="3183373" y="525081"/>
              <a:ext cx="192857" cy="192857"/>
            </a:xfrm>
            <a:custGeom>
              <a:avLst/>
              <a:gdLst/>
              <a:ahLst/>
              <a:cxnLst/>
              <a:rect l="l" t="t" r="r" b="b"/>
              <a:pathLst>
                <a:path w="8542" h="8542" extrusionOk="0">
                  <a:moveTo>
                    <a:pt x="4271" y="2249"/>
                  </a:moveTo>
                  <a:cubicBezTo>
                    <a:pt x="4531" y="2249"/>
                    <a:pt x="4794" y="2299"/>
                    <a:pt x="5045" y="2403"/>
                  </a:cubicBezTo>
                  <a:cubicBezTo>
                    <a:pt x="5801" y="2715"/>
                    <a:pt x="6294" y="3454"/>
                    <a:pt x="6294" y="4271"/>
                  </a:cubicBezTo>
                  <a:cubicBezTo>
                    <a:pt x="6293" y="5388"/>
                    <a:pt x="5388" y="6293"/>
                    <a:pt x="4271" y="6294"/>
                  </a:cubicBezTo>
                  <a:cubicBezTo>
                    <a:pt x="3452" y="6294"/>
                    <a:pt x="2715" y="5801"/>
                    <a:pt x="2403" y="5045"/>
                  </a:cubicBezTo>
                  <a:cubicBezTo>
                    <a:pt x="2089" y="4290"/>
                    <a:pt x="2263" y="3420"/>
                    <a:pt x="2841" y="2841"/>
                  </a:cubicBezTo>
                  <a:cubicBezTo>
                    <a:pt x="3227" y="2454"/>
                    <a:pt x="3744" y="2249"/>
                    <a:pt x="4271" y="2249"/>
                  </a:cubicBezTo>
                  <a:close/>
                  <a:moveTo>
                    <a:pt x="4271" y="1"/>
                  </a:moveTo>
                  <a:cubicBezTo>
                    <a:pt x="1917" y="1"/>
                    <a:pt x="1" y="1917"/>
                    <a:pt x="1" y="4271"/>
                  </a:cubicBezTo>
                  <a:cubicBezTo>
                    <a:pt x="1" y="6626"/>
                    <a:pt x="1917" y="8542"/>
                    <a:pt x="4271" y="8542"/>
                  </a:cubicBezTo>
                  <a:cubicBezTo>
                    <a:pt x="6625" y="8542"/>
                    <a:pt x="8542" y="6627"/>
                    <a:pt x="8542" y="4271"/>
                  </a:cubicBezTo>
                  <a:cubicBezTo>
                    <a:pt x="8542" y="1917"/>
                    <a:pt x="6625" y="1"/>
                    <a:pt x="42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 name="Google Shape;414;p52"/>
          <p:cNvSpPr/>
          <p:nvPr/>
        </p:nvSpPr>
        <p:spPr>
          <a:xfrm>
            <a:off x="5009013" y="2395855"/>
            <a:ext cx="351824" cy="351806"/>
          </a:xfrm>
          <a:custGeom>
            <a:avLst/>
            <a:gdLst/>
            <a:ahLst/>
            <a:cxnLst/>
            <a:rect l="l" t="t" r="r" b="b"/>
            <a:pathLst>
              <a:path w="19331" h="19330" extrusionOk="0">
                <a:moveTo>
                  <a:pt x="15959" y="2697"/>
                </a:moveTo>
                <a:cubicBezTo>
                  <a:pt x="16331" y="2697"/>
                  <a:pt x="16632" y="2999"/>
                  <a:pt x="16632" y="3373"/>
                </a:cubicBezTo>
                <a:lnTo>
                  <a:pt x="16632" y="13683"/>
                </a:lnTo>
                <a:cubicBezTo>
                  <a:pt x="16628" y="13544"/>
                  <a:pt x="16579" y="13412"/>
                  <a:pt x="16495" y="13302"/>
                </a:cubicBezTo>
                <a:lnTo>
                  <a:pt x="12315" y="7807"/>
                </a:lnTo>
                <a:cubicBezTo>
                  <a:pt x="12180" y="7631"/>
                  <a:pt x="11979" y="7542"/>
                  <a:pt x="11778" y="7542"/>
                </a:cubicBezTo>
                <a:cubicBezTo>
                  <a:pt x="11578" y="7542"/>
                  <a:pt x="11377" y="7631"/>
                  <a:pt x="11242" y="7807"/>
                </a:cubicBezTo>
                <a:lnTo>
                  <a:pt x="10512" y="8766"/>
                </a:lnTo>
                <a:lnTo>
                  <a:pt x="11294" y="9794"/>
                </a:lnTo>
                <a:cubicBezTo>
                  <a:pt x="11519" y="10090"/>
                  <a:pt x="11462" y="10513"/>
                  <a:pt x="11166" y="10739"/>
                </a:cubicBezTo>
                <a:cubicBezTo>
                  <a:pt x="11044" y="10832"/>
                  <a:pt x="10901" y="10877"/>
                  <a:pt x="10758" y="10877"/>
                </a:cubicBezTo>
                <a:cubicBezTo>
                  <a:pt x="10555" y="10877"/>
                  <a:pt x="10354" y="10785"/>
                  <a:pt x="10222" y="10611"/>
                </a:cubicBezTo>
                <a:cubicBezTo>
                  <a:pt x="9768" y="10015"/>
                  <a:pt x="8621" y="8508"/>
                  <a:pt x="8089" y="7809"/>
                </a:cubicBezTo>
                <a:cubicBezTo>
                  <a:pt x="7954" y="7631"/>
                  <a:pt x="7754" y="7543"/>
                  <a:pt x="7553" y="7543"/>
                </a:cubicBezTo>
                <a:cubicBezTo>
                  <a:pt x="7352" y="7543"/>
                  <a:pt x="7151" y="7631"/>
                  <a:pt x="7015" y="7809"/>
                </a:cubicBezTo>
                <a:lnTo>
                  <a:pt x="2837" y="13304"/>
                </a:lnTo>
                <a:cubicBezTo>
                  <a:pt x="2752" y="13412"/>
                  <a:pt x="2704" y="13546"/>
                  <a:pt x="2698" y="13683"/>
                </a:cubicBezTo>
                <a:lnTo>
                  <a:pt x="2698" y="3372"/>
                </a:lnTo>
                <a:cubicBezTo>
                  <a:pt x="2699" y="2999"/>
                  <a:pt x="3000" y="2697"/>
                  <a:pt x="3372" y="2697"/>
                </a:cubicBezTo>
                <a:close/>
                <a:moveTo>
                  <a:pt x="3823" y="15733"/>
                </a:moveTo>
                <a:cubicBezTo>
                  <a:pt x="3967" y="15733"/>
                  <a:pt x="4113" y="15761"/>
                  <a:pt x="4252" y="15818"/>
                </a:cubicBezTo>
                <a:cubicBezTo>
                  <a:pt x="4671" y="15992"/>
                  <a:pt x="4946" y="16402"/>
                  <a:pt x="4946" y="16856"/>
                </a:cubicBezTo>
                <a:cubicBezTo>
                  <a:pt x="4946" y="17476"/>
                  <a:pt x="4442" y="17980"/>
                  <a:pt x="3822" y="17980"/>
                </a:cubicBezTo>
                <a:cubicBezTo>
                  <a:pt x="3368" y="17980"/>
                  <a:pt x="2958" y="17707"/>
                  <a:pt x="2784" y="17287"/>
                </a:cubicBezTo>
                <a:cubicBezTo>
                  <a:pt x="2609" y="16866"/>
                  <a:pt x="2705" y="16383"/>
                  <a:pt x="3028" y="16062"/>
                </a:cubicBezTo>
                <a:cubicBezTo>
                  <a:pt x="3243" y="15847"/>
                  <a:pt x="3530" y="15733"/>
                  <a:pt x="3823" y="15733"/>
                </a:cubicBezTo>
                <a:close/>
                <a:moveTo>
                  <a:pt x="7418" y="15733"/>
                </a:moveTo>
                <a:cubicBezTo>
                  <a:pt x="7563" y="15733"/>
                  <a:pt x="7708" y="15761"/>
                  <a:pt x="7847" y="15818"/>
                </a:cubicBezTo>
                <a:cubicBezTo>
                  <a:pt x="8267" y="15992"/>
                  <a:pt x="8542" y="16402"/>
                  <a:pt x="8542" y="16856"/>
                </a:cubicBezTo>
                <a:cubicBezTo>
                  <a:pt x="8540" y="17476"/>
                  <a:pt x="8038" y="17980"/>
                  <a:pt x="7418" y="17980"/>
                </a:cubicBezTo>
                <a:cubicBezTo>
                  <a:pt x="6963" y="17980"/>
                  <a:pt x="6554" y="17707"/>
                  <a:pt x="6379" y="17287"/>
                </a:cubicBezTo>
                <a:cubicBezTo>
                  <a:pt x="6205" y="16866"/>
                  <a:pt x="6301" y="16383"/>
                  <a:pt x="6623" y="16062"/>
                </a:cubicBezTo>
                <a:cubicBezTo>
                  <a:pt x="6837" y="15847"/>
                  <a:pt x="7125" y="15733"/>
                  <a:pt x="7418" y="15733"/>
                </a:cubicBezTo>
                <a:close/>
                <a:moveTo>
                  <a:pt x="675" y="0"/>
                </a:moveTo>
                <a:cubicBezTo>
                  <a:pt x="303" y="0"/>
                  <a:pt x="1" y="302"/>
                  <a:pt x="1" y="676"/>
                </a:cubicBezTo>
                <a:lnTo>
                  <a:pt x="1" y="18656"/>
                </a:lnTo>
                <a:cubicBezTo>
                  <a:pt x="1" y="19028"/>
                  <a:pt x="303" y="19330"/>
                  <a:pt x="675" y="19330"/>
                </a:cubicBezTo>
                <a:lnTo>
                  <a:pt x="18655" y="19330"/>
                </a:lnTo>
                <a:cubicBezTo>
                  <a:pt x="19028" y="19330"/>
                  <a:pt x="19331" y="19028"/>
                  <a:pt x="19331" y="18656"/>
                </a:cubicBezTo>
                <a:lnTo>
                  <a:pt x="19331" y="674"/>
                </a:lnTo>
                <a:cubicBezTo>
                  <a:pt x="19329" y="302"/>
                  <a:pt x="19027" y="0"/>
                  <a:pt x="186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8"/>
          <p:cNvSpPr txBox="1">
            <a:spLocks noGrp="1"/>
          </p:cNvSpPr>
          <p:nvPr>
            <p:ph type="body" idx="1"/>
          </p:nvPr>
        </p:nvSpPr>
        <p:spPr>
          <a:xfrm>
            <a:off x="755725" y="2516000"/>
            <a:ext cx="2950500" cy="1533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You could describe your studio’s mission. A clear message is a good way to get down to business</a:t>
            </a:r>
            <a:endParaRPr/>
          </a:p>
        </p:txBody>
      </p:sp>
      <p:sp>
        <p:nvSpPr>
          <p:cNvPr id="351" name="Google Shape;351;p48"/>
          <p:cNvSpPr/>
          <p:nvPr/>
        </p:nvSpPr>
        <p:spPr>
          <a:xfrm rot="-7509455">
            <a:off x="250264" y="745737"/>
            <a:ext cx="1595870" cy="1766426"/>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8"/>
          <p:cNvSpPr txBox="1">
            <a:spLocks noGrp="1"/>
          </p:cNvSpPr>
          <p:nvPr>
            <p:ph type="title"/>
          </p:nvPr>
        </p:nvSpPr>
        <p:spPr>
          <a:xfrm>
            <a:off x="755725" y="1408300"/>
            <a:ext cx="2919300" cy="97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MISSION STATEMENT</a:t>
            </a:r>
            <a:endParaRPr/>
          </a:p>
        </p:txBody>
      </p:sp>
      <p:pic>
        <p:nvPicPr>
          <p:cNvPr id="353" name="Google Shape;353;p48"/>
          <p:cNvPicPr preferRelativeResize="0"/>
          <p:nvPr/>
        </p:nvPicPr>
        <p:blipFill rotWithShape="1">
          <a:blip r:embed="rId3">
            <a:alphaModFix amt="98000"/>
          </a:blip>
          <a:srcRect t="434" r="1107" b="760"/>
          <a:stretch/>
        </p:blipFill>
        <p:spPr>
          <a:xfrm>
            <a:off x="4131925" y="173400"/>
            <a:ext cx="4838702" cy="48351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53"/>
          <p:cNvSpPr txBox="1">
            <a:spLocks noGrp="1"/>
          </p:cNvSpPr>
          <p:nvPr>
            <p:ph type="title" idx="6"/>
          </p:nvPr>
        </p:nvSpPr>
        <p:spPr>
          <a:xfrm>
            <a:off x="539400" y="451475"/>
            <a:ext cx="80652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COMPETITORS</a:t>
            </a:r>
            <a:endParaRPr/>
          </a:p>
        </p:txBody>
      </p:sp>
      <p:pic>
        <p:nvPicPr>
          <p:cNvPr id="420" name="Google Shape;420;p53"/>
          <p:cNvPicPr preferRelativeResize="0"/>
          <p:nvPr/>
        </p:nvPicPr>
        <p:blipFill rotWithShape="1">
          <a:blip r:embed="rId3">
            <a:alphaModFix amt="92000"/>
          </a:blip>
          <a:srcRect t="16513" b="16520"/>
          <a:stretch/>
        </p:blipFill>
        <p:spPr>
          <a:xfrm>
            <a:off x="0" y="3102925"/>
            <a:ext cx="9144004" cy="2040576"/>
          </a:xfrm>
          <a:prstGeom prst="rect">
            <a:avLst/>
          </a:prstGeom>
          <a:noFill/>
          <a:ln>
            <a:noFill/>
          </a:ln>
        </p:spPr>
      </p:pic>
      <p:sp>
        <p:nvSpPr>
          <p:cNvPr id="421" name="Google Shape;421;p53"/>
          <p:cNvSpPr txBox="1">
            <a:spLocks noGrp="1"/>
          </p:cNvSpPr>
          <p:nvPr>
            <p:ph type="subTitle" idx="1"/>
          </p:nvPr>
        </p:nvSpPr>
        <p:spPr>
          <a:xfrm>
            <a:off x="1091238" y="1792745"/>
            <a:ext cx="1936800" cy="130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422" name="Google Shape;422;p53"/>
          <p:cNvSpPr txBox="1">
            <a:spLocks noGrp="1"/>
          </p:cNvSpPr>
          <p:nvPr>
            <p:ph type="subTitle" idx="2"/>
          </p:nvPr>
        </p:nvSpPr>
        <p:spPr>
          <a:xfrm>
            <a:off x="3603588" y="1792745"/>
            <a:ext cx="1936800" cy="130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the biggest planet in our Solar System</a:t>
            </a:r>
            <a:endParaRPr/>
          </a:p>
        </p:txBody>
      </p:sp>
      <p:sp>
        <p:nvSpPr>
          <p:cNvPr id="423" name="Google Shape;423;p53"/>
          <p:cNvSpPr txBox="1">
            <a:spLocks noGrp="1"/>
          </p:cNvSpPr>
          <p:nvPr>
            <p:ph type="subTitle" idx="3"/>
          </p:nvPr>
        </p:nvSpPr>
        <p:spPr>
          <a:xfrm>
            <a:off x="6115938" y="1792745"/>
            <a:ext cx="1936800" cy="1303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It’s composed of hydrogen and helium</a:t>
            </a:r>
            <a:endParaRPr/>
          </a:p>
        </p:txBody>
      </p:sp>
      <p:sp>
        <p:nvSpPr>
          <p:cNvPr id="424" name="Google Shape;424;p53"/>
          <p:cNvSpPr txBox="1">
            <a:spLocks noGrp="1"/>
          </p:cNvSpPr>
          <p:nvPr>
            <p:ph type="title"/>
          </p:nvPr>
        </p:nvSpPr>
        <p:spPr>
          <a:xfrm>
            <a:off x="1091213" y="1328375"/>
            <a:ext cx="1936800" cy="4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425" name="Google Shape;425;p53"/>
          <p:cNvSpPr txBox="1">
            <a:spLocks noGrp="1"/>
          </p:cNvSpPr>
          <p:nvPr>
            <p:ph type="title" idx="4"/>
          </p:nvPr>
        </p:nvSpPr>
        <p:spPr>
          <a:xfrm>
            <a:off x="3603601" y="1328375"/>
            <a:ext cx="1936800" cy="4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426" name="Google Shape;426;p53"/>
          <p:cNvSpPr txBox="1">
            <a:spLocks noGrp="1"/>
          </p:cNvSpPr>
          <p:nvPr>
            <p:ph type="title" idx="5"/>
          </p:nvPr>
        </p:nvSpPr>
        <p:spPr>
          <a:xfrm>
            <a:off x="6115988" y="1328375"/>
            <a:ext cx="1936800" cy="47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Tree>
  </p:cSld>
  <p:clrMapOvr>
    <a:masterClrMapping/>
  </p:clrMapOvr>
</p:sld>
</file>

<file path=ppt/theme/theme1.xml><?xml version="1.0" encoding="utf-8"?>
<a:theme xmlns:a="http://schemas.openxmlformats.org/drawingml/2006/main" name="Minimal Photo Studio by Slidesgo">
  <a:themeElements>
    <a:clrScheme name="Simple Light">
      <a:dk1>
        <a:srgbClr val="000000"/>
      </a:dk1>
      <a:lt1>
        <a:srgbClr val="FFFFFF"/>
      </a:lt1>
      <a:dk2>
        <a:srgbClr val="595959"/>
      </a:dk2>
      <a:lt2>
        <a:srgbClr val="EEEEEE"/>
      </a:lt2>
      <a:accent1>
        <a:srgbClr val="FCE5CD"/>
      </a:accent1>
      <a:accent2>
        <a:srgbClr val="FFE599"/>
      </a:accent2>
      <a:accent3>
        <a:srgbClr val="E59B3D"/>
      </a:accent3>
      <a:accent4>
        <a:srgbClr val="D9D9D9"/>
      </a:accent4>
      <a:accent5>
        <a:srgbClr val="B45F06"/>
      </a:accent5>
      <a:accent6>
        <a:srgbClr val="F1C232"/>
      </a:accent6>
      <a:hlink>
        <a:srgbClr val="21212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TotalTime>
  <Words>1910</Words>
  <Application>Microsoft Office PowerPoint</Application>
  <PresentationFormat>On-screen Show (16:9)</PresentationFormat>
  <Paragraphs>420</Paragraphs>
  <Slides>65</Slides>
  <Notes>65</Notes>
  <HiddenSlides>0</HiddenSlides>
  <MMClips>0</MMClips>
  <ScaleCrop>false</ScaleCrop>
  <HeadingPairs>
    <vt:vector size="6" baseType="variant">
      <vt:variant>
        <vt:lpstr>Fonts Used</vt:lpstr>
      </vt:variant>
      <vt:variant>
        <vt:i4>17</vt:i4>
      </vt:variant>
      <vt:variant>
        <vt:lpstr>Theme</vt:lpstr>
      </vt:variant>
      <vt:variant>
        <vt:i4>2</vt:i4>
      </vt:variant>
      <vt:variant>
        <vt:lpstr>Slide Titles</vt:lpstr>
      </vt:variant>
      <vt:variant>
        <vt:i4>65</vt:i4>
      </vt:variant>
    </vt:vector>
  </HeadingPairs>
  <TitlesOfParts>
    <vt:vector size="84" baseType="lpstr">
      <vt:lpstr>Montserrat ExtraBold</vt:lpstr>
      <vt:lpstr>Lexend Deca</vt:lpstr>
      <vt:lpstr>Roboto Medium</vt:lpstr>
      <vt:lpstr>Montserrat SemiBold</vt:lpstr>
      <vt:lpstr>Montserrat Black</vt:lpstr>
      <vt:lpstr>Montserrat</vt:lpstr>
      <vt:lpstr>Amatic SC</vt:lpstr>
      <vt:lpstr>Montserrat ExtraLight</vt:lpstr>
      <vt:lpstr>Lexend Deca SemiBold</vt:lpstr>
      <vt:lpstr>Montserrat Light</vt:lpstr>
      <vt:lpstr>Proxima Nova Semibold</vt:lpstr>
      <vt:lpstr>Arial</vt:lpstr>
      <vt:lpstr>Lato</vt:lpstr>
      <vt:lpstr>Calibri</vt:lpstr>
      <vt:lpstr>Josefin Sans Medium</vt:lpstr>
      <vt:lpstr>Proxima Nova</vt:lpstr>
      <vt:lpstr>Lato Black</vt:lpstr>
      <vt:lpstr>Minimal Photo Studio by Slidesgo</vt:lpstr>
      <vt:lpstr>Slidesgo Final Pages</vt:lpstr>
      <vt:lpstr>PHOTO EDITOR</vt:lpstr>
      <vt:lpstr>Our team</vt:lpstr>
      <vt:lpstr>Table of contents</vt:lpstr>
      <vt:lpstr>BUSINESS OVERVIEW</vt:lpstr>
      <vt:lpstr>PowerPoint Presentation</vt:lpstr>
      <vt:lpstr>PowerPoint Presentation</vt:lpstr>
      <vt:lpstr>PROBLEM</vt:lpstr>
      <vt:lpstr>MISSION STATEMENT</vt:lpstr>
      <vt:lpstr>COMPETITORS</vt:lpstr>
      <vt:lpstr>THEM</vt:lpstr>
      <vt:lpstr>MARKET ANALYSIS</vt:lpstr>
      <vt:lpstr>MARKET SIZE</vt:lpstr>
      <vt:lpstr>MARKETING PLAN</vt:lpstr>
      <vt:lpstr>TARGET</vt:lpstr>
      <vt:lpstr>SALES AND DISTRIBUTION</vt:lpstr>
      <vt:lpstr>MARKET SHARE</vt:lpstr>
      <vt:lpstr>498,300,000</vt:lpstr>
      <vt:lpstr>MARKET TRENDS</vt:lpstr>
      <vt:lpstr>COMPETITION ANALYSIS</vt:lpstr>
      <vt:lpstr>OUR SERVICES</vt:lpstr>
      <vt:lpstr>BREAK-EVEN ANALYSIS</vt:lpstr>
      <vt:lpstr>OUR PLANS</vt:lpstr>
      <vt:lpstr>A PICTURE IS WORTH A THOUSAND WORDS</vt:lpstr>
      <vt:lpstr>ADVERTISING</vt:lpstr>
      <vt:lpstr>CONTENTS OF THIS TEMPLATE</vt:lpstr>
      <vt:lpstr>CONTENTS OF THIS TEMPLATE</vt:lpstr>
      <vt:lpstr>MANAGEMENT PLAN</vt:lpstr>
      <vt:lpstr>OUR TEAM</vt:lpstr>
      <vt:lpstr>ORGANIZATIONAL CHART</vt:lpstr>
      <vt:lpstr>OUR PARTNERS</vt:lpstr>
      <vt:lpstr>OPERATING PLAN</vt:lpstr>
      <vt:lpstr>OUR PROCESS</vt:lpstr>
      <vt:lpstr>OUR PHOTO SHOOT LOCATIONS</vt:lpstr>
      <vt:lpstr>FINANCIAL PLAN</vt:lpstr>
      <vt:lpstr>PREDICTED GROWTH</vt:lpstr>
      <vt:lpstr>PowerPoint Presentation</vt:lpstr>
      <vt:lpstr>OUR APPLICATION</vt:lpstr>
      <vt:lpstr>BALANCE SHEET</vt:lpstr>
      <vt:lpstr>PHOTOGRAPHY ICONS</vt:lpstr>
      <vt:lpstr>ALTERNATIVE RESOURCES</vt:lpstr>
      <vt:lpstr>RESOURCES</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PHOTO EDITOR</dc:title>
  <cp:lastModifiedBy>HOANG MINH HUONG 20194075</cp:lastModifiedBy>
  <cp:revision>2</cp:revision>
  <dcterms:modified xsi:type="dcterms:W3CDTF">2022-08-29T17:18:29Z</dcterms:modified>
</cp:coreProperties>
</file>